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30275213" cy="21383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ce Jansone" initials="DJ" lastIdx="2" clrIdx="0">
    <p:extLst>
      <p:ext uri="{19B8F6BF-5375-455C-9EA6-DF929625EA0E}">
        <p15:presenceInfo xmlns:p15="http://schemas.microsoft.com/office/powerpoint/2012/main" userId="1284c633300062b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909" autoAdjust="0"/>
  </p:normalViewPr>
  <p:slideViewPr>
    <p:cSldViewPr snapToGrid="0">
      <p:cViewPr varScale="1">
        <p:scale>
          <a:sx n="33" d="100"/>
          <a:sy n="33" d="100"/>
        </p:scale>
        <p:origin x="1310" y="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ce Jansone" userId="1284c633300062bd" providerId="LiveId" clId="{F121828A-D835-428E-A3EE-F3FADA209408}"/>
    <pc:docChg chg="undo custSel modSld">
      <pc:chgData name="Dace Jansone" userId="1284c633300062bd" providerId="LiveId" clId="{F121828A-D835-428E-A3EE-F3FADA209408}" dt="2020-05-01T15:17:45.671" v="2139" actId="1076"/>
      <pc:docMkLst>
        <pc:docMk/>
      </pc:docMkLst>
      <pc:sldChg chg="addSp delSp modSp addCm delCm modNotesTx">
        <pc:chgData name="Dace Jansone" userId="1284c633300062bd" providerId="LiveId" clId="{F121828A-D835-428E-A3EE-F3FADA209408}" dt="2020-05-01T15:17:45.671" v="2139" actId="1076"/>
        <pc:sldMkLst>
          <pc:docMk/>
          <pc:sldMk cId="3536471715" sldId="257"/>
        </pc:sldMkLst>
        <pc:spChg chg="mod">
          <ac:chgData name="Dace Jansone" userId="1284c633300062bd" providerId="LiveId" clId="{F121828A-D835-428E-A3EE-F3FADA209408}" dt="2020-05-01T14:59:59.620" v="2114" actId="1076"/>
          <ac:spMkLst>
            <pc:docMk/>
            <pc:sldMk cId="3536471715" sldId="257"/>
            <ac:spMk id="2" creationId="{8ED5F4A8-3BB0-4DC6-AF28-681A7A5ECC78}"/>
          </ac:spMkLst>
        </pc:spChg>
        <pc:spChg chg="mod">
          <ac:chgData name="Dace Jansone" userId="1284c633300062bd" providerId="LiveId" clId="{F121828A-D835-428E-A3EE-F3FADA209408}" dt="2020-05-01T14:59:59.620" v="2114" actId="1076"/>
          <ac:spMkLst>
            <pc:docMk/>
            <pc:sldMk cId="3536471715" sldId="257"/>
            <ac:spMk id="3" creationId="{9A452888-76B3-4AB1-A228-18CE1E0D0073}"/>
          </ac:spMkLst>
        </pc:spChg>
        <pc:spChg chg="mod">
          <ac:chgData name="Dace Jansone" userId="1284c633300062bd" providerId="LiveId" clId="{F121828A-D835-428E-A3EE-F3FADA209408}" dt="2020-05-01T15:17:41.064" v="2138" actId="1076"/>
          <ac:spMkLst>
            <pc:docMk/>
            <pc:sldMk cId="3536471715" sldId="257"/>
            <ac:spMk id="4" creationId="{B4ECF68F-2AE3-4AF8-BE3D-88AD54CE7294}"/>
          </ac:spMkLst>
        </pc:spChg>
        <pc:spChg chg="mod">
          <ac:chgData name="Dace Jansone" userId="1284c633300062bd" providerId="LiveId" clId="{F121828A-D835-428E-A3EE-F3FADA209408}" dt="2020-05-01T15:17:45.671" v="2139" actId="1076"/>
          <ac:spMkLst>
            <pc:docMk/>
            <pc:sldMk cId="3536471715" sldId="257"/>
            <ac:spMk id="5" creationId="{7ACE0037-7755-48CB-86B2-2DFEB512E4A7}"/>
          </ac:spMkLst>
        </pc:spChg>
        <pc:spChg chg="mod">
          <ac:chgData name="Dace Jansone" userId="1284c633300062bd" providerId="LiveId" clId="{F121828A-D835-428E-A3EE-F3FADA209408}" dt="2020-05-01T14:59:59.620" v="2114" actId="1076"/>
          <ac:spMkLst>
            <pc:docMk/>
            <pc:sldMk cId="3536471715" sldId="257"/>
            <ac:spMk id="6" creationId="{1AD15306-9E2B-4CB8-AE75-DC1D3DB98D26}"/>
          </ac:spMkLst>
        </pc:spChg>
        <pc:spChg chg="mod">
          <ac:chgData name="Dace Jansone" userId="1284c633300062bd" providerId="LiveId" clId="{F121828A-D835-428E-A3EE-F3FADA209408}" dt="2020-05-01T15:17:17.673" v="2135" actId="20577"/>
          <ac:spMkLst>
            <pc:docMk/>
            <pc:sldMk cId="3536471715" sldId="257"/>
            <ac:spMk id="7" creationId="{DA75B8A9-C6A6-4BAB-823B-B4BD65A18C6E}"/>
          </ac:spMkLst>
        </pc:spChg>
        <pc:spChg chg="add mod">
          <ac:chgData name="Dace Jansone" userId="1284c633300062bd" providerId="LiveId" clId="{F121828A-D835-428E-A3EE-F3FADA209408}" dt="2020-05-01T15:17:41.064" v="2138" actId="1076"/>
          <ac:spMkLst>
            <pc:docMk/>
            <pc:sldMk cId="3536471715" sldId="257"/>
            <ac:spMk id="28" creationId="{F37525C5-5AE9-43C8-9EC3-9350469F9B42}"/>
          </ac:spMkLst>
        </pc:spChg>
        <pc:spChg chg="add mod">
          <ac:chgData name="Dace Jansone" userId="1284c633300062bd" providerId="LiveId" clId="{F121828A-D835-428E-A3EE-F3FADA209408}" dt="2020-05-01T14:54:55.736" v="2105" actId="1076"/>
          <ac:spMkLst>
            <pc:docMk/>
            <pc:sldMk cId="3536471715" sldId="257"/>
            <ac:spMk id="33" creationId="{02E630BE-06E8-4D4A-9BB1-D194B9CBE19F}"/>
          </ac:spMkLst>
        </pc:spChg>
        <pc:spChg chg="add mod">
          <ac:chgData name="Dace Jansone" userId="1284c633300062bd" providerId="LiveId" clId="{F121828A-D835-428E-A3EE-F3FADA209408}" dt="2020-05-01T14:54:58.265" v="2106" actId="1076"/>
          <ac:spMkLst>
            <pc:docMk/>
            <pc:sldMk cId="3536471715" sldId="257"/>
            <ac:spMk id="34" creationId="{70AA5FA9-53F3-4C95-85A1-1C5A689E22CC}"/>
          </ac:spMkLst>
        </pc:spChg>
        <pc:spChg chg="add del mod">
          <ac:chgData name="Dace Jansone" userId="1284c633300062bd" providerId="LiveId" clId="{F121828A-D835-428E-A3EE-F3FADA209408}" dt="2020-05-01T14:48:30.725" v="2064" actId="478"/>
          <ac:spMkLst>
            <pc:docMk/>
            <pc:sldMk cId="3536471715" sldId="257"/>
            <ac:spMk id="35" creationId="{9B7BCB10-5DF8-4540-97FA-A8754876E50A}"/>
          </ac:spMkLst>
        </pc:spChg>
        <pc:spChg chg="add mod">
          <ac:chgData name="Dace Jansone" userId="1284c633300062bd" providerId="LiveId" clId="{F121828A-D835-428E-A3EE-F3FADA209408}" dt="2020-05-01T15:17:45.671" v="2139" actId="1076"/>
          <ac:spMkLst>
            <pc:docMk/>
            <pc:sldMk cId="3536471715" sldId="257"/>
            <ac:spMk id="36" creationId="{06DCF8B2-C294-4F56-B599-CF1B551BE974}"/>
          </ac:spMkLst>
        </pc:spChg>
        <pc:spChg chg="add mod">
          <ac:chgData name="Dace Jansone" userId="1284c633300062bd" providerId="LiveId" clId="{F121828A-D835-428E-A3EE-F3FADA209408}" dt="2020-05-01T14:50:01.077" v="2068" actId="14100"/>
          <ac:spMkLst>
            <pc:docMk/>
            <pc:sldMk cId="3536471715" sldId="257"/>
            <ac:spMk id="37" creationId="{ED77292E-0FF7-4ED9-A851-C4D0F0A05E91}"/>
          </ac:spMkLst>
        </pc:spChg>
        <pc:spChg chg="add del mod">
          <ac:chgData name="Dace Jansone" userId="1284c633300062bd" providerId="LiveId" clId="{F121828A-D835-428E-A3EE-F3FADA209408}" dt="2020-05-01T14:30:59.516" v="920" actId="478"/>
          <ac:spMkLst>
            <pc:docMk/>
            <pc:sldMk cId="3536471715" sldId="257"/>
            <ac:spMk id="38" creationId="{17ACE859-4337-4C23-9899-F82B5D3000CD}"/>
          </ac:spMkLst>
        </pc:spChg>
        <pc:spChg chg="add mod">
          <ac:chgData name="Dace Jansone" userId="1284c633300062bd" providerId="LiveId" clId="{F121828A-D835-428E-A3EE-F3FADA209408}" dt="2020-05-01T14:49:18.578" v="2067" actId="1076"/>
          <ac:spMkLst>
            <pc:docMk/>
            <pc:sldMk cId="3536471715" sldId="257"/>
            <ac:spMk id="39" creationId="{6093F6A7-44E4-4CCA-97C6-795C5A77EE7A}"/>
          </ac:spMkLst>
        </pc:spChg>
        <pc:spChg chg="add mod">
          <ac:chgData name="Dace Jansone" userId="1284c633300062bd" providerId="LiveId" clId="{F121828A-D835-428E-A3EE-F3FADA209408}" dt="2020-05-01T14:33:08.198" v="1097" actId="14100"/>
          <ac:spMkLst>
            <pc:docMk/>
            <pc:sldMk cId="3536471715" sldId="257"/>
            <ac:spMk id="40" creationId="{3B4341AA-0C17-4C3F-94A0-BAD12E2A620C}"/>
          </ac:spMkLst>
        </pc:spChg>
        <pc:spChg chg="add mod">
          <ac:chgData name="Dace Jansone" userId="1284c633300062bd" providerId="LiveId" clId="{F121828A-D835-428E-A3EE-F3FADA209408}" dt="2020-05-01T14:41:08.461" v="1471" actId="123"/>
          <ac:spMkLst>
            <pc:docMk/>
            <pc:sldMk cId="3536471715" sldId="257"/>
            <ac:spMk id="41" creationId="{8A2D6B19-0F92-43E9-922A-63AE89CF9958}"/>
          </ac:spMkLst>
        </pc:spChg>
        <pc:spChg chg="add mod">
          <ac:chgData name="Dace Jansone" userId="1284c633300062bd" providerId="LiveId" clId="{F121828A-D835-428E-A3EE-F3FADA209408}" dt="2020-05-01T14:55:19.411" v="2108" actId="14100"/>
          <ac:spMkLst>
            <pc:docMk/>
            <pc:sldMk cId="3536471715" sldId="257"/>
            <ac:spMk id="42" creationId="{1B957C8F-5579-4A92-89D7-190EB150A678}"/>
          </ac:spMkLst>
        </pc:spChg>
        <pc:spChg chg="add mod">
          <ac:chgData name="Dace Jansone" userId="1284c633300062bd" providerId="LiveId" clId="{F121828A-D835-428E-A3EE-F3FADA209408}" dt="2020-05-01T14:41:13.652" v="1473" actId="123"/>
          <ac:spMkLst>
            <pc:docMk/>
            <pc:sldMk cId="3536471715" sldId="257"/>
            <ac:spMk id="43" creationId="{283ACE32-B8D8-4748-8B34-7F1D705D7F00}"/>
          </ac:spMkLst>
        </pc:spChg>
        <pc:spChg chg="add mod">
          <ac:chgData name="Dace Jansone" userId="1284c633300062bd" providerId="LiveId" clId="{F121828A-D835-428E-A3EE-F3FADA209408}" dt="2020-05-01T14:41:34.289" v="1477" actId="14100"/>
          <ac:spMkLst>
            <pc:docMk/>
            <pc:sldMk cId="3536471715" sldId="257"/>
            <ac:spMk id="44" creationId="{467CAC72-2895-416E-A0EA-1CF9C30BF9D6}"/>
          </ac:spMkLst>
        </pc:spChg>
        <pc:spChg chg="add del mod">
          <ac:chgData name="Dace Jansone" userId="1284c633300062bd" providerId="LiveId" clId="{F121828A-D835-428E-A3EE-F3FADA209408}" dt="2020-05-01T14:42:16.034" v="1485"/>
          <ac:spMkLst>
            <pc:docMk/>
            <pc:sldMk cId="3536471715" sldId="257"/>
            <ac:spMk id="45" creationId="{C287E758-936A-4CC4-B7F6-919CBABDADC1}"/>
          </ac:spMkLst>
        </pc:spChg>
        <pc:spChg chg="add mod">
          <ac:chgData name="Dace Jansone" userId="1284c633300062bd" providerId="LiveId" clId="{F121828A-D835-428E-A3EE-F3FADA209408}" dt="2020-05-01T14:43:45.825" v="1663" actId="1076"/>
          <ac:spMkLst>
            <pc:docMk/>
            <pc:sldMk cId="3536471715" sldId="257"/>
            <ac:spMk id="46" creationId="{AA4543B3-74F0-45E0-B59D-ED6689EC0352}"/>
          </ac:spMkLst>
        </pc:spChg>
        <pc:spChg chg="add del mod">
          <ac:chgData name="Dace Jansone" userId="1284c633300062bd" providerId="LiveId" clId="{F121828A-D835-428E-A3EE-F3FADA209408}" dt="2020-05-01T14:44:07.981" v="1671"/>
          <ac:spMkLst>
            <pc:docMk/>
            <pc:sldMk cId="3536471715" sldId="257"/>
            <ac:spMk id="47" creationId="{302FBEA3-A517-4AD0-845D-F599050FC3C7}"/>
          </ac:spMkLst>
        </pc:spChg>
        <pc:spChg chg="add del mod">
          <ac:chgData name="Dace Jansone" userId="1284c633300062bd" providerId="LiveId" clId="{F121828A-D835-428E-A3EE-F3FADA209408}" dt="2020-05-01T14:44:20.116" v="1675"/>
          <ac:spMkLst>
            <pc:docMk/>
            <pc:sldMk cId="3536471715" sldId="257"/>
            <ac:spMk id="48" creationId="{0E8DD746-CA1E-419F-ADF7-5E5B9D6E9B79}"/>
          </ac:spMkLst>
        </pc:spChg>
        <pc:spChg chg="add mod">
          <ac:chgData name="Dace Jansone" userId="1284c633300062bd" providerId="LiveId" clId="{F121828A-D835-428E-A3EE-F3FADA209408}" dt="2020-05-01T14:50:19.253" v="2069" actId="14100"/>
          <ac:spMkLst>
            <pc:docMk/>
            <pc:sldMk cId="3536471715" sldId="257"/>
            <ac:spMk id="49" creationId="{7F164777-6CFC-417F-8BF5-566EC05D4CA5}"/>
          </ac:spMkLst>
        </pc:spChg>
        <pc:spChg chg="add mod">
          <ac:chgData name="Dace Jansone" userId="1284c633300062bd" providerId="LiveId" clId="{F121828A-D835-428E-A3EE-F3FADA209408}" dt="2020-05-01T14:47:07.892" v="2056" actId="14100"/>
          <ac:spMkLst>
            <pc:docMk/>
            <pc:sldMk cId="3536471715" sldId="257"/>
            <ac:spMk id="50" creationId="{823B1775-782F-4673-9B0F-1CCB8B892DB8}"/>
          </ac:spMkLst>
        </pc:spChg>
        <pc:picChg chg="add mod">
          <ac:chgData name="Dace Jansone" userId="1284c633300062bd" providerId="LiveId" clId="{F121828A-D835-428E-A3EE-F3FADA209408}" dt="2020-05-01T14:30:13.976" v="913" actId="1076"/>
          <ac:picMkLst>
            <pc:docMk/>
            <pc:sldMk cId="3536471715" sldId="257"/>
            <ac:picMk id="9" creationId="{DF226F03-E5D7-458F-B433-74D0B05801F2}"/>
          </ac:picMkLst>
        </pc:picChg>
        <pc:picChg chg="add mod modCrop">
          <ac:chgData name="Dace Jansone" userId="1284c633300062bd" providerId="LiveId" clId="{F121828A-D835-428E-A3EE-F3FADA209408}" dt="2020-05-01T14:33:11.531" v="1098" actId="1076"/>
          <ac:picMkLst>
            <pc:docMk/>
            <pc:sldMk cId="3536471715" sldId="257"/>
            <ac:picMk id="11" creationId="{3C471CED-8076-473A-9809-40D3A8EF83DB}"/>
          </ac:picMkLst>
        </pc:picChg>
        <pc:picChg chg="add mod">
          <ac:chgData name="Dace Jansone" userId="1284c633300062bd" providerId="LiveId" clId="{F121828A-D835-428E-A3EE-F3FADA209408}" dt="2020-05-01T14:45:44.131" v="1869" actId="1076"/>
          <ac:picMkLst>
            <pc:docMk/>
            <pc:sldMk cId="3536471715" sldId="257"/>
            <ac:picMk id="13" creationId="{70E27A49-0EDB-4B86-AA76-67C757A4E06E}"/>
          </ac:picMkLst>
        </pc:picChg>
        <pc:picChg chg="add mod">
          <ac:chgData name="Dace Jansone" userId="1284c633300062bd" providerId="LiveId" clId="{F121828A-D835-428E-A3EE-F3FADA209408}" dt="2020-05-01T14:55:29.065" v="2109" actId="1076"/>
          <ac:picMkLst>
            <pc:docMk/>
            <pc:sldMk cId="3536471715" sldId="257"/>
            <ac:picMk id="15" creationId="{7512B64D-125F-41D8-9F72-260656C43D05}"/>
          </ac:picMkLst>
        </pc:picChg>
        <pc:picChg chg="add mod">
          <ac:chgData name="Dace Jansone" userId="1284c633300062bd" providerId="LiveId" clId="{F121828A-D835-428E-A3EE-F3FADA209408}" dt="2020-05-01T14:47:15.905" v="2057" actId="1076"/>
          <ac:picMkLst>
            <pc:docMk/>
            <pc:sldMk cId="3536471715" sldId="257"/>
            <ac:picMk id="17" creationId="{D7F84CD1-DEAB-40C4-9A0A-2846421C6665}"/>
          </ac:picMkLst>
        </pc:picChg>
        <pc:picChg chg="add mod">
          <ac:chgData name="Dace Jansone" userId="1284c633300062bd" providerId="LiveId" clId="{F121828A-D835-428E-A3EE-F3FADA209408}" dt="2020-05-01T14:43:41.343" v="1662" actId="1076"/>
          <ac:picMkLst>
            <pc:docMk/>
            <pc:sldMk cId="3536471715" sldId="257"/>
            <ac:picMk id="19" creationId="{A9DA8DAB-7085-4434-B969-5A31ED25C73D}"/>
          </ac:picMkLst>
        </pc:picChg>
        <pc:picChg chg="add mod">
          <ac:chgData name="Dace Jansone" userId="1284c633300062bd" providerId="LiveId" clId="{F121828A-D835-428E-A3EE-F3FADA209408}" dt="2020-05-01T14:41:48.022" v="1478" actId="1076"/>
          <ac:picMkLst>
            <pc:docMk/>
            <pc:sldMk cId="3536471715" sldId="257"/>
            <ac:picMk id="21" creationId="{579B4BE8-8CEA-432F-B119-A2F82A4AD03B}"/>
          </ac:picMkLst>
        </pc:picChg>
        <pc:picChg chg="add mod">
          <ac:chgData name="Dace Jansone" userId="1284c633300062bd" providerId="LiveId" clId="{F121828A-D835-428E-A3EE-F3FADA209408}" dt="2020-05-01T14:43:51.263" v="1664" actId="1076"/>
          <ac:picMkLst>
            <pc:docMk/>
            <pc:sldMk cId="3536471715" sldId="257"/>
            <ac:picMk id="23" creationId="{54BE8691-3E72-4A1C-BC33-75105099A583}"/>
          </ac:picMkLst>
        </pc:picChg>
        <pc:picChg chg="add mod">
          <ac:chgData name="Dace Jansone" userId="1284c633300062bd" providerId="LiveId" clId="{F121828A-D835-428E-A3EE-F3FADA209408}" dt="2020-05-01T14:34:17.106" v="1224" actId="1076"/>
          <ac:picMkLst>
            <pc:docMk/>
            <pc:sldMk cId="3536471715" sldId="257"/>
            <ac:picMk id="25" creationId="{6D3DDEE5-7738-4311-95D3-61AB8B59B96B}"/>
          </ac:picMkLst>
        </pc:picChg>
        <pc:picChg chg="add mod modCrop">
          <ac:chgData name="Dace Jansone" userId="1284c633300062bd" providerId="LiveId" clId="{F121828A-D835-428E-A3EE-F3FADA209408}" dt="2020-05-01T14:49:18.578" v="2067" actId="1076"/>
          <ac:picMkLst>
            <pc:docMk/>
            <pc:sldMk cId="3536471715" sldId="257"/>
            <ac:picMk id="27" creationId="{537AD2B9-0A3F-417B-8A32-CB298CEC50C8}"/>
          </ac:picMkLst>
        </pc:picChg>
        <pc:picChg chg="add del mod">
          <ac:chgData name="Dace Jansone" userId="1284c633300062bd" providerId="LiveId" clId="{F121828A-D835-428E-A3EE-F3FADA209408}" dt="2020-05-01T14:13:52.222" v="490" actId="478"/>
          <ac:picMkLst>
            <pc:docMk/>
            <pc:sldMk cId="3536471715" sldId="257"/>
            <ac:picMk id="30" creationId="{6A2AA96E-D4C0-4E86-AD76-562EAA7F400C}"/>
          </ac:picMkLst>
        </pc:picChg>
        <pc:picChg chg="add mod">
          <ac:chgData name="Dace Jansone" userId="1284c633300062bd" providerId="LiveId" clId="{F121828A-D835-428E-A3EE-F3FADA209408}" dt="2020-05-01T14:54:34.856" v="2102" actId="1076"/>
          <ac:picMkLst>
            <pc:docMk/>
            <pc:sldMk cId="3536471715" sldId="257"/>
            <ac:picMk id="32" creationId="{8B98EE8B-985F-483B-86B3-456F2612DD8D}"/>
          </ac:picMkLst>
        </pc:picChg>
      </pc:sldChg>
    </pc:docChg>
  </pc:docChgLst>
  <pc:docChgLst>
    <pc:chgData name="Dace Jansone" userId="1284c633300062bd" providerId="LiveId" clId="{1446ED34-3C85-4645-BA9A-B69A94041E43}"/>
    <pc:docChg chg="modSld">
      <pc:chgData name="Dace Jansone" userId="1284c633300062bd" providerId="LiveId" clId="{1446ED34-3C85-4645-BA9A-B69A94041E43}" dt="2020-05-05T11:23:00.115" v="0" actId="20577"/>
      <pc:docMkLst>
        <pc:docMk/>
      </pc:docMkLst>
      <pc:sldChg chg="modNotesTx">
        <pc:chgData name="Dace Jansone" userId="1284c633300062bd" providerId="LiveId" clId="{1446ED34-3C85-4645-BA9A-B69A94041E43}" dt="2020-05-05T11:23:00.115" v="0" actId="20577"/>
        <pc:sldMkLst>
          <pc:docMk/>
          <pc:sldMk cId="3536471715"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A8AAD5-2597-40A5-BA40-D531D121D2D3}" type="datetimeFigureOut">
              <a:rPr lang="en-US" smtClean="0"/>
              <a:t>05.05.2020</a:t>
            </a:fld>
            <a:endParaRPr lang="en-US"/>
          </a:p>
        </p:txBody>
      </p:sp>
      <p:sp>
        <p:nvSpPr>
          <p:cNvPr id="4" name="Slaida attēla vietturis 3"/>
          <p:cNvSpPr>
            <a:spLocks noGrp="1" noRot="1" noChangeAspect="1"/>
          </p:cNvSpPr>
          <p:nvPr>
            <p:ph type="sldImg" idx="2"/>
          </p:nvPr>
        </p:nvSpPr>
        <p:spPr>
          <a:xfrm>
            <a:off x="1244600" y="1143000"/>
            <a:ext cx="4368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7F16D2-76F5-46C6-B72E-0651DCEAA046}" type="slidenum">
              <a:rPr lang="en-US" smtClean="0"/>
              <a:t>‹#›</a:t>
            </a:fld>
            <a:endParaRPr lang="en-US"/>
          </a:p>
        </p:txBody>
      </p:sp>
    </p:spTree>
    <p:extLst>
      <p:ext uri="{BB962C8B-B14F-4D97-AF65-F5344CB8AC3E}">
        <p14:creationId xmlns:p14="http://schemas.microsoft.com/office/powerpoint/2010/main" val="2567888920"/>
      </p:ext>
    </p:extLst>
  </p:cSld>
  <p:clrMap bg1="lt1" tx1="dk1" bg2="lt2" tx2="dk2" accent1="accent1" accent2="accent2" accent3="accent3" accent4="accent4" accent5="accent5" accent6="accent6" hlink="hlink" folHlink="folHlink"/>
  <p:notesStyle>
    <a:lvl1pPr marL="0" algn="l" defTabSz="2479578" rtl="0" eaLnBrk="1" latinLnBrk="0" hangingPunct="1">
      <a:defRPr sz="3254" kern="1200">
        <a:solidFill>
          <a:schemeClr val="tx1"/>
        </a:solidFill>
        <a:latin typeface="+mn-lt"/>
        <a:ea typeface="+mn-ea"/>
        <a:cs typeface="+mn-cs"/>
      </a:defRPr>
    </a:lvl1pPr>
    <a:lvl2pPr marL="1239789" algn="l" defTabSz="2479578" rtl="0" eaLnBrk="1" latinLnBrk="0" hangingPunct="1">
      <a:defRPr sz="3254" kern="1200">
        <a:solidFill>
          <a:schemeClr val="tx1"/>
        </a:solidFill>
        <a:latin typeface="+mn-lt"/>
        <a:ea typeface="+mn-ea"/>
        <a:cs typeface="+mn-cs"/>
      </a:defRPr>
    </a:lvl2pPr>
    <a:lvl3pPr marL="2479578" algn="l" defTabSz="2479578" rtl="0" eaLnBrk="1" latinLnBrk="0" hangingPunct="1">
      <a:defRPr sz="3254" kern="1200">
        <a:solidFill>
          <a:schemeClr val="tx1"/>
        </a:solidFill>
        <a:latin typeface="+mn-lt"/>
        <a:ea typeface="+mn-ea"/>
        <a:cs typeface="+mn-cs"/>
      </a:defRPr>
    </a:lvl3pPr>
    <a:lvl4pPr marL="3719368" algn="l" defTabSz="2479578" rtl="0" eaLnBrk="1" latinLnBrk="0" hangingPunct="1">
      <a:defRPr sz="3254" kern="1200">
        <a:solidFill>
          <a:schemeClr val="tx1"/>
        </a:solidFill>
        <a:latin typeface="+mn-lt"/>
        <a:ea typeface="+mn-ea"/>
        <a:cs typeface="+mn-cs"/>
      </a:defRPr>
    </a:lvl4pPr>
    <a:lvl5pPr marL="4959157" algn="l" defTabSz="2479578" rtl="0" eaLnBrk="1" latinLnBrk="0" hangingPunct="1">
      <a:defRPr sz="3254" kern="1200">
        <a:solidFill>
          <a:schemeClr val="tx1"/>
        </a:solidFill>
        <a:latin typeface="+mn-lt"/>
        <a:ea typeface="+mn-ea"/>
        <a:cs typeface="+mn-cs"/>
      </a:defRPr>
    </a:lvl5pPr>
    <a:lvl6pPr marL="6198946" algn="l" defTabSz="2479578" rtl="0" eaLnBrk="1" latinLnBrk="0" hangingPunct="1">
      <a:defRPr sz="3254" kern="1200">
        <a:solidFill>
          <a:schemeClr val="tx1"/>
        </a:solidFill>
        <a:latin typeface="+mn-lt"/>
        <a:ea typeface="+mn-ea"/>
        <a:cs typeface="+mn-cs"/>
      </a:defRPr>
    </a:lvl6pPr>
    <a:lvl7pPr marL="7438735" algn="l" defTabSz="2479578" rtl="0" eaLnBrk="1" latinLnBrk="0" hangingPunct="1">
      <a:defRPr sz="3254" kern="1200">
        <a:solidFill>
          <a:schemeClr val="tx1"/>
        </a:solidFill>
        <a:latin typeface="+mn-lt"/>
        <a:ea typeface="+mn-ea"/>
        <a:cs typeface="+mn-cs"/>
      </a:defRPr>
    </a:lvl7pPr>
    <a:lvl8pPr marL="8678525" algn="l" defTabSz="2479578" rtl="0" eaLnBrk="1" latinLnBrk="0" hangingPunct="1">
      <a:defRPr sz="3254" kern="1200">
        <a:solidFill>
          <a:schemeClr val="tx1"/>
        </a:solidFill>
        <a:latin typeface="+mn-lt"/>
        <a:ea typeface="+mn-ea"/>
        <a:cs typeface="+mn-cs"/>
      </a:defRPr>
    </a:lvl8pPr>
    <a:lvl9pPr marL="9918314" algn="l" defTabSz="2479578" rtl="0" eaLnBrk="1" latinLnBrk="0" hangingPunct="1">
      <a:defRPr sz="325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US" b="1" dirty="0"/>
          </a:p>
        </p:txBody>
      </p:sp>
      <p:sp>
        <p:nvSpPr>
          <p:cNvPr id="4" name="Slaida numura vietturis 3"/>
          <p:cNvSpPr>
            <a:spLocks noGrp="1"/>
          </p:cNvSpPr>
          <p:nvPr>
            <p:ph type="sldNum" sz="quarter" idx="5"/>
          </p:nvPr>
        </p:nvSpPr>
        <p:spPr/>
        <p:txBody>
          <a:bodyPr/>
          <a:lstStyle/>
          <a:p>
            <a:fld id="{6C7F16D2-76F5-46C6-B72E-0651DCEAA046}" type="slidenum">
              <a:rPr lang="en-US" smtClean="0"/>
              <a:t>1</a:t>
            </a:fld>
            <a:endParaRPr lang="en-US"/>
          </a:p>
        </p:txBody>
      </p:sp>
    </p:spTree>
    <p:extLst>
      <p:ext uri="{BB962C8B-B14F-4D97-AF65-F5344CB8AC3E}">
        <p14:creationId xmlns:p14="http://schemas.microsoft.com/office/powerpoint/2010/main" val="2451760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3499590"/>
            <a:ext cx="25733931" cy="7444669"/>
          </a:xfrm>
        </p:spPr>
        <p:txBody>
          <a:bodyPr anchor="b"/>
          <a:lstStyle>
            <a:lvl1pPr algn="ctr">
              <a:defRPr sz="18709"/>
            </a:lvl1pPr>
          </a:lstStyle>
          <a:p>
            <a:r>
              <a:rPr lang="lv-LV"/>
              <a:t>Rediģēt šablona virsraksta stilu</a:t>
            </a:r>
            <a:endParaRPr lang="en-US" dirty="0"/>
          </a:p>
        </p:txBody>
      </p:sp>
      <p:sp>
        <p:nvSpPr>
          <p:cNvPr id="3" name="Subtitle 2"/>
          <p:cNvSpPr>
            <a:spLocks noGrp="1"/>
          </p:cNvSpPr>
          <p:nvPr>
            <p:ph type="subTitle" idx="1"/>
          </p:nvPr>
        </p:nvSpPr>
        <p:spPr>
          <a:xfrm>
            <a:off x="3784402" y="11231355"/>
            <a:ext cx="22706410" cy="5162758"/>
          </a:xfrm>
        </p:spPr>
        <p:txBody>
          <a:bodyPr/>
          <a:lstStyle>
            <a:lvl1pPr marL="0" indent="0" algn="ctr">
              <a:buNone/>
              <a:defRPr sz="7483"/>
            </a:lvl1pPr>
            <a:lvl2pPr marL="1425595" indent="0" algn="ctr">
              <a:buNone/>
              <a:defRPr sz="6236"/>
            </a:lvl2pPr>
            <a:lvl3pPr marL="2851191" indent="0" algn="ctr">
              <a:buNone/>
              <a:defRPr sz="5613"/>
            </a:lvl3pPr>
            <a:lvl4pPr marL="4276786" indent="0" algn="ctr">
              <a:buNone/>
              <a:defRPr sz="4989"/>
            </a:lvl4pPr>
            <a:lvl5pPr marL="5702381" indent="0" algn="ctr">
              <a:buNone/>
              <a:defRPr sz="4989"/>
            </a:lvl5pPr>
            <a:lvl6pPr marL="7127977" indent="0" algn="ctr">
              <a:buNone/>
              <a:defRPr sz="4989"/>
            </a:lvl6pPr>
            <a:lvl7pPr marL="8553572" indent="0" algn="ctr">
              <a:buNone/>
              <a:defRPr sz="4989"/>
            </a:lvl7pPr>
            <a:lvl8pPr marL="9979167" indent="0" algn="ctr">
              <a:buNone/>
              <a:defRPr sz="4989"/>
            </a:lvl8pPr>
            <a:lvl9pPr marL="11404763" indent="0" algn="ctr">
              <a:buNone/>
              <a:defRPr sz="4989"/>
            </a:lvl9pPr>
          </a:lstStyle>
          <a:p>
            <a:r>
              <a:rPr lang="lv-LV"/>
              <a:t>Noklikšķiniet, lai rediģētu šablona apakšvirsraksta stilu</a:t>
            </a:r>
            <a:endParaRPr lang="en-US" dirty="0"/>
          </a:p>
        </p:txBody>
      </p:sp>
      <p:sp>
        <p:nvSpPr>
          <p:cNvPr id="4" name="Date Placeholder 3"/>
          <p:cNvSpPr>
            <a:spLocks noGrp="1"/>
          </p:cNvSpPr>
          <p:nvPr>
            <p:ph type="dt" sz="half" idx="10"/>
          </p:nvPr>
        </p:nvSpPr>
        <p:spPr/>
        <p:txBody>
          <a:bodyPr/>
          <a:lstStyle/>
          <a:p>
            <a:fld id="{86CB7B1C-F6EC-410B-9D80-9B076935BDCB}" type="datetimeFigureOut">
              <a:rPr lang="en-US" smtClean="0"/>
              <a:t>05.05.2020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555D8-63D9-4F8C-921A-F1DEDAC9A28F}" type="slidenum">
              <a:rPr lang="en-US" smtClean="0"/>
              <a:t>‹#›</a:t>
            </a:fld>
            <a:endParaRPr lang="en-US"/>
          </a:p>
        </p:txBody>
      </p:sp>
    </p:spTree>
    <p:extLst>
      <p:ext uri="{BB962C8B-B14F-4D97-AF65-F5344CB8AC3E}">
        <p14:creationId xmlns:p14="http://schemas.microsoft.com/office/powerpoint/2010/main" val="1981836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Vertical Text Placeholder 2"/>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86CB7B1C-F6EC-410B-9D80-9B076935BDCB}" type="datetimeFigureOut">
              <a:rPr lang="en-US" smtClean="0"/>
              <a:t>05.05.2020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555D8-63D9-4F8C-921A-F1DEDAC9A28F}" type="slidenum">
              <a:rPr lang="en-US" smtClean="0"/>
              <a:t>‹#›</a:t>
            </a:fld>
            <a:endParaRPr lang="en-US"/>
          </a:p>
        </p:txBody>
      </p:sp>
    </p:spTree>
    <p:extLst>
      <p:ext uri="{BB962C8B-B14F-4D97-AF65-F5344CB8AC3E}">
        <p14:creationId xmlns:p14="http://schemas.microsoft.com/office/powerpoint/2010/main" val="2928788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1138480"/>
            <a:ext cx="6528093" cy="18121634"/>
          </a:xfrm>
        </p:spPr>
        <p:txBody>
          <a:bodyPr vert="eaVert"/>
          <a:lstStyle/>
          <a:p>
            <a:r>
              <a:rPr lang="lv-LV"/>
              <a:t>Rediģēt šablona virsraksta stilu</a:t>
            </a:r>
            <a:endParaRPr lang="en-US" dirty="0"/>
          </a:p>
        </p:txBody>
      </p:sp>
      <p:sp>
        <p:nvSpPr>
          <p:cNvPr id="3" name="Vertical Text Placeholder 2"/>
          <p:cNvSpPr>
            <a:spLocks noGrp="1"/>
          </p:cNvSpPr>
          <p:nvPr>
            <p:ph type="body" orient="vert" idx="1"/>
          </p:nvPr>
        </p:nvSpPr>
        <p:spPr>
          <a:xfrm>
            <a:off x="2081423" y="1138480"/>
            <a:ext cx="19205838" cy="18121634"/>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86CB7B1C-F6EC-410B-9D80-9B076935BDCB}" type="datetimeFigureOut">
              <a:rPr lang="en-US" smtClean="0"/>
              <a:t>05.05.2020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555D8-63D9-4F8C-921A-F1DEDAC9A28F}" type="slidenum">
              <a:rPr lang="en-US" smtClean="0"/>
              <a:t>‹#›</a:t>
            </a:fld>
            <a:endParaRPr lang="en-US"/>
          </a:p>
        </p:txBody>
      </p:sp>
    </p:spTree>
    <p:extLst>
      <p:ext uri="{BB962C8B-B14F-4D97-AF65-F5344CB8AC3E}">
        <p14:creationId xmlns:p14="http://schemas.microsoft.com/office/powerpoint/2010/main" val="3906770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Content Placeholder 2"/>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86CB7B1C-F6EC-410B-9D80-9B076935BDCB}" type="datetimeFigureOut">
              <a:rPr lang="en-US" smtClean="0"/>
              <a:t>05.05.2020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555D8-63D9-4F8C-921A-F1DEDAC9A28F}" type="slidenum">
              <a:rPr lang="en-US" smtClean="0"/>
              <a:t>‹#›</a:t>
            </a:fld>
            <a:endParaRPr lang="en-US"/>
          </a:p>
        </p:txBody>
      </p:sp>
    </p:spTree>
    <p:extLst>
      <p:ext uri="{BB962C8B-B14F-4D97-AF65-F5344CB8AC3E}">
        <p14:creationId xmlns:p14="http://schemas.microsoft.com/office/powerpoint/2010/main" val="2467462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Title 1"/>
          <p:cNvSpPr>
            <a:spLocks noGrp="1"/>
          </p:cNvSpPr>
          <p:nvPr>
            <p:ph type="title"/>
          </p:nvPr>
        </p:nvSpPr>
        <p:spPr>
          <a:xfrm>
            <a:off x="2065654" y="5331063"/>
            <a:ext cx="26112371" cy="8894992"/>
          </a:xfrm>
        </p:spPr>
        <p:txBody>
          <a:bodyPr anchor="b"/>
          <a:lstStyle>
            <a:lvl1pPr>
              <a:defRPr sz="18709"/>
            </a:lvl1pPr>
          </a:lstStyle>
          <a:p>
            <a:r>
              <a:rPr lang="lv-LV"/>
              <a:t>Rediģēt šablona virsraksta stilu</a:t>
            </a:r>
            <a:endParaRPr lang="en-US" dirty="0"/>
          </a:p>
        </p:txBody>
      </p:sp>
      <p:sp>
        <p:nvSpPr>
          <p:cNvPr id="3" name="Text Placeholder 2"/>
          <p:cNvSpPr>
            <a:spLocks noGrp="1"/>
          </p:cNvSpPr>
          <p:nvPr>
            <p:ph type="body" idx="1"/>
          </p:nvPr>
        </p:nvSpPr>
        <p:spPr>
          <a:xfrm>
            <a:off x="2065654" y="14310205"/>
            <a:ext cx="26112371" cy="4677666"/>
          </a:xfrm>
        </p:spPr>
        <p:txBody>
          <a:bodyPr/>
          <a:lstStyle>
            <a:lvl1pPr marL="0" indent="0">
              <a:buNone/>
              <a:defRPr sz="7483">
                <a:solidFill>
                  <a:schemeClr val="tx1"/>
                </a:solidFill>
              </a:defRPr>
            </a:lvl1pPr>
            <a:lvl2pPr marL="1425595" indent="0">
              <a:buNone/>
              <a:defRPr sz="6236">
                <a:solidFill>
                  <a:schemeClr val="tx1">
                    <a:tint val="75000"/>
                  </a:schemeClr>
                </a:solidFill>
              </a:defRPr>
            </a:lvl2pPr>
            <a:lvl3pPr marL="2851191" indent="0">
              <a:buNone/>
              <a:defRPr sz="5613">
                <a:solidFill>
                  <a:schemeClr val="tx1">
                    <a:tint val="75000"/>
                  </a:schemeClr>
                </a:solidFill>
              </a:defRPr>
            </a:lvl3pPr>
            <a:lvl4pPr marL="4276786" indent="0">
              <a:buNone/>
              <a:defRPr sz="4989">
                <a:solidFill>
                  <a:schemeClr val="tx1">
                    <a:tint val="75000"/>
                  </a:schemeClr>
                </a:solidFill>
              </a:defRPr>
            </a:lvl4pPr>
            <a:lvl5pPr marL="5702381" indent="0">
              <a:buNone/>
              <a:defRPr sz="4989">
                <a:solidFill>
                  <a:schemeClr val="tx1">
                    <a:tint val="75000"/>
                  </a:schemeClr>
                </a:solidFill>
              </a:defRPr>
            </a:lvl5pPr>
            <a:lvl6pPr marL="7127977" indent="0">
              <a:buNone/>
              <a:defRPr sz="4989">
                <a:solidFill>
                  <a:schemeClr val="tx1">
                    <a:tint val="75000"/>
                  </a:schemeClr>
                </a:solidFill>
              </a:defRPr>
            </a:lvl6pPr>
            <a:lvl7pPr marL="8553572" indent="0">
              <a:buNone/>
              <a:defRPr sz="4989">
                <a:solidFill>
                  <a:schemeClr val="tx1">
                    <a:tint val="75000"/>
                  </a:schemeClr>
                </a:solidFill>
              </a:defRPr>
            </a:lvl7pPr>
            <a:lvl8pPr marL="9979167" indent="0">
              <a:buNone/>
              <a:defRPr sz="4989">
                <a:solidFill>
                  <a:schemeClr val="tx1">
                    <a:tint val="75000"/>
                  </a:schemeClr>
                </a:solidFill>
              </a:defRPr>
            </a:lvl8pPr>
            <a:lvl9pPr marL="11404763" indent="0">
              <a:buNone/>
              <a:defRPr sz="4989">
                <a:solidFill>
                  <a:schemeClr val="tx1">
                    <a:tint val="75000"/>
                  </a:schemeClr>
                </a:solidFill>
              </a:defRPr>
            </a:lvl9pPr>
          </a:lstStyle>
          <a:p>
            <a:pPr lvl="0"/>
            <a:r>
              <a:rPr lang="lv-LV"/>
              <a:t>Noklikšķiniet, lai rediģētu šablona teksta stilus</a:t>
            </a:r>
          </a:p>
        </p:txBody>
      </p:sp>
      <p:sp>
        <p:nvSpPr>
          <p:cNvPr id="4" name="Date Placeholder 3"/>
          <p:cNvSpPr>
            <a:spLocks noGrp="1"/>
          </p:cNvSpPr>
          <p:nvPr>
            <p:ph type="dt" sz="half" idx="10"/>
          </p:nvPr>
        </p:nvSpPr>
        <p:spPr/>
        <p:txBody>
          <a:bodyPr/>
          <a:lstStyle/>
          <a:p>
            <a:fld id="{86CB7B1C-F6EC-410B-9D80-9B076935BDCB}" type="datetimeFigureOut">
              <a:rPr lang="en-US" smtClean="0"/>
              <a:t>05.05.2020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555D8-63D9-4F8C-921A-F1DEDAC9A28F}" type="slidenum">
              <a:rPr lang="en-US" smtClean="0"/>
              <a:t>‹#›</a:t>
            </a:fld>
            <a:endParaRPr lang="en-US"/>
          </a:p>
        </p:txBody>
      </p:sp>
    </p:spTree>
    <p:extLst>
      <p:ext uri="{BB962C8B-B14F-4D97-AF65-F5344CB8AC3E}">
        <p14:creationId xmlns:p14="http://schemas.microsoft.com/office/powerpoint/2010/main" val="3762749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Content Placeholder 2"/>
          <p:cNvSpPr>
            <a:spLocks noGrp="1"/>
          </p:cNvSpPr>
          <p:nvPr>
            <p:ph sz="half" idx="1"/>
          </p:nvPr>
        </p:nvSpPr>
        <p:spPr>
          <a:xfrm>
            <a:off x="2081421" y="5692400"/>
            <a:ext cx="12866966" cy="13567714"/>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Content Placeholder 3"/>
          <p:cNvSpPr>
            <a:spLocks noGrp="1"/>
          </p:cNvSpPr>
          <p:nvPr>
            <p:ph sz="half" idx="2"/>
          </p:nvPr>
        </p:nvSpPr>
        <p:spPr>
          <a:xfrm>
            <a:off x="15326826" y="5692400"/>
            <a:ext cx="12866966" cy="13567714"/>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Date Placeholder 4"/>
          <p:cNvSpPr>
            <a:spLocks noGrp="1"/>
          </p:cNvSpPr>
          <p:nvPr>
            <p:ph type="dt" sz="half" idx="10"/>
          </p:nvPr>
        </p:nvSpPr>
        <p:spPr/>
        <p:txBody>
          <a:bodyPr/>
          <a:lstStyle/>
          <a:p>
            <a:fld id="{86CB7B1C-F6EC-410B-9D80-9B076935BDCB}" type="datetimeFigureOut">
              <a:rPr lang="en-US" smtClean="0"/>
              <a:t>05.05.2020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B555D8-63D9-4F8C-921A-F1DEDAC9A28F}" type="slidenum">
              <a:rPr lang="en-US" smtClean="0"/>
              <a:t>‹#›</a:t>
            </a:fld>
            <a:endParaRPr lang="en-US"/>
          </a:p>
        </p:txBody>
      </p:sp>
    </p:spTree>
    <p:extLst>
      <p:ext uri="{BB962C8B-B14F-4D97-AF65-F5344CB8AC3E}">
        <p14:creationId xmlns:p14="http://schemas.microsoft.com/office/powerpoint/2010/main" val="2862583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Title 1"/>
          <p:cNvSpPr>
            <a:spLocks noGrp="1"/>
          </p:cNvSpPr>
          <p:nvPr>
            <p:ph type="title"/>
          </p:nvPr>
        </p:nvSpPr>
        <p:spPr>
          <a:xfrm>
            <a:off x="2085364" y="1138485"/>
            <a:ext cx="26112371" cy="4133179"/>
          </a:xfrm>
        </p:spPr>
        <p:txBody>
          <a:bodyPr/>
          <a:lstStyle/>
          <a:p>
            <a:r>
              <a:rPr lang="lv-LV"/>
              <a:t>Rediģēt šablona virsraksta stilu</a:t>
            </a:r>
            <a:endParaRPr lang="en-US" dirty="0"/>
          </a:p>
        </p:txBody>
      </p:sp>
      <p:sp>
        <p:nvSpPr>
          <p:cNvPr id="3" name="Text Placeholder 2"/>
          <p:cNvSpPr>
            <a:spLocks noGrp="1"/>
          </p:cNvSpPr>
          <p:nvPr>
            <p:ph type="body" idx="1"/>
          </p:nvPr>
        </p:nvSpPr>
        <p:spPr>
          <a:xfrm>
            <a:off x="2085368" y="5241960"/>
            <a:ext cx="12807832"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lv-LV"/>
              <a:t>Noklikšķiniet, lai rediģētu šablona teksta stilus</a:t>
            </a:r>
          </a:p>
        </p:txBody>
      </p:sp>
      <p:sp>
        <p:nvSpPr>
          <p:cNvPr id="4" name="Content Placeholder 3"/>
          <p:cNvSpPr>
            <a:spLocks noGrp="1"/>
          </p:cNvSpPr>
          <p:nvPr>
            <p:ph sz="half" idx="2"/>
          </p:nvPr>
        </p:nvSpPr>
        <p:spPr>
          <a:xfrm>
            <a:off x="2085368" y="7810963"/>
            <a:ext cx="12807832" cy="11488750"/>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Text Placeholder 4"/>
          <p:cNvSpPr>
            <a:spLocks noGrp="1"/>
          </p:cNvSpPr>
          <p:nvPr>
            <p:ph type="body" sz="quarter" idx="3"/>
          </p:nvPr>
        </p:nvSpPr>
        <p:spPr>
          <a:xfrm>
            <a:off x="15326828" y="5241960"/>
            <a:ext cx="12870909"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lv-LV"/>
              <a:t>Noklikšķiniet, lai rediģētu šablona teksta stilus</a:t>
            </a:r>
          </a:p>
        </p:txBody>
      </p:sp>
      <p:sp>
        <p:nvSpPr>
          <p:cNvPr id="6" name="Content Placeholder 5"/>
          <p:cNvSpPr>
            <a:spLocks noGrp="1"/>
          </p:cNvSpPr>
          <p:nvPr>
            <p:ph sz="quarter" idx="4"/>
          </p:nvPr>
        </p:nvSpPr>
        <p:spPr>
          <a:xfrm>
            <a:off x="15326828" y="7810963"/>
            <a:ext cx="12870909" cy="11488750"/>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7" name="Date Placeholder 6"/>
          <p:cNvSpPr>
            <a:spLocks noGrp="1"/>
          </p:cNvSpPr>
          <p:nvPr>
            <p:ph type="dt" sz="half" idx="10"/>
          </p:nvPr>
        </p:nvSpPr>
        <p:spPr/>
        <p:txBody>
          <a:bodyPr/>
          <a:lstStyle/>
          <a:p>
            <a:fld id="{86CB7B1C-F6EC-410B-9D80-9B076935BDCB}" type="datetimeFigureOut">
              <a:rPr lang="en-US" smtClean="0"/>
              <a:t>05.05.2020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B555D8-63D9-4F8C-921A-F1DEDAC9A28F}" type="slidenum">
              <a:rPr lang="en-US" smtClean="0"/>
              <a:t>‹#›</a:t>
            </a:fld>
            <a:endParaRPr lang="en-US"/>
          </a:p>
        </p:txBody>
      </p:sp>
    </p:spTree>
    <p:extLst>
      <p:ext uri="{BB962C8B-B14F-4D97-AF65-F5344CB8AC3E}">
        <p14:creationId xmlns:p14="http://schemas.microsoft.com/office/powerpoint/2010/main" val="126417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Date Placeholder 2"/>
          <p:cNvSpPr>
            <a:spLocks noGrp="1"/>
          </p:cNvSpPr>
          <p:nvPr>
            <p:ph type="dt" sz="half" idx="10"/>
          </p:nvPr>
        </p:nvSpPr>
        <p:spPr/>
        <p:txBody>
          <a:bodyPr/>
          <a:lstStyle/>
          <a:p>
            <a:fld id="{86CB7B1C-F6EC-410B-9D80-9B076935BDCB}" type="datetimeFigureOut">
              <a:rPr lang="en-US" smtClean="0"/>
              <a:t>05.05.2020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B555D8-63D9-4F8C-921A-F1DEDAC9A28F}" type="slidenum">
              <a:rPr lang="en-US" smtClean="0"/>
              <a:t>‹#›</a:t>
            </a:fld>
            <a:endParaRPr lang="en-US"/>
          </a:p>
        </p:txBody>
      </p:sp>
    </p:spTree>
    <p:extLst>
      <p:ext uri="{BB962C8B-B14F-4D97-AF65-F5344CB8AC3E}">
        <p14:creationId xmlns:p14="http://schemas.microsoft.com/office/powerpoint/2010/main" val="4134676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CB7B1C-F6EC-410B-9D80-9B076935BDCB}" type="datetimeFigureOut">
              <a:rPr lang="en-US" smtClean="0"/>
              <a:t>05.05.2020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B555D8-63D9-4F8C-921A-F1DEDAC9A28F}" type="slidenum">
              <a:rPr lang="en-US" smtClean="0"/>
              <a:t>‹#›</a:t>
            </a:fld>
            <a:endParaRPr lang="en-US"/>
          </a:p>
        </p:txBody>
      </p:sp>
    </p:spTree>
    <p:extLst>
      <p:ext uri="{BB962C8B-B14F-4D97-AF65-F5344CB8AC3E}">
        <p14:creationId xmlns:p14="http://schemas.microsoft.com/office/powerpoint/2010/main" val="2430450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2085364" y="1425575"/>
            <a:ext cx="9764544" cy="4989513"/>
          </a:xfrm>
        </p:spPr>
        <p:txBody>
          <a:bodyPr anchor="b"/>
          <a:lstStyle>
            <a:lvl1pPr>
              <a:defRPr sz="9978"/>
            </a:lvl1pPr>
          </a:lstStyle>
          <a:p>
            <a:r>
              <a:rPr lang="lv-LV"/>
              <a:t>Rediģēt šablona virsraksta stilu</a:t>
            </a:r>
            <a:endParaRPr lang="en-US" dirty="0"/>
          </a:p>
        </p:txBody>
      </p:sp>
      <p:sp>
        <p:nvSpPr>
          <p:cNvPr id="3" name="Content Placeholder 2"/>
          <p:cNvSpPr>
            <a:spLocks noGrp="1"/>
          </p:cNvSpPr>
          <p:nvPr>
            <p:ph idx="1"/>
          </p:nvPr>
        </p:nvSpPr>
        <p:spPr>
          <a:xfrm>
            <a:off x="12870909" y="3078850"/>
            <a:ext cx="15326827" cy="15196234"/>
          </a:xfrm>
        </p:spPr>
        <p:txBody>
          <a:bodyPr/>
          <a:lstStyle>
            <a:lvl1pPr>
              <a:defRPr sz="9978"/>
            </a:lvl1pPr>
            <a:lvl2pPr>
              <a:defRPr sz="8731"/>
            </a:lvl2pPr>
            <a:lvl3pPr>
              <a:defRPr sz="7483"/>
            </a:lvl3pPr>
            <a:lvl4pPr>
              <a:defRPr sz="6236"/>
            </a:lvl4pPr>
            <a:lvl5pPr>
              <a:defRPr sz="6236"/>
            </a:lvl5pPr>
            <a:lvl6pPr>
              <a:defRPr sz="6236"/>
            </a:lvl6pPr>
            <a:lvl7pPr>
              <a:defRPr sz="6236"/>
            </a:lvl7pPr>
            <a:lvl8pPr>
              <a:defRPr sz="6236"/>
            </a:lvl8pPr>
            <a:lvl9pPr>
              <a:defRPr sz="6236"/>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Text Placeholder 3"/>
          <p:cNvSpPr>
            <a:spLocks noGrp="1"/>
          </p:cNvSpPr>
          <p:nvPr>
            <p:ph type="body" sz="half" idx="2"/>
          </p:nvPr>
        </p:nvSpPr>
        <p:spPr>
          <a:xfrm>
            <a:off x="2085364" y="6415088"/>
            <a:ext cx="976454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lv-LV"/>
              <a:t>Noklikšķiniet, lai rediģētu šablona teksta stilus</a:t>
            </a:r>
          </a:p>
        </p:txBody>
      </p:sp>
      <p:sp>
        <p:nvSpPr>
          <p:cNvPr id="5" name="Date Placeholder 4"/>
          <p:cNvSpPr>
            <a:spLocks noGrp="1"/>
          </p:cNvSpPr>
          <p:nvPr>
            <p:ph type="dt" sz="half" idx="10"/>
          </p:nvPr>
        </p:nvSpPr>
        <p:spPr/>
        <p:txBody>
          <a:bodyPr/>
          <a:lstStyle/>
          <a:p>
            <a:fld id="{86CB7B1C-F6EC-410B-9D80-9B076935BDCB}" type="datetimeFigureOut">
              <a:rPr lang="en-US" smtClean="0"/>
              <a:t>05.05.2020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B555D8-63D9-4F8C-921A-F1DEDAC9A28F}" type="slidenum">
              <a:rPr lang="en-US" smtClean="0"/>
              <a:t>‹#›</a:t>
            </a:fld>
            <a:endParaRPr lang="en-US"/>
          </a:p>
        </p:txBody>
      </p:sp>
    </p:spTree>
    <p:extLst>
      <p:ext uri="{BB962C8B-B14F-4D97-AF65-F5344CB8AC3E}">
        <p14:creationId xmlns:p14="http://schemas.microsoft.com/office/powerpoint/2010/main" val="2044645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2085364" y="1425575"/>
            <a:ext cx="9764544" cy="4989513"/>
          </a:xfrm>
        </p:spPr>
        <p:txBody>
          <a:bodyPr anchor="b"/>
          <a:lstStyle>
            <a:lvl1pPr>
              <a:defRPr sz="9978"/>
            </a:lvl1pPr>
          </a:lstStyle>
          <a:p>
            <a:r>
              <a:rPr lang="lv-LV"/>
              <a:t>Rediģēt šablona virsraksta stilu</a:t>
            </a:r>
            <a:endParaRPr lang="en-US" dirty="0"/>
          </a:p>
        </p:txBody>
      </p:sp>
      <p:sp>
        <p:nvSpPr>
          <p:cNvPr id="3" name="Picture Placeholder 2"/>
          <p:cNvSpPr>
            <a:spLocks noGrp="1" noChangeAspect="1"/>
          </p:cNvSpPr>
          <p:nvPr>
            <p:ph type="pic" idx="1"/>
          </p:nvPr>
        </p:nvSpPr>
        <p:spPr>
          <a:xfrm>
            <a:off x="12870909" y="3078850"/>
            <a:ext cx="15326827" cy="15196234"/>
          </a:xfrm>
        </p:spPr>
        <p:txBody>
          <a:bodyPr anchor="t"/>
          <a:lstStyle>
            <a:lvl1pPr marL="0" indent="0">
              <a:buNone/>
              <a:defRPr sz="9978"/>
            </a:lvl1pPr>
            <a:lvl2pPr marL="1425595" indent="0">
              <a:buNone/>
              <a:defRPr sz="8731"/>
            </a:lvl2pPr>
            <a:lvl3pPr marL="2851191" indent="0">
              <a:buNone/>
              <a:defRPr sz="7483"/>
            </a:lvl3pPr>
            <a:lvl4pPr marL="4276786" indent="0">
              <a:buNone/>
              <a:defRPr sz="6236"/>
            </a:lvl4pPr>
            <a:lvl5pPr marL="5702381" indent="0">
              <a:buNone/>
              <a:defRPr sz="6236"/>
            </a:lvl5pPr>
            <a:lvl6pPr marL="7127977" indent="0">
              <a:buNone/>
              <a:defRPr sz="6236"/>
            </a:lvl6pPr>
            <a:lvl7pPr marL="8553572" indent="0">
              <a:buNone/>
              <a:defRPr sz="6236"/>
            </a:lvl7pPr>
            <a:lvl8pPr marL="9979167" indent="0">
              <a:buNone/>
              <a:defRPr sz="6236"/>
            </a:lvl8pPr>
            <a:lvl9pPr marL="11404763" indent="0">
              <a:buNone/>
              <a:defRPr sz="6236"/>
            </a:lvl9pPr>
          </a:lstStyle>
          <a:p>
            <a:r>
              <a:rPr lang="lv-LV"/>
              <a:t>Noklikšķiniet uz ikonas, lai pievienotu attēlu</a:t>
            </a:r>
            <a:endParaRPr lang="en-US" dirty="0"/>
          </a:p>
        </p:txBody>
      </p:sp>
      <p:sp>
        <p:nvSpPr>
          <p:cNvPr id="4" name="Text Placeholder 3"/>
          <p:cNvSpPr>
            <a:spLocks noGrp="1"/>
          </p:cNvSpPr>
          <p:nvPr>
            <p:ph type="body" sz="half" idx="2"/>
          </p:nvPr>
        </p:nvSpPr>
        <p:spPr>
          <a:xfrm>
            <a:off x="2085364" y="6415088"/>
            <a:ext cx="976454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lv-LV"/>
              <a:t>Noklikšķiniet, lai rediģētu šablona teksta stilus</a:t>
            </a:r>
          </a:p>
        </p:txBody>
      </p:sp>
      <p:sp>
        <p:nvSpPr>
          <p:cNvPr id="5" name="Date Placeholder 4"/>
          <p:cNvSpPr>
            <a:spLocks noGrp="1"/>
          </p:cNvSpPr>
          <p:nvPr>
            <p:ph type="dt" sz="half" idx="10"/>
          </p:nvPr>
        </p:nvSpPr>
        <p:spPr/>
        <p:txBody>
          <a:bodyPr/>
          <a:lstStyle/>
          <a:p>
            <a:fld id="{86CB7B1C-F6EC-410B-9D80-9B076935BDCB}" type="datetimeFigureOut">
              <a:rPr lang="en-US" smtClean="0"/>
              <a:t>05.05.2020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B555D8-63D9-4F8C-921A-F1DEDAC9A28F}" type="slidenum">
              <a:rPr lang="en-US" smtClean="0"/>
              <a:t>‹#›</a:t>
            </a:fld>
            <a:endParaRPr lang="en-US"/>
          </a:p>
        </p:txBody>
      </p:sp>
    </p:spTree>
    <p:extLst>
      <p:ext uri="{BB962C8B-B14F-4D97-AF65-F5344CB8AC3E}">
        <p14:creationId xmlns:p14="http://schemas.microsoft.com/office/powerpoint/2010/main" val="4143414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1138485"/>
            <a:ext cx="26112371" cy="4133179"/>
          </a:xfrm>
          <a:prstGeom prst="rect">
            <a:avLst/>
          </a:prstGeom>
        </p:spPr>
        <p:txBody>
          <a:bodyPr vert="horz" lIns="91440" tIns="45720" rIns="91440" bIns="45720" rtlCol="0" anchor="ctr">
            <a:normAutofit/>
          </a:bodyPr>
          <a:lstStyle/>
          <a:p>
            <a:r>
              <a:rPr lang="lv-LV"/>
              <a:t>Rediģēt šablona virsraksta stilu</a:t>
            </a:r>
            <a:endParaRPr lang="en-US" dirty="0"/>
          </a:p>
        </p:txBody>
      </p:sp>
      <p:sp>
        <p:nvSpPr>
          <p:cNvPr id="3" name="Text Placeholder 2"/>
          <p:cNvSpPr>
            <a:spLocks noGrp="1"/>
          </p:cNvSpPr>
          <p:nvPr>
            <p:ph type="body" idx="1"/>
          </p:nvPr>
        </p:nvSpPr>
        <p:spPr>
          <a:xfrm>
            <a:off x="2081421" y="5692400"/>
            <a:ext cx="26112371" cy="13567714"/>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2"/>
          </p:nvPr>
        </p:nvSpPr>
        <p:spPr>
          <a:xfrm>
            <a:off x="2081421" y="19819457"/>
            <a:ext cx="6811923" cy="1138480"/>
          </a:xfrm>
          <a:prstGeom prst="rect">
            <a:avLst/>
          </a:prstGeom>
        </p:spPr>
        <p:txBody>
          <a:bodyPr vert="horz" lIns="91440" tIns="45720" rIns="91440" bIns="45720" rtlCol="0" anchor="ctr"/>
          <a:lstStyle>
            <a:lvl1pPr algn="l">
              <a:defRPr sz="3742">
                <a:solidFill>
                  <a:schemeClr val="tx1">
                    <a:tint val="75000"/>
                  </a:schemeClr>
                </a:solidFill>
              </a:defRPr>
            </a:lvl1pPr>
          </a:lstStyle>
          <a:p>
            <a:fld id="{86CB7B1C-F6EC-410B-9D80-9B076935BDCB}" type="datetimeFigureOut">
              <a:rPr lang="en-US" smtClean="0"/>
              <a:t>05.05.2020</a:t>
            </a:fld>
            <a:endParaRPr lang="en-US"/>
          </a:p>
        </p:txBody>
      </p:sp>
      <p:sp>
        <p:nvSpPr>
          <p:cNvPr id="5" name="Footer Placeholder 4"/>
          <p:cNvSpPr>
            <a:spLocks noGrp="1"/>
          </p:cNvSpPr>
          <p:nvPr>
            <p:ph type="ftr" sz="quarter" idx="3"/>
          </p:nvPr>
        </p:nvSpPr>
        <p:spPr>
          <a:xfrm>
            <a:off x="10028665" y="19819457"/>
            <a:ext cx="10217884" cy="1138480"/>
          </a:xfrm>
          <a:prstGeom prst="rect">
            <a:avLst/>
          </a:prstGeom>
        </p:spPr>
        <p:txBody>
          <a:bodyPr vert="horz" lIns="91440" tIns="45720" rIns="91440" bIns="45720" rtlCol="0" anchor="ctr"/>
          <a:lstStyle>
            <a:lvl1pPr algn="ctr">
              <a:defRPr sz="374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19819457"/>
            <a:ext cx="6811923" cy="1138480"/>
          </a:xfrm>
          <a:prstGeom prst="rect">
            <a:avLst/>
          </a:prstGeom>
        </p:spPr>
        <p:txBody>
          <a:bodyPr vert="horz" lIns="91440" tIns="45720" rIns="91440" bIns="45720" rtlCol="0" anchor="ctr"/>
          <a:lstStyle>
            <a:lvl1pPr algn="r">
              <a:defRPr sz="3742">
                <a:solidFill>
                  <a:schemeClr val="tx1">
                    <a:tint val="75000"/>
                  </a:schemeClr>
                </a:solidFill>
              </a:defRPr>
            </a:lvl1pPr>
          </a:lstStyle>
          <a:p>
            <a:fld id="{ACB555D8-63D9-4F8C-921A-F1DEDAC9A28F}" type="slidenum">
              <a:rPr lang="en-US" smtClean="0"/>
              <a:t>‹#›</a:t>
            </a:fld>
            <a:endParaRPr lang="en-US"/>
          </a:p>
        </p:txBody>
      </p:sp>
    </p:spTree>
    <p:extLst>
      <p:ext uri="{BB962C8B-B14F-4D97-AF65-F5344CB8AC3E}">
        <p14:creationId xmlns:p14="http://schemas.microsoft.com/office/powerpoint/2010/main" val="2698820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851191" rtl="0" eaLnBrk="1" latinLnBrk="0" hangingPunct="1">
        <a:lnSpc>
          <a:spcPct val="90000"/>
        </a:lnSpc>
        <a:spcBef>
          <a:spcPct val="0"/>
        </a:spcBef>
        <a:buNone/>
        <a:defRPr sz="13720" kern="1200">
          <a:solidFill>
            <a:schemeClr val="tx1"/>
          </a:solidFill>
          <a:latin typeface="+mj-lt"/>
          <a:ea typeface="+mj-ea"/>
          <a:cs typeface="+mj-cs"/>
        </a:defRPr>
      </a:lvl1pPr>
    </p:titleStyle>
    <p:bodyStyle>
      <a:lvl1pPr marL="712798" indent="-712798" algn="l" defTabSz="2851191" rtl="0" eaLnBrk="1" latinLnBrk="0" hangingPunct="1">
        <a:lnSpc>
          <a:spcPct val="90000"/>
        </a:lnSpc>
        <a:spcBef>
          <a:spcPts val="3118"/>
        </a:spcBef>
        <a:buFont typeface="Arial" panose="020B0604020202020204" pitchFamily="34" charset="0"/>
        <a:buChar char="•"/>
        <a:defRPr sz="8731" kern="1200">
          <a:solidFill>
            <a:schemeClr val="tx1"/>
          </a:solidFill>
          <a:latin typeface="+mn-lt"/>
          <a:ea typeface="+mn-ea"/>
          <a:cs typeface="+mn-cs"/>
        </a:defRPr>
      </a:lvl1pPr>
      <a:lvl2pPr marL="2138393" indent="-712798" algn="l" defTabSz="2851191" rtl="0" eaLnBrk="1" latinLnBrk="0" hangingPunct="1">
        <a:lnSpc>
          <a:spcPct val="90000"/>
        </a:lnSpc>
        <a:spcBef>
          <a:spcPts val="1559"/>
        </a:spcBef>
        <a:buFont typeface="Arial" panose="020B0604020202020204" pitchFamily="34" charset="0"/>
        <a:buChar char="•"/>
        <a:defRPr sz="7483" kern="1200">
          <a:solidFill>
            <a:schemeClr val="tx1"/>
          </a:solidFill>
          <a:latin typeface="+mn-lt"/>
          <a:ea typeface="+mn-ea"/>
          <a:cs typeface="+mn-cs"/>
        </a:defRPr>
      </a:lvl2pPr>
      <a:lvl3pPr marL="3563988" indent="-712798" algn="l" defTabSz="2851191" rtl="0" eaLnBrk="1" latinLnBrk="0" hangingPunct="1">
        <a:lnSpc>
          <a:spcPct val="90000"/>
        </a:lnSpc>
        <a:spcBef>
          <a:spcPts val="1559"/>
        </a:spcBef>
        <a:buFont typeface="Arial" panose="020B0604020202020204" pitchFamily="34" charset="0"/>
        <a:buChar char="•"/>
        <a:defRPr sz="6236" kern="1200">
          <a:solidFill>
            <a:schemeClr val="tx1"/>
          </a:solidFill>
          <a:latin typeface="+mn-lt"/>
          <a:ea typeface="+mn-ea"/>
          <a:cs typeface="+mn-cs"/>
        </a:defRPr>
      </a:lvl3pPr>
      <a:lvl4pPr marL="498958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4pPr>
      <a:lvl5pPr marL="6415179"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5pPr>
      <a:lvl6pPr marL="784077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6pPr>
      <a:lvl7pPr marL="926637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7pPr>
      <a:lvl8pPr marL="10691965"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8pPr>
      <a:lvl9pPr marL="1211756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9pPr>
    </p:bodyStyle>
    <p:otherStyle>
      <a:defPPr>
        <a:defRPr lang="en-US"/>
      </a:defPPr>
      <a:lvl1pPr marL="0" algn="l" defTabSz="2851191" rtl="0" eaLnBrk="1" latinLnBrk="0" hangingPunct="1">
        <a:defRPr sz="5613" kern="1200">
          <a:solidFill>
            <a:schemeClr val="tx1"/>
          </a:solidFill>
          <a:latin typeface="+mn-lt"/>
          <a:ea typeface="+mn-ea"/>
          <a:cs typeface="+mn-cs"/>
        </a:defRPr>
      </a:lvl1pPr>
      <a:lvl2pPr marL="1425595" algn="l" defTabSz="2851191" rtl="0" eaLnBrk="1" latinLnBrk="0" hangingPunct="1">
        <a:defRPr sz="5613" kern="1200">
          <a:solidFill>
            <a:schemeClr val="tx1"/>
          </a:solidFill>
          <a:latin typeface="+mn-lt"/>
          <a:ea typeface="+mn-ea"/>
          <a:cs typeface="+mn-cs"/>
        </a:defRPr>
      </a:lvl2pPr>
      <a:lvl3pPr marL="2851191" algn="l" defTabSz="2851191" rtl="0" eaLnBrk="1" latinLnBrk="0" hangingPunct="1">
        <a:defRPr sz="5613" kern="1200">
          <a:solidFill>
            <a:schemeClr val="tx1"/>
          </a:solidFill>
          <a:latin typeface="+mn-lt"/>
          <a:ea typeface="+mn-ea"/>
          <a:cs typeface="+mn-cs"/>
        </a:defRPr>
      </a:lvl3pPr>
      <a:lvl4pPr marL="4276786" algn="l" defTabSz="2851191" rtl="0" eaLnBrk="1" latinLnBrk="0" hangingPunct="1">
        <a:defRPr sz="5613" kern="1200">
          <a:solidFill>
            <a:schemeClr val="tx1"/>
          </a:solidFill>
          <a:latin typeface="+mn-lt"/>
          <a:ea typeface="+mn-ea"/>
          <a:cs typeface="+mn-cs"/>
        </a:defRPr>
      </a:lvl4pPr>
      <a:lvl5pPr marL="5702381" algn="l" defTabSz="2851191" rtl="0" eaLnBrk="1" latinLnBrk="0" hangingPunct="1">
        <a:defRPr sz="5613" kern="1200">
          <a:solidFill>
            <a:schemeClr val="tx1"/>
          </a:solidFill>
          <a:latin typeface="+mn-lt"/>
          <a:ea typeface="+mn-ea"/>
          <a:cs typeface="+mn-cs"/>
        </a:defRPr>
      </a:lvl5pPr>
      <a:lvl6pPr marL="7127977" algn="l" defTabSz="2851191" rtl="0" eaLnBrk="1" latinLnBrk="0" hangingPunct="1">
        <a:defRPr sz="5613" kern="1200">
          <a:solidFill>
            <a:schemeClr val="tx1"/>
          </a:solidFill>
          <a:latin typeface="+mn-lt"/>
          <a:ea typeface="+mn-ea"/>
          <a:cs typeface="+mn-cs"/>
        </a:defRPr>
      </a:lvl6pPr>
      <a:lvl7pPr marL="8553572" algn="l" defTabSz="2851191" rtl="0" eaLnBrk="1" latinLnBrk="0" hangingPunct="1">
        <a:defRPr sz="5613" kern="1200">
          <a:solidFill>
            <a:schemeClr val="tx1"/>
          </a:solidFill>
          <a:latin typeface="+mn-lt"/>
          <a:ea typeface="+mn-ea"/>
          <a:cs typeface="+mn-cs"/>
        </a:defRPr>
      </a:lvl7pPr>
      <a:lvl8pPr marL="9979167" algn="l" defTabSz="2851191" rtl="0" eaLnBrk="1" latinLnBrk="0" hangingPunct="1">
        <a:defRPr sz="5613" kern="1200">
          <a:solidFill>
            <a:schemeClr val="tx1"/>
          </a:solidFill>
          <a:latin typeface="+mn-lt"/>
          <a:ea typeface="+mn-ea"/>
          <a:cs typeface="+mn-cs"/>
        </a:defRPr>
      </a:lvl8pPr>
      <a:lvl9pPr marL="11404763" algn="l" defTabSz="2851191"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D5F4A8-3BB0-4DC6-AF28-681A7A5ECC78}"/>
              </a:ext>
            </a:extLst>
          </p:cNvPr>
          <p:cNvSpPr txBox="1"/>
          <p:nvPr/>
        </p:nvSpPr>
        <p:spPr>
          <a:xfrm>
            <a:off x="507603" y="3314681"/>
            <a:ext cx="11737531" cy="784830"/>
          </a:xfrm>
          <a:prstGeom prst="rect">
            <a:avLst/>
          </a:prstGeom>
          <a:solidFill>
            <a:schemeClr val="accent5">
              <a:lumMod val="20000"/>
              <a:lumOff val="80000"/>
            </a:schemeClr>
          </a:solidFill>
        </p:spPr>
        <p:txBody>
          <a:bodyPr wrap="square" rtlCol="0">
            <a:spAutoFit/>
          </a:bodyPr>
          <a:lstStyle/>
          <a:p>
            <a:r>
              <a:rPr lang="lv-LV" sz="4500" dirty="0">
                <a:latin typeface="Arial" panose="020B0604020202020204" pitchFamily="34" charset="0"/>
                <a:cs typeface="Arial" panose="020B0604020202020204" pitchFamily="34" charset="0"/>
              </a:rPr>
              <a:t>IEVADS</a:t>
            </a:r>
            <a:endParaRPr lang="en-US" sz="45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9A452888-76B3-4AB1-A228-18CE1E0D0073}"/>
              </a:ext>
            </a:extLst>
          </p:cNvPr>
          <p:cNvSpPr txBox="1"/>
          <p:nvPr/>
        </p:nvSpPr>
        <p:spPr>
          <a:xfrm>
            <a:off x="497056" y="7518073"/>
            <a:ext cx="11737530" cy="784830"/>
          </a:xfrm>
          <a:prstGeom prst="rect">
            <a:avLst/>
          </a:prstGeom>
          <a:solidFill>
            <a:schemeClr val="accent5">
              <a:lumMod val="20000"/>
              <a:lumOff val="80000"/>
            </a:schemeClr>
          </a:solidFill>
        </p:spPr>
        <p:txBody>
          <a:bodyPr wrap="square" rtlCol="0">
            <a:spAutoFit/>
          </a:bodyPr>
          <a:lstStyle/>
          <a:p>
            <a:r>
              <a:rPr lang="lv-LV" sz="4500" dirty="0">
                <a:latin typeface="Arial" panose="020B0604020202020204" pitchFamily="34" charset="0"/>
                <a:cs typeface="Arial" panose="020B0604020202020204" pitchFamily="34" charset="0"/>
              </a:rPr>
              <a:t>MĒRĶIS UN UZDEVUMI</a:t>
            </a:r>
            <a:endParaRPr lang="en-US" sz="45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B4ECF68F-2AE3-4AF8-BE3D-88AD54CE7294}"/>
              </a:ext>
            </a:extLst>
          </p:cNvPr>
          <p:cNvSpPr txBox="1"/>
          <p:nvPr/>
        </p:nvSpPr>
        <p:spPr>
          <a:xfrm>
            <a:off x="497056" y="11443139"/>
            <a:ext cx="11737530" cy="784830"/>
          </a:xfrm>
          <a:prstGeom prst="rect">
            <a:avLst/>
          </a:prstGeom>
          <a:solidFill>
            <a:schemeClr val="accent5">
              <a:lumMod val="20000"/>
              <a:lumOff val="80000"/>
            </a:schemeClr>
          </a:solidFill>
        </p:spPr>
        <p:txBody>
          <a:bodyPr wrap="square" rtlCol="0">
            <a:spAutoFit/>
          </a:bodyPr>
          <a:lstStyle/>
          <a:p>
            <a:r>
              <a:rPr lang="lv-LV" sz="4500" dirty="0">
                <a:latin typeface="Arial" panose="020B0604020202020204" pitchFamily="34" charset="0"/>
                <a:cs typeface="Arial" panose="020B0604020202020204" pitchFamily="34" charset="0"/>
              </a:rPr>
              <a:t>REZULTĀTI</a:t>
            </a:r>
            <a:endParaRPr lang="en-US" sz="45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7ACE0037-7755-48CB-86B2-2DFEB512E4A7}"/>
              </a:ext>
            </a:extLst>
          </p:cNvPr>
          <p:cNvSpPr txBox="1"/>
          <p:nvPr/>
        </p:nvSpPr>
        <p:spPr>
          <a:xfrm>
            <a:off x="507603" y="15677081"/>
            <a:ext cx="11726983" cy="784830"/>
          </a:xfrm>
          <a:prstGeom prst="rect">
            <a:avLst/>
          </a:prstGeom>
          <a:solidFill>
            <a:schemeClr val="accent5">
              <a:lumMod val="20000"/>
              <a:lumOff val="80000"/>
            </a:schemeClr>
          </a:solidFill>
        </p:spPr>
        <p:txBody>
          <a:bodyPr wrap="square" rtlCol="0">
            <a:spAutoFit/>
          </a:bodyPr>
          <a:lstStyle/>
          <a:p>
            <a:r>
              <a:rPr lang="lv-LV" sz="4500" dirty="0">
                <a:latin typeface="Arial" panose="020B0604020202020204" pitchFamily="34" charset="0"/>
                <a:cs typeface="Arial" panose="020B0604020202020204" pitchFamily="34" charset="0"/>
              </a:rPr>
              <a:t>TĀLĀKIE SOĻI</a:t>
            </a:r>
            <a:endParaRPr lang="en-US" sz="45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AD15306-9E2B-4CB8-AE75-DC1D3DB98D26}"/>
              </a:ext>
            </a:extLst>
          </p:cNvPr>
          <p:cNvSpPr txBox="1"/>
          <p:nvPr/>
        </p:nvSpPr>
        <p:spPr>
          <a:xfrm>
            <a:off x="507603" y="4167007"/>
            <a:ext cx="11737531" cy="2400657"/>
          </a:xfrm>
          <a:prstGeom prst="rect">
            <a:avLst/>
          </a:prstGeom>
          <a:noFill/>
        </p:spPr>
        <p:txBody>
          <a:bodyPr wrap="square" rtlCol="0">
            <a:spAutoFit/>
          </a:bodyPr>
          <a:lstStyle/>
          <a:p>
            <a:pPr algn="just"/>
            <a:r>
              <a:rPr lang="lv-LV" sz="3000" dirty="0">
                <a:latin typeface="Arial" panose="020B0604020202020204" pitchFamily="34" charset="0"/>
                <a:cs typeface="Arial" panose="020B0604020202020204" pitchFamily="34" charset="0"/>
              </a:rPr>
              <a:t>Formas ir veids kā lietotājs var sazināties un nodot dažāda veida informāciju programmatūras vai tīmekļa lapas īpašniekam. Tomēr lietotāji ne vienmēr vēlas pildīt formas, tāpēc nepieciešams padarīt šo pieredzi pēc iespējas patīkamāku un vienkāršāku. Šajā darbā ir apskatīts, kā to paveikt.</a:t>
            </a:r>
            <a:endParaRPr lang="en-US" sz="3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DA75B8A9-C6A6-4BAB-823B-B4BD65A18C6E}"/>
              </a:ext>
            </a:extLst>
          </p:cNvPr>
          <p:cNvSpPr txBox="1"/>
          <p:nvPr/>
        </p:nvSpPr>
        <p:spPr>
          <a:xfrm>
            <a:off x="507603" y="8436662"/>
            <a:ext cx="11737531" cy="2400657"/>
          </a:xfrm>
          <a:prstGeom prst="rect">
            <a:avLst/>
          </a:prstGeom>
          <a:noFill/>
        </p:spPr>
        <p:txBody>
          <a:bodyPr wrap="square" rtlCol="0">
            <a:spAutoFit/>
          </a:bodyPr>
          <a:lstStyle/>
          <a:p>
            <a:pPr algn="just"/>
            <a:r>
              <a:rPr lang="lv-LV" sz="3000" dirty="0">
                <a:latin typeface="Arial" panose="020B0604020202020204" pitchFamily="34" charset="0"/>
                <a:cs typeface="Arial" panose="020B0604020202020204" pitchFamily="34" charset="0"/>
              </a:rPr>
              <a:t>Šī darba mērķis un pētāmā problēma ir noskaidrot, kā uzlabot formu lietojamību un padarīt to pildīšanu lietotājam pēc iespējas vienkāršāku un patīkamāku. Šī mērķa sasniegšanai nepieciešams iepazīties ar pēc iespējas vairāk un dažādiem materiāliem par formu lietojamību.</a:t>
            </a:r>
            <a:endParaRPr lang="en-US" sz="3000" dirty="0">
              <a:latin typeface="Arial" panose="020B0604020202020204" pitchFamily="34" charset="0"/>
              <a:cs typeface="Arial" panose="020B0604020202020204" pitchFamily="34" charset="0"/>
            </a:endParaRPr>
          </a:p>
        </p:txBody>
      </p:sp>
      <p:pic>
        <p:nvPicPr>
          <p:cNvPr id="9" name="Attēls 8" descr="Attēls, kurā ir zīmējums&#10;&#10;Apraksts ģenerēts automātiski">
            <a:extLst>
              <a:ext uri="{FF2B5EF4-FFF2-40B4-BE49-F238E27FC236}">
                <a16:creationId xmlns:a16="http://schemas.microsoft.com/office/drawing/2014/main" id="{DF226F03-E5D7-458F-B433-74D0B05801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35337" y="4646703"/>
            <a:ext cx="4991100" cy="1152525"/>
          </a:xfrm>
          <a:prstGeom prst="rect">
            <a:avLst/>
          </a:prstGeom>
        </p:spPr>
      </p:pic>
      <p:pic>
        <p:nvPicPr>
          <p:cNvPr id="11" name="Attēls 10" descr="Attēls, kurā ir zīmējums&#10;&#10;Apraksts ģenerēts automātiski">
            <a:extLst>
              <a:ext uri="{FF2B5EF4-FFF2-40B4-BE49-F238E27FC236}">
                <a16:creationId xmlns:a16="http://schemas.microsoft.com/office/drawing/2014/main" id="{3C471CED-8076-473A-9809-40D3A8EF83DB}"/>
              </a:ext>
            </a:extLst>
          </p:cNvPr>
          <p:cNvPicPr>
            <a:picLocks noChangeAspect="1"/>
          </p:cNvPicPr>
          <p:nvPr/>
        </p:nvPicPr>
        <p:blipFill rotWithShape="1">
          <a:blip r:embed="rId4">
            <a:extLst>
              <a:ext uri="{28A0092B-C50C-407E-A947-70E740481C1C}">
                <a14:useLocalDpi xmlns:a14="http://schemas.microsoft.com/office/drawing/2010/main" val="0"/>
              </a:ext>
            </a:extLst>
          </a:blip>
          <a:srcRect b="76759"/>
          <a:stretch/>
        </p:blipFill>
        <p:spPr>
          <a:xfrm>
            <a:off x="14479660" y="7399043"/>
            <a:ext cx="8791575" cy="2390775"/>
          </a:xfrm>
          <a:prstGeom prst="rect">
            <a:avLst/>
          </a:prstGeom>
        </p:spPr>
      </p:pic>
      <p:pic>
        <p:nvPicPr>
          <p:cNvPr id="13" name="Attēls 12" descr="Attēls, kurā ir pulkstenis&#10;&#10;Apraksts ģenerēts automātiski">
            <a:extLst>
              <a:ext uri="{FF2B5EF4-FFF2-40B4-BE49-F238E27FC236}">
                <a16:creationId xmlns:a16="http://schemas.microsoft.com/office/drawing/2014/main" id="{70E27A49-0EDB-4B86-AA76-67C757A4E06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612430" y="19154875"/>
            <a:ext cx="2324100" cy="866775"/>
          </a:xfrm>
          <a:prstGeom prst="rect">
            <a:avLst/>
          </a:prstGeom>
        </p:spPr>
      </p:pic>
      <p:pic>
        <p:nvPicPr>
          <p:cNvPr id="15" name="Attēls 14">
            <a:extLst>
              <a:ext uri="{FF2B5EF4-FFF2-40B4-BE49-F238E27FC236}">
                <a16:creationId xmlns:a16="http://schemas.microsoft.com/office/drawing/2014/main" id="{7512B64D-125F-41D8-9F72-260656C43D0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245939" y="4099511"/>
            <a:ext cx="3276600" cy="1628775"/>
          </a:xfrm>
          <a:prstGeom prst="rect">
            <a:avLst/>
          </a:prstGeom>
        </p:spPr>
      </p:pic>
      <p:pic>
        <p:nvPicPr>
          <p:cNvPr id="17" name="Attēls 16" descr="Attēls, kurā ir ekrānuzņē​​​mums&#10;&#10;Apraksts ģenerēts automātiski">
            <a:extLst>
              <a:ext uri="{FF2B5EF4-FFF2-40B4-BE49-F238E27FC236}">
                <a16:creationId xmlns:a16="http://schemas.microsoft.com/office/drawing/2014/main" id="{D7F84CD1-DEAB-40C4-9A0A-2846421C666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943128" y="18392874"/>
            <a:ext cx="4038600" cy="2390775"/>
          </a:xfrm>
          <a:prstGeom prst="rect">
            <a:avLst/>
          </a:prstGeom>
        </p:spPr>
      </p:pic>
      <p:pic>
        <p:nvPicPr>
          <p:cNvPr id="19" name="Attēls 18" descr="Attēls, kurā ir zīmējums&#10;&#10;Apraksts ģenerēts automātiski">
            <a:extLst>
              <a:ext uri="{FF2B5EF4-FFF2-40B4-BE49-F238E27FC236}">
                <a16:creationId xmlns:a16="http://schemas.microsoft.com/office/drawing/2014/main" id="{A9DA8DAB-7085-4434-B969-5A31ED25C73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4479173" y="10898980"/>
            <a:ext cx="3086100" cy="1009650"/>
          </a:xfrm>
          <a:prstGeom prst="rect">
            <a:avLst/>
          </a:prstGeom>
        </p:spPr>
      </p:pic>
      <p:pic>
        <p:nvPicPr>
          <p:cNvPr id="21" name="Attēls 20" descr="Attēls, kurā ir zīmējums&#10;&#10;Apraksts ģenerēts automātiski">
            <a:extLst>
              <a:ext uri="{FF2B5EF4-FFF2-40B4-BE49-F238E27FC236}">
                <a16:creationId xmlns:a16="http://schemas.microsoft.com/office/drawing/2014/main" id="{579B4BE8-8CEA-432F-B119-A2F82A4AD03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5428371" y="14696784"/>
            <a:ext cx="4800600" cy="2390775"/>
          </a:xfrm>
          <a:prstGeom prst="rect">
            <a:avLst/>
          </a:prstGeom>
        </p:spPr>
      </p:pic>
      <p:pic>
        <p:nvPicPr>
          <p:cNvPr id="23" name="Attēls 22" descr="Attēls, kurā ir zīmējums&#10;&#10;Apraksts ģenerēts automātiski">
            <a:extLst>
              <a:ext uri="{FF2B5EF4-FFF2-40B4-BE49-F238E27FC236}">
                <a16:creationId xmlns:a16="http://schemas.microsoft.com/office/drawing/2014/main" id="{54BE8691-3E72-4A1C-BC33-75105099A58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4560135" y="14463443"/>
            <a:ext cx="2924175" cy="962025"/>
          </a:xfrm>
          <a:prstGeom prst="rect">
            <a:avLst/>
          </a:prstGeom>
        </p:spPr>
      </p:pic>
      <p:pic>
        <p:nvPicPr>
          <p:cNvPr id="25" name="Attēls 24" descr="Attēls, kurā ir metrs&#10;&#10;Apraksts ģenerēts automātiski">
            <a:extLst>
              <a:ext uri="{FF2B5EF4-FFF2-40B4-BE49-F238E27FC236}">
                <a16:creationId xmlns:a16="http://schemas.microsoft.com/office/drawing/2014/main" id="{6D3DDEE5-7738-4311-95D3-61AB8B59B96B}"/>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4098174" y="8329002"/>
            <a:ext cx="3848100" cy="981075"/>
          </a:xfrm>
          <a:prstGeom prst="rect">
            <a:avLst/>
          </a:prstGeom>
        </p:spPr>
      </p:pic>
      <p:pic>
        <p:nvPicPr>
          <p:cNvPr id="27" name="Attēls 26" descr="Attēls, kurā ir pulkstenis, zīmējums&#10;&#10;Apraksts ģenerēts automātiski">
            <a:extLst>
              <a:ext uri="{FF2B5EF4-FFF2-40B4-BE49-F238E27FC236}">
                <a16:creationId xmlns:a16="http://schemas.microsoft.com/office/drawing/2014/main" id="{537AD2B9-0A3F-417B-8A32-CB298CEC50C8}"/>
              </a:ext>
            </a:extLst>
          </p:cNvPr>
          <p:cNvPicPr>
            <a:picLocks noChangeAspect="1"/>
          </p:cNvPicPr>
          <p:nvPr/>
        </p:nvPicPr>
        <p:blipFill rotWithShape="1">
          <a:blip r:embed="rId12">
            <a:extLst>
              <a:ext uri="{28A0092B-C50C-407E-A947-70E740481C1C}">
                <a14:useLocalDpi xmlns:a14="http://schemas.microsoft.com/office/drawing/2010/main" val="0"/>
              </a:ext>
            </a:extLst>
          </a:blip>
          <a:srcRect r="42490" b="65617"/>
          <a:stretch/>
        </p:blipFill>
        <p:spPr>
          <a:xfrm>
            <a:off x="14909806" y="11443139"/>
            <a:ext cx="6354240" cy="1837271"/>
          </a:xfrm>
          <a:prstGeom prst="rect">
            <a:avLst/>
          </a:prstGeom>
        </p:spPr>
      </p:pic>
      <p:sp>
        <p:nvSpPr>
          <p:cNvPr id="28" name="TextBox 27">
            <a:extLst>
              <a:ext uri="{FF2B5EF4-FFF2-40B4-BE49-F238E27FC236}">
                <a16:creationId xmlns:a16="http://schemas.microsoft.com/office/drawing/2014/main" id="{F37525C5-5AE9-43C8-9EC3-9350469F9B42}"/>
              </a:ext>
            </a:extLst>
          </p:cNvPr>
          <p:cNvSpPr txBox="1"/>
          <p:nvPr/>
        </p:nvSpPr>
        <p:spPr>
          <a:xfrm>
            <a:off x="507604" y="12218454"/>
            <a:ext cx="11737530" cy="2862322"/>
          </a:xfrm>
          <a:prstGeom prst="rect">
            <a:avLst/>
          </a:prstGeom>
          <a:noFill/>
        </p:spPr>
        <p:txBody>
          <a:bodyPr wrap="square" rtlCol="0">
            <a:spAutoFit/>
          </a:bodyPr>
          <a:lstStyle/>
          <a:p>
            <a:pPr algn="just"/>
            <a:r>
              <a:rPr lang="lv-LV" sz="3000" dirty="0">
                <a:latin typeface="Arial" panose="020B0604020202020204" pitchFamily="34" charset="0"/>
                <a:cs typeface="Arial" panose="020B0604020202020204" pitchFamily="34" charset="0"/>
              </a:rPr>
              <a:t>Darbā</a:t>
            </a:r>
            <a:r>
              <a:rPr lang="en-US" sz="3000" dirty="0">
                <a:latin typeface="Arial" panose="020B0604020202020204" pitchFamily="34" charset="0"/>
                <a:cs typeface="Arial" panose="020B0604020202020204" pitchFamily="34" charset="0"/>
              </a:rPr>
              <a:t> </a:t>
            </a:r>
            <a:r>
              <a:rPr lang="lv-LV" sz="3000" dirty="0">
                <a:latin typeface="Arial" panose="020B0604020202020204" pitchFamily="34" charset="0"/>
                <a:cs typeface="Arial" panose="020B0604020202020204" pitchFamily="34" charset="0"/>
              </a:rPr>
              <a:t>ir</a:t>
            </a:r>
            <a:r>
              <a:rPr lang="en-US" sz="3000" dirty="0">
                <a:latin typeface="Arial" panose="020B0604020202020204" pitchFamily="34" charset="0"/>
                <a:cs typeface="Arial" panose="020B0604020202020204" pitchFamily="34" charset="0"/>
              </a:rPr>
              <a:t> </a:t>
            </a:r>
            <a:r>
              <a:rPr lang="lv-LV" sz="3000" dirty="0">
                <a:latin typeface="Arial" panose="020B0604020202020204" pitchFamily="34" charset="0"/>
                <a:cs typeface="Arial" panose="020B0604020202020204" pitchFamily="34" charset="0"/>
              </a:rPr>
              <a:t>veikts</a:t>
            </a:r>
            <a:r>
              <a:rPr lang="en-US" sz="3000" dirty="0">
                <a:latin typeface="Arial" panose="020B0604020202020204" pitchFamily="34" charset="0"/>
                <a:cs typeface="Arial" panose="020B0604020202020204" pitchFamily="34" charset="0"/>
              </a:rPr>
              <a:t> </a:t>
            </a:r>
            <a:r>
              <a:rPr lang="lv-LV" sz="3000" dirty="0">
                <a:latin typeface="Arial" panose="020B0604020202020204" pitchFamily="34" charset="0"/>
                <a:cs typeface="Arial" panose="020B0604020202020204" pitchFamily="34" charset="0"/>
              </a:rPr>
              <a:t>apkopojums</a:t>
            </a:r>
            <a:r>
              <a:rPr lang="en-US" sz="3000" dirty="0">
                <a:latin typeface="Arial" panose="020B0604020202020204" pitchFamily="34" charset="0"/>
                <a:cs typeface="Arial" panose="020B0604020202020204" pitchFamily="34" charset="0"/>
              </a:rPr>
              <a:t> par </a:t>
            </a:r>
            <a:r>
              <a:rPr lang="lv-LV" sz="3000" dirty="0">
                <a:latin typeface="Arial" panose="020B0604020202020204" pitchFamily="34" charset="0"/>
                <a:cs typeface="Arial" panose="020B0604020202020204" pitchFamily="34" charset="0"/>
              </a:rPr>
              <a:t>formu</a:t>
            </a:r>
            <a:r>
              <a:rPr lang="en-US" sz="3000" dirty="0">
                <a:latin typeface="Arial" panose="020B0604020202020204" pitchFamily="34" charset="0"/>
                <a:cs typeface="Arial" panose="020B0604020202020204" pitchFamily="34" charset="0"/>
              </a:rPr>
              <a:t> </a:t>
            </a:r>
            <a:r>
              <a:rPr lang="lv-LV" sz="3000" dirty="0">
                <a:latin typeface="Arial" panose="020B0604020202020204" pitchFamily="34" charset="0"/>
                <a:cs typeface="Arial" panose="020B0604020202020204" pitchFamily="34" charset="0"/>
              </a:rPr>
              <a:t>lietojamību</a:t>
            </a:r>
            <a:r>
              <a:rPr lang="en-US" sz="3000" dirty="0">
                <a:latin typeface="Arial" panose="020B0604020202020204" pitchFamily="34" charset="0"/>
                <a:cs typeface="Arial" panose="020B0604020202020204" pitchFamily="34" charset="0"/>
              </a:rPr>
              <a:t> no </a:t>
            </a:r>
            <a:r>
              <a:rPr lang="lv-LV" sz="3000" dirty="0">
                <a:latin typeface="Arial" panose="020B0604020202020204" pitchFamily="34" charset="0"/>
                <a:cs typeface="Arial" panose="020B0604020202020204" pitchFamily="34" charset="0"/>
              </a:rPr>
              <a:t>57 informācijas avotiem</a:t>
            </a:r>
            <a:r>
              <a:rPr lang="en-US" sz="3000" dirty="0">
                <a:latin typeface="Arial" panose="020B0604020202020204" pitchFamily="34" charset="0"/>
                <a:cs typeface="Arial" panose="020B0604020202020204" pitchFamily="34" charset="0"/>
              </a:rPr>
              <a:t>, un </a:t>
            </a:r>
            <a:r>
              <a:rPr lang="lv-LV" sz="3000" dirty="0">
                <a:latin typeface="Arial" panose="020B0604020202020204" pitchFamily="34" charset="0"/>
                <a:cs typeface="Arial" panose="020B0604020202020204" pitchFamily="34" charset="0"/>
              </a:rPr>
              <a:t>izpētīti</a:t>
            </a:r>
            <a:r>
              <a:rPr lang="en-US" sz="3000" dirty="0">
                <a:latin typeface="Arial" panose="020B0604020202020204" pitchFamily="34" charset="0"/>
                <a:cs typeface="Arial" panose="020B0604020202020204" pitchFamily="34" charset="0"/>
              </a:rPr>
              <a:t> </a:t>
            </a:r>
            <a:r>
              <a:rPr lang="lv-LV" sz="3000" dirty="0">
                <a:latin typeface="Arial" panose="020B0604020202020204" pitchFamily="34" charset="0"/>
                <a:cs typeface="Arial" panose="020B0604020202020204" pitchFamily="34" charset="0"/>
              </a:rPr>
              <a:t>tika</a:t>
            </a:r>
            <a:r>
              <a:rPr lang="en-US" sz="3000" dirty="0">
                <a:latin typeface="Arial" panose="020B0604020202020204" pitchFamily="34" charset="0"/>
                <a:cs typeface="Arial" panose="020B0604020202020204" pitchFamily="34" charset="0"/>
              </a:rPr>
              <a:t> </a:t>
            </a:r>
            <a:r>
              <a:rPr lang="lv-LV" sz="3000" dirty="0">
                <a:latin typeface="Arial" panose="020B0604020202020204" pitchFamily="34" charset="0"/>
                <a:cs typeface="Arial" panose="020B0604020202020204" pitchFamily="34" charset="0"/>
              </a:rPr>
              <a:t>vēl</a:t>
            </a:r>
            <a:r>
              <a:rPr lang="en-US" sz="3000" dirty="0">
                <a:latin typeface="Arial" panose="020B0604020202020204" pitchFamily="34" charset="0"/>
                <a:cs typeface="Arial" panose="020B0604020202020204" pitchFamily="34" charset="0"/>
              </a:rPr>
              <a:t> </a:t>
            </a:r>
            <a:r>
              <a:rPr lang="lv-LV" sz="3000" dirty="0">
                <a:latin typeface="Arial" panose="020B0604020202020204" pitchFamily="34" charset="0"/>
                <a:cs typeface="Arial" panose="020B0604020202020204" pitchFamily="34" charset="0"/>
              </a:rPr>
              <a:t>vairāk</a:t>
            </a:r>
            <a:r>
              <a:rPr lang="en-US" sz="3000" dirty="0">
                <a:latin typeface="Arial" panose="020B0604020202020204" pitchFamily="34" charset="0"/>
                <a:cs typeface="Arial" panose="020B0604020202020204" pitchFamily="34" charset="0"/>
              </a:rPr>
              <a:t>.</a:t>
            </a:r>
            <a:endParaRPr lang="lv-LV" sz="3000" dirty="0">
              <a:latin typeface="Arial" panose="020B0604020202020204" pitchFamily="34" charset="0"/>
              <a:cs typeface="Arial" panose="020B0604020202020204" pitchFamily="34" charset="0"/>
            </a:endParaRPr>
          </a:p>
          <a:p>
            <a:pPr algn="just"/>
            <a:r>
              <a:rPr lang="lv-LV" sz="3000" dirty="0">
                <a:latin typeface="Arial" panose="020B0604020202020204" pitchFamily="34" charset="0"/>
                <a:cs typeface="Arial" panose="020B0604020202020204" pitchFamily="34" charset="0"/>
              </a:rPr>
              <a:t>Darbā veikts arī visu formu lietojamības ieteikumu apkopojums, kas sastāv no 67 ieteikumiem, ko var izmantot kā kontrolsarakstu, veidojot, novērtējot vai uzlabojot formas. Daži no šiem ieteikumiem ir redzami labajā pusē.</a:t>
            </a:r>
            <a:endParaRPr lang="en-US" sz="3000" dirty="0">
              <a:latin typeface="Arial" panose="020B0604020202020204" pitchFamily="34" charset="0"/>
              <a:cs typeface="Arial" panose="020B0604020202020204" pitchFamily="34" charset="0"/>
            </a:endParaRPr>
          </a:p>
        </p:txBody>
      </p:sp>
      <p:pic>
        <p:nvPicPr>
          <p:cNvPr id="32" name="Attēls 31" descr="Attēls, kurā ir zīme, zīmējums&#10;&#10;Apraksts ģenerēts automātiski">
            <a:extLst>
              <a:ext uri="{FF2B5EF4-FFF2-40B4-BE49-F238E27FC236}">
                <a16:creationId xmlns:a16="http://schemas.microsoft.com/office/drawing/2014/main" id="{8B98EE8B-985F-483B-86B3-456F2612DD8D}"/>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95090" y="513172"/>
            <a:ext cx="4115268" cy="1357309"/>
          </a:xfrm>
          <a:prstGeom prst="rect">
            <a:avLst/>
          </a:prstGeom>
        </p:spPr>
      </p:pic>
      <p:sp>
        <p:nvSpPr>
          <p:cNvPr id="33" name="TextBox 32">
            <a:extLst>
              <a:ext uri="{FF2B5EF4-FFF2-40B4-BE49-F238E27FC236}">
                <a16:creationId xmlns:a16="http://schemas.microsoft.com/office/drawing/2014/main" id="{02E630BE-06E8-4D4A-9BB1-D194B9CBE19F}"/>
              </a:ext>
            </a:extLst>
          </p:cNvPr>
          <p:cNvSpPr txBox="1"/>
          <p:nvPr/>
        </p:nvSpPr>
        <p:spPr>
          <a:xfrm>
            <a:off x="4751278" y="442380"/>
            <a:ext cx="25159218" cy="1169551"/>
          </a:xfrm>
          <a:prstGeom prst="rect">
            <a:avLst/>
          </a:prstGeom>
          <a:noFill/>
        </p:spPr>
        <p:txBody>
          <a:bodyPr wrap="square" rtlCol="0">
            <a:spAutoFit/>
          </a:bodyPr>
          <a:lstStyle/>
          <a:p>
            <a:r>
              <a:rPr lang="en-US" sz="6900" dirty="0">
                <a:latin typeface="Arial" panose="020B0604020202020204" pitchFamily="34" charset="0"/>
                <a:cs typeface="Arial" panose="020B0604020202020204" pitchFamily="34" charset="0"/>
              </a:rPr>
              <a:t>LIETOTĀJA SASKARNES</a:t>
            </a:r>
            <a:r>
              <a:rPr lang="lv-LV" sz="6900" dirty="0">
                <a:latin typeface="Arial" panose="020B0604020202020204" pitchFamily="34" charset="0"/>
                <a:cs typeface="Arial" panose="020B0604020202020204" pitchFamily="34" charset="0"/>
              </a:rPr>
              <a:t> </a:t>
            </a:r>
            <a:r>
              <a:rPr lang="en-US" sz="6900" dirty="0">
                <a:latin typeface="Arial" panose="020B0604020202020204" pitchFamily="34" charset="0"/>
                <a:cs typeface="Arial" panose="020B0604020202020204" pitchFamily="34" charset="0"/>
              </a:rPr>
              <a:t>NOVĒRTĒŠANA</a:t>
            </a:r>
            <a:r>
              <a:rPr lang="lv-LV" sz="6900" dirty="0">
                <a:latin typeface="Arial" panose="020B0604020202020204" pitchFamily="34" charset="0"/>
                <a:cs typeface="Arial" panose="020B0604020202020204" pitchFamily="34" charset="0"/>
              </a:rPr>
              <a:t> TĪMEKĻA FORMĀS</a:t>
            </a:r>
            <a:endParaRPr lang="en-US" sz="6900" dirty="0">
              <a:latin typeface="Arial" panose="020B0604020202020204" pitchFamily="34" charset="0"/>
              <a:cs typeface="Arial" panose="020B0604020202020204" pitchFamily="34" charset="0"/>
            </a:endParaRPr>
          </a:p>
        </p:txBody>
      </p:sp>
      <p:sp>
        <p:nvSpPr>
          <p:cNvPr id="34" name="TextBox 33">
            <a:extLst>
              <a:ext uri="{FF2B5EF4-FFF2-40B4-BE49-F238E27FC236}">
                <a16:creationId xmlns:a16="http://schemas.microsoft.com/office/drawing/2014/main" id="{70AA5FA9-53F3-4C95-85A1-1C5A689E22CC}"/>
              </a:ext>
            </a:extLst>
          </p:cNvPr>
          <p:cNvSpPr txBox="1"/>
          <p:nvPr/>
        </p:nvSpPr>
        <p:spPr>
          <a:xfrm>
            <a:off x="4751278" y="1657640"/>
            <a:ext cx="5590633" cy="1200329"/>
          </a:xfrm>
          <a:prstGeom prst="rect">
            <a:avLst/>
          </a:prstGeom>
          <a:noFill/>
        </p:spPr>
        <p:txBody>
          <a:bodyPr wrap="none" rtlCol="0">
            <a:spAutoFit/>
          </a:bodyPr>
          <a:lstStyle/>
          <a:p>
            <a:r>
              <a:rPr lang="lv-LV" sz="2400" dirty="0">
                <a:latin typeface="Arial" panose="020B0604020202020204" pitchFamily="34" charset="0"/>
                <a:cs typeface="Arial" panose="020B0604020202020204" pitchFamily="34" charset="0"/>
              </a:rPr>
              <a:t>Autors: </a:t>
            </a:r>
            <a:r>
              <a:rPr lang="lv-LV" sz="2400" b="1" dirty="0">
                <a:latin typeface="Arial" panose="020B0604020202020204" pitchFamily="34" charset="0"/>
                <a:cs typeface="Arial" panose="020B0604020202020204" pitchFamily="34" charset="0"/>
              </a:rPr>
              <a:t>Dace Jansone</a:t>
            </a:r>
          </a:p>
          <a:p>
            <a:r>
              <a:rPr lang="lv-LV" sz="2400" dirty="0">
                <a:latin typeface="Arial" panose="020B0604020202020204" pitchFamily="34" charset="0"/>
                <a:cs typeface="Arial" panose="020B0604020202020204" pitchFamily="34" charset="0"/>
              </a:rPr>
              <a:t>Darba vadītājs: Dr. dat. Mārtiņš Zviedris</a:t>
            </a:r>
          </a:p>
          <a:p>
            <a:r>
              <a:rPr lang="lv-LV" sz="2400" dirty="0">
                <a:latin typeface="Arial" panose="020B0604020202020204" pitchFamily="34" charset="0"/>
                <a:cs typeface="Arial" panose="020B0604020202020204" pitchFamily="34" charset="0"/>
              </a:rPr>
              <a:t>2020</a:t>
            </a:r>
          </a:p>
        </p:txBody>
      </p:sp>
      <p:sp>
        <p:nvSpPr>
          <p:cNvPr id="36" name="TextBox 35">
            <a:extLst>
              <a:ext uri="{FF2B5EF4-FFF2-40B4-BE49-F238E27FC236}">
                <a16:creationId xmlns:a16="http://schemas.microsoft.com/office/drawing/2014/main" id="{06DCF8B2-C294-4F56-B599-CF1B551BE974}"/>
              </a:ext>
            </a:extLst>
          </p:cNvPr>
          <p:cNvSpPr txBox="1"/>
          <p:nvPr/>
        </p:nvSpPr>
        <p:spPr>
          <a:xfrm>
            <a:off x="580087" y="16538855"/>
            <a:ext cx="11737531" cy="4247317"/>
          </a:xfrm>
          <a:prstGeom prst="rect">
            <a:avLst/>
          </a:prstGeom>
          <a:noFill/>
        </p:spPr>
        <p:txBody>
          <a:bodyPr wrap="square" rtlCol="0">
            <a:spAutoFit/>
          </a:bodyPr>
          <a:lstStyle/>
          <a:p>
            <a:pPr algn="just"/>
            <a:r>
              <a:rPr lang="lv-LV" sz="3000" dirty="0">
                <a:latin typeface="Arial" panose="020B0604020202020204" pitchFamily="34" charset="0"/>
                <a:cs typeface="Arial" panose="020B0604020202020204" pitchFamily="34" charset="0"/>
              </a:rPr>
              <a:t>Šajā kursa darbā ir veikts teorētisks formu lietojamības apskats, kā arī veikts apkopojums formu lietojamības uzlabošanai. Kā nākamos soļus maģistra darba izstrādē autore redz šādus uzdevumus:</a:t>
            </a:r>
          </a:p>
          <a:p>
            <a:pPr marL="457200" indent="-457200" algn="just">
              <a:buFont typeface="Arial" panose="020B0604020202020204" pitchFamily="34" charset="0"/>
              <a:buChar char="•"/>
            </a:pPr>
            <a:r>
              <a:rPr lang="lv-LV" sz="3000" dirty="0">
                <a:latin typeface="Arial" panose="020B0604020202020204" pitchFamily="34" charset="0"/>
                <a:cs typeface="Arial" panose="020B0604020202020204" pitchFamily="34" charset="0"/>
              </a:rPr>
              <a:t>veikt reāli izmantotu formu lietojamības novērtējumu, balstoties uz šajā darbā apkopotajiem ieteikumiem;</a:t>
            </a:r>
          </a:p>
          <a:p>
            <a:pPr marL="457200" indent="-457200" algn="just">
              <a:buFont typeface="Arial" panose="020B0604020202020204" pitchFamily="34" charset="0"/>
              <a:buChar char="•"/>
            </a:pPr>
            <a:r>
              <a:rPr lang="lv-LV" sz="3000" dirty="0">
                <a:latin typeface="Arial" panose="020B0604020202020204" pitchFamily="34" charset="0"/>
                <a:cs typeface="Arial" panose="020B0604020202020204" pitchFamily="34" charset="0"/>
              </a:rPr>
              <a:t>uzlabot šo formu lietojamību, īstenojot trūkstošos lietojamības ieteikumus;</a:t>
            </a:r>
          </a:p>
          <a:p>
            <a:pPr marL="457200" indent="-457200" algn="just">
              <a:buFont typeface="Arial" panose="020B0604020202020204" pitchFamily="34" charset="0"/>
              <a:buChar char="•"/>
            </a:pPr>
            <a:r>
              <a:rPr lang="lv-LV" sz="3000" dirty="0">
                <a:latin typeface="Arial" panose="020B0604020202020204" pitchFamily="34" charset="0"/>
                <a:cs typeface="Arial" panose="020B0604020202020204" pitchFamily="34" charset="0"/>
              </a:rPr>
              <a:t>novērtēt, vai minētie ieteikumi tiešām uzlabo formas lietojamību no lietotāju viedokļa.</a:t>
            </a:r>
            <a:endParaRPr lang="en-US" sz="3000" dirty="0">
              <a:latin typeface="Arial" panose="020B0604020202020204" pitchFamily="34" charset="0"/>
              <a:cs typeface="Arial" panose="020B0604020202020204" pitchFamily="34" charset="0"/>
            </a:endParaRPr>
          </a:p>
        </p:txBody>
      </p:sp>
      <p:sp>
        <p:nvSpPr>
          <p:cNvPr id="37" name="TextBox 36">
            <a:extLst>
              <a:ext uri="{FF2B5EF4-FFF2-40B4-BE49-F238E27FC236}">
                <a16:creationId xmlns:a16="http://schemas.microsoft.com/office/drawing/2014/main" id="{ED77292E-0FF7-4ED9-A851-C4D0F0A05E91}"/>
              </a:ext>
            </a:extLst>
          </p:cNvPr>
          <p:cNvSpPr txBox="1"/>
          <p:nvPr/>
        </p:nvSpPr>
        <p:spPr>
          <a:xfrm>
            <a:off x="14479660" y="3194017"/>
            <a:ext cx="5941940" cy="1200329"/>
          </a:xfrm>
          <a:prstGeom prst="rect">
            <a:avLst/>
          </a:prstGeom>
          <a:noFill/>
        </p:spPr>
        <p:txBody>
          <a:bodyPr wrap="square" rtlCol="0">
            <a:spAutoFit/>
          </a:bodyPr>
          <a:lstStyle/>
          <a:p>
            <a:pPr algn="just"/>
            <a:r>
              <a:rPr lang="lv-LV" sz="2400" dirty="0">
                <a:latin typeface="Arial" panose="020B0604020202020204" pitchFamily="34" charset="0"/>
                <a:cs typeface="Arial" panose="020B0604020202020204" pitchFamily="34" charset="0"/>
              </a:rPr>
              <a:t>Primārajām darbību pogām nepieciešams būt vizuāli pamanāmākām par sekundārās darbības pogām.</a:t>
            </a:r>
            <a:endParaRPr lang="en-US" sz="2400" dirty="0">
              <a:latin typeface="Arial" panose="020B0604020202020204" pitchFamily="34" charset="0"/>
              <a:cs typeface="Arial" panose="020B0604020202020204" pitchFamily="34" charset="0"/>
            </a:endParaRPr>
          </a:p>
        </p:txBody>
      </p:sp>
      <p:sp>
        <p:nvSpPr>
          <p:cNvPr id="39" name="TextBox 38">
            <a:extLst>
              <a:ext uri="{FF2B5EF4-FFF2-40B4-BE49-F238E27FC236}">
                <a16:creationId xmlns:a16="http://schemas.microsoft.com/office/drawing/2014/main" id="{6093F6A7-44E4-4CCA-97C6-795C5A77EE7A}"/>
              </a:ext>
            </a:extLst>
          </p:cNvPr>
          <p:cNvSpPr txBox="1"/>
          <p:nvPr/>
        </p:nvSpPr>
        <p:spPr>
          <a:xfrm>
            <a:off x="14479660" y="10443933"/>
            <a:ext cx="7214532" cy="830997"/>
          </a:xfrm>
          <a:prstGeom prst="rect">
            <a:avLst/>
          </a:prstGeom>
          <a:noFill/>
        </p:spPr>
        <p:txBody>
          <a:bodyPr wrap="square" rtlCol="0">
            <a:spAutoFit/>
          </a:bodyPr>
          <a:lstStyle/>
          <a:p>
            <a:pPr algn="just"/>
            <a:r>
              <a:rPr lang="lv-LV" sz="2400" dirty="0">
                <a:latin typeface="Arial" panose="020B0604020202020204" pitchFamily="34" charset="0"/>
                <a:cs typeface="Arial" panose="020B0604020202020204" pitchFamily="34" charset="0"/>
              </a:rPr>
              <a:t>Teksta lauka garumam vēlams atbilst sagaidāmās atbildes (vidējam vai maksimālajam) garumam.</a:t>
            </a:r>
            <a:endParaRPr lang="en-US" sz="2400" dirty="0">
              <a:latin typeface="Arial" panose="020B0604020202020204" pitchFamily="34" charset="0"/>
              <a:cs typeface="Arial" panose="020B0604020202020204" pitchFamily="34" charset="0"/>
            </a:endParaRPr>
          </a:p>
        </p:txBody>
      </p:sp>
      <p:sp>
        <p:nvSpPr>
          <p:cNvPr id="40" name="TextBox 39">
            <a:extLst>
              <a:ext uri="{FF2B5EF4-FFF2-40B4-BE49-F238E27FC236}">
                <a16:creationId xmlns:a16="http://schemas.microsoft.com/office/drawing/2014/main" id="{3B4341AA-0C17-4C3F-94A0-BAD12E2A620C}"/>
              </a:ext>
            </a:extLst>
          </p:cNvPr>
          <p:cNvSpPr txBox="1"/>
          <p:nvPr/>
        </p:nvSpPr>
        <p:spPr>
          <a:xfrm>
            <a:off x="14479661" y="6820217"/>
            <a:ext cx="8249710" cy="461665"/>
          </a:xfrm>
          <a:prstGeom prst="rect">
            <a:avLst/>
          </a:prstGeom>
          <a:noFill/>
        </p:spPr>
        <p:txBody>
          <a:bodyPr wrap="square" rtlCol="0">
            <a:spAutoFit/>
          </a:bodyPr>
          <a:lstStyle/>
          <a:p>
            <a:pPr algn="just"/>
            <a:r>
              <a:rPr lang="lv-LV" sz="2400" dirty="0">
                <a:latin typeface="Arial" panose="020B0604020202020204" pitchFamily="34" charset="0"/>
                <a:cs typeface="Arial" panose="020B0604020202020204" pitchFamily="34" charset="0"/>
              </a:rPr>
              <a:t>Izvēles rūtiņas ieteicams novietot vertikāli, nevis horizontāli.</a:t>
            </a:r>
            <a:endParaRPr lang="en-US" sz="2400" dirty="0">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8A2D6B19-0F92-43E9-922A-63AE89CF9958}"/>
              </a:ext>
            </a:extLst>
          </p:cNvPr>
          <p:cNvSpPr txBox="1"/>
          <p:nvPr/>
        </p:nvSpPr>
        <p:spPr>
          <a:xfrm>
            <a:off x="23271235" y="6729902"/>
            <a:ext cx="5501979" cy="1569660"/>
          </a:xfrm>
          <a:prstGeom prst="rect">
            <a:avLst/>
          </a:prstGeom>
          <a:noFill/>
        </p:spPr>
        <p:txBody>
          <a:bodyPr wrap="square" rtlCol="0">
            <a:spAutoFit/>
          </a:bodyPr>
          <a:lstStyle/>
          <a:p>
            <a:pPr algn="just"/>
            <a:r>
              <a:rPr lang="lv-LV" sz="2400" dirty="0">
                <a:latin typeface="Arial" panose="020B0604020202020204" pitchFamily="34" charset="0"/>
                <a:cs typeface="Arial" panose="020B0604020202020204" pitchFamily="34" charset="0"/>
              </a:rPr>
              <a:t>Radiopogas nav ieteicams izmantot divu savstarpēji izslēdzošu vērtību attēlošanai; tā vietā izmanto izvēles rūtiņu.</a:t>
            </a:r>
            <a:endParaRPr lang="en-US" sz="2400" dirty="0">
              <a:latin typeface="Arial" panose="020B0604020202020204" pitchFamily="34" charset="0"/>
              <a:cs typeface="Arial" panose="020B0604020202020204" pitchFamily="34" charset="0"/>
            </a:endParaRPr>
          </a:p>
        </p:txBody>
      </p:sp>
      <p:sp>
        <p:nvSpPr>
          <p:cNvPr id="42" name="TextBox 41">
            <a:extLst>
              <a:ext uri="{FF2B5EF4-FFF2-40B4-BE49-F238E27FC236}">
                <a16:creationId xmlns:a16="http://schemas.microsoft.com/office/drawing/2014/main" id="{1B957C8F-5579-4A92-89D7-190EB150A678}"/>
              </a:ext>
            </a:extLst>
          </p:cNvPr>
          <p:cNvSpPr txBox="1"/>
          <p:nvPr/>
        </p:nvSpPr>
        <p:spPr>
          <a:xfrm>
            <a:off x="22729369" y="2968441"/>
            <a:ext cx="6309741" cy="1200329"/>
          </a:xfrm>
          <a:prstGeom prst="rect">
            <a:avLst/>
          </a:prstGeom>
          <a:noFill/>
        </p:spPr>
        <p:txBody>
          <a:bodyPr wrap="square" rtlCol="0">
            <a:spAutoFit/>
          </a:bodyPr>
          <a:lstStyle/>
          <a:p>
            <a:pPr algn="just"/>
            <a:r>
              <a:rPr lang="lv-LV" sz="2400" dirty="0">
                <a:latin typeface="Arial" panose="020B0604020202020204" pitchFamily="34" charset="0"/>
                <a:cs typeface="Arial" panose="020B0604020202020204" pitchFamily="34" charset="0"/>
              </a:rPr>
              <a:t>Nolaižamajā sarakstā nav ieteicams būt mazāk par 4 vērtībām; tā vietā izmanto radiopogas.</a:t>
            </a:r>
            <a:endParaRPr lang="en-US" sz="2400" dirty="0">
              <a:latin typeface="Arial" panose="020B0604020202020204" pitchFamily="34" charset="0"/>
              <a:cs typeface="Arial" panose="020B0604020202020204" pitchFamily="34" charset="0"/>
            </a:endParaRPr>
          </a:p>
        </p:txBody>
      </p:sp>
      <p:sp>
        <p:nvSpPr>
          <p:cNvPr id="43" name="TextBox 42">
            <a:extLst>
              <a:ext uri="{FF2B5EF4-FFF2-40B4-BE49-F238E27FC236}">
                <a16:creationId xmlns:a16="http://schemas.microsoft.com/office/drawing/2014/main" id="{283ACE32-B8D8-4748-8B34-7F1D705D7F00}"/>
              </a:ext>
            </a:extLst>
          </p:cNvPr>
          <p:cNvSpPr txBox="1"/>
          <p:nvPr/>
        </p:nvSpPr>
        <p:spPr>
          <a:xfrm>
            <a:off x="22729371" y="10257375"/>
            <a:ext cx="6309741" cy="461665"/>
          </a:xfrm>
          <a:prstGeom prst="rect">
            <a:avLst/>
          </a:prstGeom>
          <a:noFill/>
        </p:spPr>
        <p:txBody>
          <a:bodyPr wrap="none" rtlCol="0">
            <a:spAutoFit/>
          </a:bodyPr>
          <a:lstStyle/>
          <a:p>
            <a:pPr algn="just"/>
            <a:r>
              <a:rPr lang="lv-LV" sz="2400" dirty="0">
                <a:latin typeface="Arial" panose="020B0604020202020204" pitchFamily="34" charset="0"/>
                <a:cs typeface="Arial" panose="020B0604020202020204" pitchFamily="34" charset="0"/>
              </a:rPr>
              <a:t>Etiķetes vietā nav ieteicams izmantot vietturi.</a:t>
            </a:r>
            <a:endParaRPr lang="en-US" sz="2400" dirty="0">
              <a:latin typeface="Arial" panose="020B0604020202020204" pitchFamily="34" charset="0"/>
              <a:cs typeface="Arial" panose="020B0604020202020204" pitchFamily="34" charset="0"/>
            </a:endParaRPr>
          </a:p>
        </p:txBody>
      </p:sp>
      <p:sp>
        <p:nvSpPr>
          <p:cNvPr id="44" name="TextBox 43">
            <a:extLst>
              <a:ext uri="{FF2B5EF4-FFF2-40B4-BE49-F238E27FC236}">
                <a16:creationId xmlns:a16="http://schemas.microsoft.com/office/drawing/2014/main" id="{467CAC72-2895-416E-A0EA-1CF9C30BF9D6}"/>
              </a:ext>
            </a:extLst>
          </p:cNvPr>
          <p:cNvSpPr txBox="1"/>
          <p:nvPr/>
        </p:nvSpPr>
        <p:spPr>
          <a:xfrm>
            <a:off x="14479660" y="13820078"/>
            <a:ext cx="6698022" cy="830997"/>
          </a:xfrm>
          <a:prstGeom prst="rect">
            <a:avLst/>
          </a:prstGeom>
          <a:noFill/>
        </p:spPr>
        <p:txBody>
          <a:bodyPr wrap="square" rtlCol="0">
            <a:spAutoFit/>
          </a:bodyPr>
          <a:lstStyle/>
          <a:p>
            <a:pPr algn="just"/>
            <a:r>
              <a:rPr lang="lv-LV" sz="2400" dirty="0">
                <a:latin typeface="Arial" panose="020B0604020202020204" pitchFamily="34" charset="0"/>
                <a:cs typeface="Arial" panose="020B0604020202020204" pitchFamily="34" charset="0"/>
              </a:rPr>
              <a:t>Jautājumus ieteicams izkārtot vienā kolonnā, nevis divās vai vairāk.</a:t>
            </a:r>
            <a:endParaRPr lang="en-US" sz="2400" dirty="0">
              <a:latin typeface="Arial" panose="020B0604020202020204" pitchFamily="34" charset="0"/>
              <a:cs typeface="Arial" panose="020B0604020202020204" pitchFamily="34" charset="0"/>
            </a:endParaRPr>
          </a:p>
        </p:txBody>
      </p:sp>
      <p:sp>
        <p:nvSpPr>
          <p:cNvPr id="46" name="TextBox 45">
            <a:extLst>
              <a:ext uri="{FF2B5EF4-FFF2-40B4-BE49-F238E27FC236}">
                <a16:creationId xmlns:a16="http://schemas.microsoft.com/office/drawing/2014/main" id="{AA4543B3-74F0-45E0-B59D-ED6689EC0352}"/>
              </a:ext>
            </a:extLst>
          </p:cNvPr>
          <p:cNvSpPr txBox="1"/>
          <p:nvPr/>
        </p:nvSpPr>
        <p:spPr>
          <a:xfrm>
            <a:off x="22729370" y="12605135"/>
            <a:ext cx="6309741" cy="1569660"/>
          </a:xfrm>
          <a:prstGeom prst="rect">
            <a:avLst/>
          </a:prstGeom>
          <a:noFill/>
        </p:spPr>
        <p:txBody>
          <a:bodyPr wrap="square" rtlCol="0">
            <a:spAutoFit/>
          </a:bodyPr>
          <a:lstStyle/>
          <a:p>
            <a:pPr algn="just"/>
            <a:r>
              <a:rPr lang="lv-LV" sz="2400" dirty="0">
                <a:latin typeface="Arial" panose="020B0604020202020204" pitchFamily="34" charset="0"/>
                <a:cs typeface="Arial" panose="020B0604020202020204" pitchFamily="34" charset="0"/>
              </a:rPr>
              <a:t>Obligātuma un </a:t>
            </a:r>
            <a:r>
              <a:rPr lang="lv-LV" sz="2400" dirty="0" err="1">
                <a:latin typeface="Arial" panose="020B0604020202020204" pitchFamily="34" charset="0"/>
                <a:cs typeface="Arial" panose="020B0604020202020204" pitchFamily="34" charset="0"/>
              </a:rPr>
              <a:t>neobligātuma</a:t>
            </a:r>
            <a:r>
              <a:rPr lang="lv-LV" sz="2400" dirty="0">
                <a:latin typeface="Arial" panose="020B0604020202020204" pitchFamily="34" charset="0"/>
                <a:cs typeface="Arial" panose="020B0604020202020204" pitchFamily="34" charset="0"/>
              </a:rPr>
              <a:t> apzīmējumiem ieteicams atrasties netālu no etiķetes – pirms etiķetes, aiz etiķetes vai tieši pirms ievades lauka, bet ne aiz ievades lauka.</a:t>
            </a:r>
            <a:endParaRPr lang="en-US" sz="2400" dirty="0">
              <a:latin typeface="Arial" panose="020B0604020202020204" pitchFamily="34" charset="0"/>
              <a:cs typeface="Arial" panose="020B0604020202020204" pitchFamily="34" charset="0"/>
            </a:endParaRPr>
          </a:p>
        </p:txBody>
      </p:sp>
      <p:sp>
        <p:nvSpPr>
          <p:cNvPr id="49" name="TextBox 48">
            <a:extLst>
              <a:ext uri="{FF2B5EF4-FFF2-40B4-BE49-F238E27FC236}">
                <a16:creationId xmlns:a16="http://schemas.microsoft.com/office/drawing/2014/main" id="{7F164777-6CFC-417F-8BF5-566EC05D4CA5}"/>
              </a:ext>
            </a:extLst>
          </p:cNvPr>
          <p:cNvSpPr txBox="1"/>
          <p:nvPr/>
        </p:nvSpPr>
        <p:spPr>
          <a:xfrm>
            <a:off x="14479661" y="18139106"/>
            <a:ext cx="6116110" cy="830997"/>
          </a:xfrm>
          <a:prstGeom prst="rect">
            <a:avLst/>
          </a:prstGeom>
          <a:noFill/>
        </p:spPr>
        <p:txBody>
          <a:bodyPr wrap="square" rtlCol="0">
            <a:spAutoFit/>
          </a:bodyPr>
          <a:lstStyle/>
          <a:p>
            <a:pPr algn="just"/>
            <a:r>
              <a:rPr lang="lv-LV" sz="2400" dirty="0">
                <a:latin typeface="Arial" panose="020B0604020202020204" pitchFamily="34" charset="0"/>
                <a:cs typeface="Arial" panose="020B0604020202020204" pitchFamily="34" charset="0"/>
              </a:rPr>
              <a:t>Starp tekstu un tā fonu ieteicams būt lielam kontrastam (vismaz 4.5:1).</a:t>
            </a:r>
            <a:endParaRPr lang="en-US" sz="2400" dirty="0">
              <a:latin typeface="Arial" panose="020B0604020202020204" pitchFamily="34" charset="0"/>
              <a:cs typeface="Arial" panose="020B0604020202020204" pitchFamily="34" charset="0"/>
            </a:endParaRPr>
          </a:p>
        </p:txBody>
      </p:sp>
      <p:sp>
        <p:nvSpPr>
          <p:cNvPr id="50" name="TextBox 49">
            <a:extLst>
              <a:ext uri="{FF2B5EF4-FFF2-40B4-BE49-F238E27FC236}">
                <a16:creationId xmlns:a16="http://schemas.microsoft.com/office/drawing/2014/main" id="{823B1775-782F-4673-9B0F-1CCB8B892DB8}"/>
              </a:ext>
            </a:extLst>
          </p:cNvPr>
          <p:cNvSpPr txBox="1"/>
          <p:nvPr/>
        </p:nvSpPr>
        <p:spPr>
          <a:xfrm>
            <a:off x="22729370" y="16256562"/>
            <a:ext cx="6466116" cy="1938992"/>
          </a:xfrm>
          <a:prstGeom prst="rect">
            <a:avLst/>
          </a:prstGeom>
          <a:noFill/>
        </p:spPr>
        <p:txBody>
          <a:bodyPr wrap="square" rtlCol="0">
            <a:spAutoFit/>
          </a:bodyPr>
          <a:lstStyle/>
          <a:p>
            <a:pPr algn="just"/>
            <a:r>
              <a:rPr lang="lv-LV" sz="2400" dirty="0">
                <a:latin typeface="Arial" panose="020B0604020202020204" pitchFamily="34" charset="0"/>
                <a:cs typeface="Arial" panose="020B0604020202020204" pitchFamily="34" charset="0"/>
              </a:rPr>
              <a:t>Kļūdas nav ieteicams attēlot modālajā dialogā.</a:t>
            </a:r>
          </a:p>
          <a:p>
            <a:pPr algn="just"/>
            <a:r>
              <a:rPr lang="lv-LV" sz="2400" dirty="0">
                <a:latin typeface="Arial" panose="020B0604020202020204" pitchFamily="34" charset="0"/>
                <a:cs typeface="Arial" panose="020B0604020202020204" pitchFamily="34" charset="0"/>
              </a:rPr>
              <a:t>Kļūdas ziņojumu ieteicams novietot blakus ievades lauka, uz kuru tas attiecas. Papildus var novietot kļūdu kopsavilkumu formas augšā.</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6471715"/>
      </p:ext>
    </p:extLst>
  </p:cSld>
  <p:clrMapOvr>
    <a:masterClrMapping/>
  </p:clrMapOvr>
</p:sld>
</file>

<file path=ppt/theme/theme1.xml><?xml version="1.0" encoding="utf-8"?>
<a:theme xmlns:a="http://schemas.openxmlformats.org/drawingml/2006/main" name="Office dizains">
  <a:themeElements>
    <a:clrScheme name="Office dizain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dizains">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dizain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481</TotalTime>
  <Words>386</Words>
  <Application>Microsoft Office PowerPoint</Application>
  <PresentationFormat>Pielāgots</PresentationFormat>
  <Paragraphs>28</Paragraphs>
  <Slides>1</Slides>
  <Notes>1</Notes>
  <HiddenSlides>0</HiddenSlides>
  <MMClips>0</MMClips>
  <ScaleCrop>false</ScaleCrop>
  <HeadingPairs>
    <vt:vector size="6" baseType="variant">
      <vt:variant>
        <vt:lpstr>Lietotie fonti</vt:lpstr>
      </vt:variant>
      <vt:variant>
        <vt:i4>3</vt:i4>
      </vt:variant>
      <vt:variant>
        <vt:lpstr>Dizains</vt:lpstr>
      </vt:variant>
      <vt:variant>
        <vt:i4>1</vt:i4>
      </vt:variant>
      <vt:variant>
        <vt:lpstr>Slaidu virsraksti</vt:lpstr>
      </vt:variant>
      <vt:variant>
        <vt:i4>1</vt:i4>
      </vt:variant>
    </vt:vector>
  </HeadingPairs>
  <TitlesOfParts>
    <vt:vector size="5" baseType="lpstr">
      <vt:lpstr>Arial</vt:lpstr>
      <vt:lpstr>Calibri</vt:lpstr>
      <vt:lpstr>Calibri Light</vt:lpstr>
      <vt:lpstr>Office dizains</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Dace Jansone</dc:creator>
  <cp:lastModifiedBy>Dace Jansone</cp:lastModifiedBy>
  <cp:revision>1</cp:revision>
  <dcterms:created xsi:type="dcterms:W3CDTF">2020-04-30T15:38:30Z</dcterms:created>
  <dcterms:modified xsi:type="dcterms:W3CDTF">2020-05-05T11:23:10Z</dcterms:modified>
</cp:coreProperties>
</file>