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9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2" r:id="rId24"/>
    <p:sldId id="278" r:id="rId25"/>
    <p:sldId id="279" r:id="rId26"/>
    <p:sldId id="280" r:id="rId27"/>
    <p:sldId id="282" r:id="rId28"/>
    <p:sldId id="283" r:id="rId29"/>
    <p:sldId id="287" r:id="rId30"/>
    <p:sldId id="288" r:id="rId31"/>
    <p:sldId id="285" r:id="rId32"/>
  </p:sldIdLst>
  <p:sldSz cx="12192000" cy="6858000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Libre Franklin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vdEfMhR7wjigjWdMZ18Xx9+TM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958FC-4287-40FC-BEA1-739971D991F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E699C79-D6A0-49FC-927B-5B9AE016B243}">
      <dgm:prSet phldrT="[Text]" custT="1"/>
      <dgm:spPr/>
      <dgm:t>
        <a:bodyPr/>
        <a:lstStyle/>
        <a:p>
          <a:r>
            <a:rPr lang="lv-LV" sz="1200" b="1" dirty="0" smtClean="0">
              <a:latin typeface="Times New Roman" pitchFamily="18" charset="0"/>
              <a:cs typeface="Times New Roman" pitchFamily="18" charset="0"/>
            </a:rPr>
            <a:t>Pārtikas datorika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7ECAFC27-1104-4E51-85E4-5345F23FA9B2}" type="parTrans" cxnId="{F32AA93C-16EA-498A-A79B-549E721B0968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BC34F295-6D6F-4F2A-A163-9B5FB68D1876}" type="sibTrans" cxnId="{F32AA93C-16EA-498A-A79B-549E721B0968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5BFD6BE7-9B31-45E4-9F56-D2F7020D1B2C}">
      <dgm:prSet phldrT="[Text]" custT="1"/>
      <dgm:spPr/>
      <dgm:t>
        <a:bodyPr/>
        <a:lstStyle/>
        <a:p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Pielieto datorzinātņu metodes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C7DA8853-E579-47D7-89E9-5921FF32735A}" type="parTrans" cxnId="{3614B1A4-7A8F-4753-BE13-8D70BF35A484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5C879EB7-7025-4614-9BD7-051BA9359C64}" type="sibTrans" cxnId="{3614B1A4-7A8F-4753-BE13-8D70BF35A484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EF2209C4-DBF6-4DAF-ABCB-C55DDCEE91C2}">
      <dgm:prSet phldrT="[Text]" custT="1"/>
      <dgm:spPr/>
      <dgm:t>
        <a:bodyPr/>
        <a:lstStyle/>
        <a:p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Iegūst un analizē dažādus pārtikas datus no vairākiem avotiem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B7ACB593-8E0E-4EB0-9A5D-AFD986EC30D0}" type="parTrans" cxnId="{1233B208-6FA9-40D6-8B39-3FDF26192EA8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29C20C27-98B1-4A60-BDCA-1F2F691C246E}" type="sibTrans" cxnId="{1233B208-6FA9-40D6-8B39-3FDF26192EA8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7313F800-57DB-4EE5-A8F6-A04236F39756}">
      <dgm:prSet phldrT="[Text]" custT="1"/>
      <dgm:spPr/>
      <dgm:t>
        <a:bodyPr/>
        <a:lstStyle/>
        <a:p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Datu ieguve, uztvere, atpazīšana, rekomendācijas, paredzēšana, novērošana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A65C7B88-96CB-4793-9B95-5C9B3C759C1E}" type="parTrans" cxnId="{34344D63-F5C5-432F-BFF3-EF021983AA23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14AD40D5-BAC5-406F-84CB-011E13DBF8C2}" type="sibTrans" cxnId="{34344D63-F5C5-432F-BFF3-EF021983AA23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35430934-1EA1-48DA-A77E-9F306F3E1FC0}">
      <dgm:prSet phldrT="[Text]" phldr="1"/>
      <dgm:spPr/>
      <dgm:t>
        <a:bodyPr/>
        <a:lstStyle/>
        <a:p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981F8FA3-9EC4-41AB-B666-D5E6E11C4FAC}" type="parTrans" cxnId="{272E0789-BBCF-4FB9-89B5-B6767949D4CD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2B1D29F0-F7E1-4478-A275-DB9AE6F74D05}" type="sibTrans" cxnId="{272E0789-BBCF-4FB9-89B5-B6767949D4CD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B3EE74F2-9353-4FB9-A3E4-486CB347DFAB}">
      <dgm:prSet phldrT="[Text]" custT="1"/>
      <dgm:spPr/>
      <dgm:t>
        <a:bodyPr/>
        <a:lstStyle/>
        <a:p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Risina </a:t>
          </a:r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ar pārtiku saistītus </a:t>
          </a:r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jautājumus </a:t>
          </a:r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veselības </a:t>
          </a:r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jomā, </a:t>
          </a:r>
          <a:r>
            <a:rPr lang="lv-LV" sz="1200" dirty="0" smtClean="0">
              <a:latin typeface="Times New Roman" pitchFamily="18" charset="0"/>
              <a:cs typeface="Times New Roman" pitchFamily="18" charset="0"/>
            </a:rPr>
            <a:t>bioloģijā, gastronomijā, lauksaimniecībā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A86C70A1-2A88-4E3A-A83D-1768BF5DCEC7}" type="parTrans" cxnId="{B962B2B6-255A-46DA-906E-8F8E411538A7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27E9DED9-E5AC-4538-A2D3-E198BE70942C}" type="sibTrans" cxnId="{B962B2B6-255A-46DA-906E-8F8E411538A7}">
      <dgm:prSet/>
      <dgm:spPr/>
      <dgm:t>
        <a:bodyPr/>
        <a:lstStyle/>
        <a:p>
          <a:endParaRPr lang="en-US" sz="1600">
            <a:latin typeface="Times New Roman" pitchFamily="18" charset="0"/>
            <a:cs typeface="Times New Roman" pitchFamily="18" charset="0"/>
          </a:endParaRPr>
        </a:p>
      </dgm:t>
    </dgm:pt>
    <dgm:pt modelId="{011796C0-C0EC-4FE7-8475-21BE4FDEA30A}" type="pres">
      <dgm:prSet presAssocID="{21D958FC-4287-40FC-BEA1-739971D991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D6410-C1F5-496A-9F15-7586E03D4615}" type="pres">
      <dgm:prSet presAssocID="{1E699C79-D6A0-49FC-927B-5B9AE016B243}" presName="centerShape" presStyleLbl="node0" presStyleIdx="0" presStyleCnt="1" custScaleX="90909" custScaleY="90909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46C056-FC05-4017-B507-D32EB4F8E267}" type="pres">
      <dgm:prSet presAssocID="{C7DA8853-E579-47D7-89E9-5921FF32735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A7464015-2B02-462B-A70F-235FF9DCDA72}" type="pres">
      <dgm:prSet presAssocID="{5BFD6BE7-9B31-45E4-9F56-D2F7020D1B2C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4B2A53-2C97-41A5-944A-9B63C73C0C9D}" type="pres">
      <dgm:prSet presAssocID="{B7ACB593-8E0E-4EB0-9A5D-AFD986EC30D0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D849E14-AC10-40F7-ABF9-8D8189C73A9F}" type="pres">
      <dgm:prSet presAssocID="{EF2209C4-DBF6-4DAF-ABCB-C55DDCEE91C2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BD66D1-928D-440C-921A-1C632E57968E}" type="pres">
      <dgm:prSet presAssocID="{A65C7B88-96CB-4793-9B95-5C9B3C759C1E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4FA3CB41-D3DD-4F3E-89A7-C83048146EF5}" type="pres">
      <dgm:prSet presAssocID="{7313F800-57DB-4EE5-A8F6-A04236F39756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6C82CA-F044-4951-BBC2-02232A0FFCC5}" type="pres">
      <dgm:prSet presAssocID="{A86C70A1-2A88-4E3A-A83D-1768BF5DCEC7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F14B403-487D-4B02-8A68-0362A1392D78}" type="pres">
      <dgm:prSet presAssocID="{B3EE74F2-9353-4FB9-A3E4-486CB347DFAB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6964FB4-2AD5-404E-835E-DD5A61192B39}" type="presOf" srcId="{C7DA8853-E579-47D7-89E9-5921FF32735A}" destId="{4C46C056-FC05-4017-B507-D32EB4F8E267}" srcOrd="0" destOrd="0" presId="urn:microsoft.com/office/officeart/2005/8/layout/radial4"/>
    <dgm:cxn modelId="{8DC9F90B-15BE-4C75-9091-92D25C0D9B07}" type="presOf" srcId="{A86C70A1-2A88-4E3A-A83D-1768BF5DCEC7}" destId="{2A6C82CA-F044-4951-BBC2-02232A0FFCC5}" srcOrd="0" destOrd="0" presId="urn:microsoft.com/office/officeart/2005/8/layout/radial4"/>
    <dgm:cxn modelId="{33929458-CF49-46AE-9FD2-A266AB5CD64E}" type="presOf" srcId="{7313F800-57DB-4EE5-A8F6-A04236F39756}" destId="{4FA3CB41-D3DD-4F3E-89A7-C83048146EF5}" srcOrd="0" destOrd="0" presId="urn:microsoft.com/office/officeart/2005/8/layout/radial4"/>
    <dgm:cxn modelId="{92236D86-FF41-41CC-A3C8-320813F14F60}" type="presOf" srcId="{B7ACB593-8E0E-4EB0-9A5D-AFD986EC30D0}" destId="{724B2A53-2C97-41A5-944A-9B63C73C0C9D}" srcOrd="0" destOrd="0" presId="urn:microsoft.com/office/officeart/2005/8/layout/radial4"/>
    <dgm:cxn modelId="{F32AA93C-16EA-498A-A79B-549E721B0968}" srcId="{21D958FC-4287-40FC-BEA1-739971D991F8}" destId="{1E699C79-D6A0-49FC-927B-5B9AE016B243}" srcOrd="0" destOrd="0" parTransId="{7ECAFC27-1104-4E51-85E4-5345F23FA9B2}" sibTransId="{BC34F295-6D6F-4F2A-A163-9B5FB68D1876}"/>
    <dgm:cxn modelId="{0A5A71F6-C706-4577-814B-DCFE660FFDC5}" type="presOf" srcId="{A65C7B88-96CB-4793-9B95-5C9B3C759C1E}" destId="{F5BD66D1-928D-440C-921A-1C632E57968E}" srcOrd="0" destOrd="0" presId="urn:microsoft.com/office/officeart/2005/8/layout/radial4"/>
    <dgm:cxn modelId="{3614B1A4-7A8F-4753-BE13-8D70BF35A484}" srcId="{1E699C79-D6A0-49FC-927B-5B9AE016B243}" destId="{5BFD6BE7-9B31-45E4-9F56-D2F7020D1B2C}" srcOrd="0" destOrd="0" parTransId="{C7DA8853-E579-47D7-89E9-5921FF32735A}" sibTransId="{5C879EB7-7025-4614-9BD7-051BA9359C64}"/>
    <dgm:cxn modelId="{2C165492-20B8-4C66-8621-3FB9016EE12F}" type="presOf" srcId="{EF2209C4-DBF6-4DAF-ABCB-C55DDCEE91C2}" destId="{5D849E14-AC10-40F7-ABF9-8D8189C73A9F}" srcOrd="0" destOrd="0" presId="urn:microsoft.com/office/officeart/2005/8/layout/radial4"/>
    <dgm:cxn modelId="{B7D2A76F-B008-4F57-8AC6-B7E40BF2C34C}" type="presOf" srcId="{B3EE74F2-9353-4FB9-A3E4-486CB347DFAB}" destId="{6F14B403-487D-4B02-8A68-0362A1392D78}" srcOrd="0" destOrd="0" presId="urn:microsoft.com/office/officeart/2005/8/layout/radial4"/>
    <dgm:cxn modelId="{1233B208-6FA9-40D6-8B39-3FDF26192EA8}" srcId="{1E699C79-D6A0-49FC-927B-5B9AE016B243}" destId="{EF2209C4-DBF6-4DAF-ABCB-C55DDCEE91C2}" srcOrd="1" destOrd="0" parTransId="{B7ACB593-8E0E-4EB0-9A5D-AFD986EC30D0}" sibTransId="{29C20C27-98B1-4A60-BDCA-1F2F691C246E}"/>
    <dgm:cxn modelId="{272E0789-BBCF-4FB9-89B5-B6767949D4CD}" srcId="{21D958FC-4287-40FC-BEA1-739971D991F8}" destId="{35430934-1EA1-48DA-A77E-9F306F3E1FC0}" srcOrd="1" destOrd="0" parTransId="{981F8FA3-9EC4-41AB-B666-D5E6E11C4FAC}" sibTransId="{2B1D29F0-F7E1-4478-A275-DB9AE6F74D05}"/>
    <dgm:cxn modelId="{B962B2B6-255A-46DA-906E-8F8E411538A7}" srcId="{1E699C79-D6A0-49FC-927B-5B9AE016B243}" destId="{B3EE74F2-9353-4FB9-A3E4-486CB347DFAB}" srcOrd="3" destOrd="0" parTransId="{A86C70A1-2A88-4E3A-A83D-1768BF5DCEC7}" sibTransId="{27E9DED9-E5AC-4538-A2D3-E198BE70942C}"/>
    <dgm:cxn modelId="{6063F1B4-EAAC-427A-944F-7054AD9B2002}" type="presOf" srcId="{5BFD6BE7-9B31-45E4-9F56-D2F7020D1B2C}" destId="{A7464015-2B02-462B-A70F-235FF9DCDA72}" srcOrd="0" destOrd="0" presId="urn:microsoft.com/office/officeart/2005/8/layout/radial4"/>
    <dgm:cxn modelId="{34344D63-F5C5-432F-BFF3-EF021983AA23}" srcId="{1E699C79-D6A0-49FC-927B-5B9AE016B243}" destId="{7313F800-57DB-4EE5-A8F6-A04236F39756}" srcOrd="2" destOrd="0" parTransId="{A65C7B88-96CB-4793-9B95-5C9B3C759C1E}" sibTransId="{14AD40D5-BAC5-406F-84CB-011E13DBF8C2}"/>
    <dgm:cxn modelId="{74A64C9C-9060-4F9D-B623-9A978ECF061A}" type="presOf" srcId="{21D958FC-4287-40FC-BEA1-739971D991F8}" destId="{011796C0-C0EC-4FE7-8475-21BE4FDEA30A}" srcOrd="0" destOrd="0" presId="urn:microsoft.com/office/officeart/2005/8/layout/radial4"/>
    <dgm:cxn modelId="{F9078831-4CEE-4846-AA18-BAF998BC03B6}" type="presOf" srcId="{1E699C79-D6A0-49FC-927B-5B9AE016B243}" destId="{5E4D6410-C1F5-496A-9F15-7586E03D4615}" srcOrd="0" destOrd="0" presId="urn:microsoft.com/office/officeart/2005/8/layout/radial4"/>
    <dgm:cxn modelId="{8BAAE9E2-2E5E-46C4-BF91-CE8E78A27399}" type="presParOf" srcId="{011796C0-C0EC-4FE7-8475-21BE4FDEA30A}" destId="{5E4D6410-C1F5-496A-9F15-7586E03D4615}" srcOrd="0" destOrd="0" presId="urn:microsoft.com/office/officeart/2005/8/layout/radial4"/>
    <dgm:cxn modelId="{1F2A7A97-0536-44CE-B52A-17047F9FFC5E}" type="presParOf" srcId="{011796C0-C0EC-4FE7-8475-21BE4FDEA30A}" destId="{4C46C056-FC05-4017-B507-D32EB4F8E267}" srcOrd="1" destOrd="0" presId="urn:microsoft.com/office/officeart/2005/8/layout/radial4"/>
    <dgm:cxn modelId="{A44C2EC4-46B5-45FC-953B-6BBBA890BC86}" type="presParOf" srcId="{011796C0-C0EC-4FE7-8475-21BE4FDEA30A}" destId="{A7464015-2B02-462B-A70F-235FF9DCDA72}" srcOrd="2" destOrd="0" presId="urn:microsoft.com/office/officeart/2005/8/layout/radial4"/>
    <dgm:cxn modelId="{ACDADFD3-8AB2-4289-AAE0-B87AF01C19CB}" type="presParOf" srcId="{011796C0-C0EC-4FE7-8475-21BE4FDEA30A}" destId="{724B2A53-2C97-41A5-944A-9B63C73C0C9D}" srcOrd="3" destOrd="0" presId="urn:microsoft.com/office/officeart/2005/8/layout/radial4"/>
    <dgm:cxn modelId="{D2956B77-2DE8-49DB-858D-7D5406EA4FF0}" type="presParOf" srcId="{011796C0-C0EC-4FE7-8475-21BE4FDEA30A}" destId="{5D849E14-AC10-40F7-ABF9-8D8189C73A9F}" srcOrd="4" destOrd="0" presId="urn:microsoft.com/office/officeart/2005/8/layout/radial4"/>
    <dgm:cxn modelId="{134E3327-7438-480A-AB73-9FF51BA370A6}" type="presParOf" srcId="{011796C0-C0EC-4FE7-8475-21BE4FDEA30A}" destId="{F5BD66D1-928D-440C-921A-1C632E57968E}" srcOrd="5" destOrd="0" presId="urn:microsoft.com/office/officeart/2005/8/layout/radial4"/>
    <dgm:cxn modelId="{3B01382F-87BB-471F-85A6-3D6BAE2CB13C}" type="presParOf" srcId="{011796C0-C0EC-4FE7-8475-21BE4FDEA30A}" destId="{4FA3CB41-D3DD-4F3E-89A7-C83048146EF5}" srcOrd="6" destOrd="0" presId="urn:microsoft.com/office/officeart/2005/8/layout/radial4"/>
    <dgm:cxn modelId="{0AE79C20-AE13-45E1-8CF5-9BA5C372E869}" type="presParOf" srcId="{011796C0-C0EC-4FE7-8475-21BE4FDEA30A}" destId="{2A6C82CA-F044-4951-BBC2-02232A0FFCC5}" srcOrd="7" destOrd="0" presId="urn:microsoft.com/office/officeart/2005/8/layout/radial4"/>
    <dgm:cxn modelId="{74FC244B-9692-4FC2-9046-0B323CD3DFCA}" type="presParOf" srcId="{011796C0-C0EC-4FE7-8475-21BE4FDEA30A}" destId="{6F14B403-487D-4B02-8A68-0362A1392D7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4ED38-8715-4E45-BC2C-75477300564B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9414458-DF82-4D31-980F-57278F9B3122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Konteksta zināšanu ieguve par tēmu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83F9DB1F-EC16-47BB-B76C-B5627E6053AF}" type="parTrans" cxnId="{914644DA-686A-4722-A354-2168BAF060E4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71134DF3-A602-4A7E-848E-A8366D42C288}" type="sibTrans" cxnId="{914644DA-686A-4722-A354-2168BAF060E4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D53F6409-4F19-4D64-923D-256CB7AFDABF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Biežuma noteikšana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21375450-1BBB-4C35-A794-8DB2F68A6B90}" type="parTrans" cxnId="{AFAAC122-BC1D-4EAC-89EE-FD755ED4D3C1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6460BFD0-2D25-49F5-B3D4-0879534BBB85}" type="sibTrans" cxnId="{AFAAC122-BC1D-4EAC-89EE-FD755ED4D3C1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9DDAF404-04C3-4D37-A1E5-8381C52012E3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Afektīvās reakcijas un </a:t>
          </a:r>
          <a:r>
            <a:rPr lang="lv-LV" sz="2400" smtClean="0">
              <a:latin typeface="Times New Roman" pitchFamily="18" charset="0"/>
              <a:cs typeface="Times New Roman" pitchFamily="18" charset="0"/>
            </a:rPr>
            <a:t>laikrindas </a:t>
          </a:r>
          <a:r>
            <a:rPr lang="lv-LV" sz="2400" smtClean="0">
              <a:latin typeface="Times New Roman" pitchFamily="18" charset="0"/>
              <a:cs typeface="Times New Roman" pitchFamily="18" charset="0"/>
            </a:rPr>
            <a:t>(laika līnijas) izveide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5FD7B53F-0B22-4447-A000-87AB0EDE724A}" type="parTrans" cxnId="{45976AB7-4C0E-458E-BA5F-FC4B44EF27D9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550403D5-4759-4322-A01D-8DA563D5DC59}" type="sibTrans" cxnId="{45976AB7-4C0E-458E-BA5F-FC4B44EF27D9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C19F7BFF-D80D-48C5-9CBA-EA4A6249744B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Jaunu konteksta mainīgo pievienošana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E5CB7BDC-F586-427F-89CD-D3074C031D6F}" type="parTrans" cxnId="{C3DFE2EE-095E-4646-8D2C-6EC72095366E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2CA9C519-14CC-48C4-9152-4FD870BDD8B8}" type="sibTrans" cxnId="{C3DFE2EE-095E-4646-8D2C-6EC72095366E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D4795D5B-EA6C-4F77-B978-89C6E9BFFE57}" type="pres">
      <dgm:prSet presAssocID="{5784ED38-8715-4E45-BC2C-754773005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370810-E1D7-44C2-A2E9-58BA20EEA74B}" type="pres">
      <dgm:prSet presAssocID="{C19F7BFF-D80D-48C5-9CBA-EA4A6249744B}" presName="boxAndChildren" presStyleCnt="0"/>
      <dgm:spPr/>
    </dgm:pt>
    <dgm:pt modelId="{E693FAFB-81FD-42B7-BB28-D92B06737160}" type="pres">
      <dgm:prSet presAssocID="{C19F7BFF-D80D-48C5-9CBA-EA4A6249744B}" presName="parentTextBox" presStyleLbl="node1" presStyleIdx="0" presStyleCnt="4"/>
      <dgm:spPr/>
      <dgm:t>
        <a:bodyPr/>
        <a:lstStyle/>
        <a:p>
          <a:endParaRPr lang="en-US"/>
        </a:p>
      </dgm:t>
    </dgm:pt>
    <dgm:pt modelId="{072852C9-95E9-4F4E-82A0-DF5D9D74BDB9}" type="pres">
      <dgm:prSet presAssocID="{550403D5-4759-4322-A01D-8DA563D5DC59}" presName="sp" presStyleCnt="0"/>
      <dgm:spPr/>
    </dgm:pt>
    <dgm:pt modelId="{B6DD5B8F-9E94-480E-BBCF-8A551EF0EE85}" type="pres">
      <dgm:prSet presAssocID="{9DDAF404-04C3-4D37-A1E5-8381C52012E3}" presName="arrowAndChildren" presStyleCnt="0"/>
      <dgm:spPr/>
    </dgm:pt>
    <dgm:pt modelId="{ADEFF7A3-012C-42C0-B3FE-75E47EE6CE35}" type="pres">
      <dgm:prSet presAssocID="{9DDAF404-04C3-4D37-A1E5-8381C52012E3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4942CAC-8760-4EB4-9770-CECB1FF752DF}" type="pres">
      <dgm:prSet presAssocID="{6460BFD0-2D25-49F5-B3D4-0879534BBB85}" presName="sp" presStyleCnt="0"/>
      <dgm:spPr/>
    </dgm:pt>
    <dgm:pt modelId="{1E3EA9E6-29AB-463F-9A7B-BEC83CA56E62}" type="pres">
      <dgm:prSet presAssocID="{D53F6409-4F19-4D64-923D-256CB7AFDABF}" presName="arrowAndChildren" presStyleCnt="0"/>
      <dgm:spPr/>
    </dgm:pt>
    <dgm:pt modelId="{BC41AC80-02B2-49FE-A129-A05D322F77CC}" type="pres">
      <dgm:prSet presAssocID="{D53F6409-4F19-4D64-923D-256CB7AFDAB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5AB740F-7127-4E40-9CAD-F719F10848B8}" type="pres">
      <dgm:prSet presAssocID="{71134DF3-A602-4A7E-848E-A8366D42C288}" presName="sp" presStyleCnt="0"/>
      <dgm:spPr/>
    </dgm:pt>
    <dgm:pt modelId="{93BE27E5-0194-4A5C-853B-F9C40AF33015}" type="pres">
      <dgm:prSet presAssocID="{E9414458-DF82-4D31-980F-57278F9B3122}" presName="arrowAndChildren" presStyleCnt="0"/>
      <dgm:spPr/>
    </dgm:pt>
    <dgm:pt modelId="{C601A6AE-4591-4277-87C9-912A85DA4698}" type="pres">
      <dgm:prSet presAssocID="{E9414458-DF82-4D31-980F-57278F9B3122}" presName="parentTextArrow" presStyleLbl="node1" presStyleIdx="3" presStyleCnt="4" custLinFactNeighborX="-1824" custLinFactNeighborY="-8789"/>
      <dgm:spPr/>
      <dgm:t>
        <a:bodyPr/>
        <a:lstStyle/>
        <a:p>
          <a:endParaRPr lang="en-US"/>
        </a:p>
      </dgm:t>
    </dgm:pt>
  </dgm:ptLst>
  <dgm:cxnLst>
    <dgm:cxn modelId="{C3DFE2EE-095E-4646-8D2C-6EC72095366E}" srcId="{5784ED38-8715-4E45-BC2C-75477300564B}" destId="{C19F7BFF-D80D-48C5-9CBA-EA4A6249744B}" srcOrd="3" destOrd="0" parTransId="{E5CB7BDC-F586-427F-89CD-D3074C031D6F}" sibTransId="{2CA9C519-14CC-48C4-9152-4FD870BDD8B8}"/>
    <dgm:cxn modelId="{C8ADB65A-5B95-4C67-A30A-ED78F689E709}" type="presOf" srcId="{C19F7BFF-D80D-48C5-9CBA-EA4A6249744B}" destId="{E693FAFB-81FD-42B7-BB28-D92B06737160}" srcOrd="0" destOrd="0" presId="urn:microsoft.com/office/officeart/2005/8/layout/process4"/>
    <dgm:cxn modelId="{FB4AD5E4-AC18-42B9-A459-42AF56098117}" type="presOf" srcId="{9DDAF404-04C3-4D37-A1E5-8381C52012E3}" destId="{ADEFF7A3-012C-42C0-B3FE-75E47EE6CE35}" srcOrd="0" destOrd="0" presId="urn:microsoft.com/office/officeart/2005/8/layout/process4"/>
    <dgm:cxn modelId="{7C54DF5B-15E3-48D5-AF39-EFB1ED3D4F4B}" type="presOf" srcId="{5784ED38-8715-4E45-BC2C-75477300564B}" destId="{D4795D5B-EA6C-4F77-B978-89C6E9BFFE57}" srcOrd="0" destOrd="0" presId="urn:microsoft.com/office/officeart/2005/8/layout/process4"/>
    <dgm:cxn modelId="{55BE945D-CFA0-4FA9-9CD1-02E571B6E541}" type="presOf" srcId="{D53F6409-4F19-4D64-923D-256CB7AFDABF}" destId="{BC41AC80-02B2-49FE-A129-A05D322F77CC}" srcOrd="0" destOrd="0" presId="urn:microsoft.com/office/officeart/2005/8/layout/process4"/>
    <dgm:cxn modelId="{AFAAC122-BC1D-4EAC-89EE-FD755ED4D3C1}" srcId="{5784ED38-8715-4E45-BC2C-75477300564B}" destId="{D53F6409-4F19-4D64-923D-256CB7AFDABF}" srcOrd="1" destOrd="0" parTransId="{21375450-1BBB-4C35-A794-8DB2F68A6B90}" sibTransId="{6460BFD0-2D25-49F5-B3D4-0879534BBB85}"/>
    <dgm:cxn modelId="{0AA030E9-B382-4D0E-9042-C378516F9A25}" type="presOf" srcId="{E9414458-DF82-4D31-980F-57278F9B3122}" destId="{C601A6AE-4591-4277-87C9-912A85DA4698}" srcOrd="0" destOrd="0" presId="urn:microsoft.com/office/officeart/2005/8/layout/process4"/>
    <dgm:cxn modelId="{45976AB7-4C0E-458E-BA5F-FC4B44EF27D9}" srcId="{5784ED38-8715-4E45-BC2C-75477300564B}" destId="{9DDAF404-04C3-4D37-A1E5-8381C52012E3}" srcOrd="2" destOrd="0" parTransId="{5FD7B53F-0B22-4447-A000-87AB0EDE724A}" sibTransId="{550403D5-4759-4322-A01D-8DA563D5DC59}"/>
    <dgm:cxn modelId="{914644DA-686A-4722-A354-2168BAF060E4}" srcId="{5784ED38-8715-4E45-BC2C-75477300564B}" destId="{E9414458-DF82-4D31-980F-57278F9B3122}" srcOrd="0" destOrd="0" parTransId="{83F9DB1F-EC16-47BB-B76C-B5627E6053AF}" sibTransId="{71134DF3-A602-4A7E-848E-A8366D42C288}"/>
    <dgm:cxn modelId="{000A0509-36D4-43EB-A41C-E67B3A687FAA}" type="presParOf" srcId="{D4795D5B-EA6C-4F77-B978-89C6E9BFFE57}" destId="{1F370810-E1D7-44C2-A2E9-58BA20EEA74B}" srcOrd="0" destOrd="0" presId="urn:microsoft.com/office/officeart/2005/8/layout/process4"/>
    <dgm:cxn modelId="{6C882353-701F-46E8-8117-19AE6AB89DB0}" type="presParOf" srcId="{1F370810-E1D7-44C2-A2E9-58BA20EEA74B}" destId="{E693FAFB-81FD-42B7-BB28-D92B06737160}" srcOrd="0" destOrd="0" presId="urn:microsoft.com/office/officeart/2005/8/layout/process4"/>
    <dgm:cxn modelId="{BC446B6E-BD48-43B5-A614-D8FA384CC2C6}" type="presParOf" srcId="{D4795D5B-EA6C-4F77-B978-89C6E9BFFE57}" destId="{072852C9-95E9-4F4E-82A0-DF5D9D74BDB9}" srcOrd="1" destOrd="0" presId="urn:microsoft.com/office/officeart/2005/8/layout/process4"/>
    <dgm:cxn modelId="{7F7E6B13-C3AA-4A51-A911-B43A9C2421B5}" type="presParOf" srcId="{D4795D5B-EA6C-4F77-B978-89C6E9BFFE57}" destId="{B6DD5B8F-9E94-480E-BBCF-8A551EF0EE85}" srcOrd="2" destOrd="0" presId="urn:microsoft.com/office/officeart/2005/8/layout/process4"/>
    <dgm:cxn modelId="{63622D72-CA50-427A-B21A-C70E00F855A5}" type="presParOf" srcId="{B6DD5B8F-9E94-480E-BBCF-8A551EF0EE85}" destId="{ADEFF7A3-012C-42C0-B3FE-75E47EE6CE35}" srcOrd="0" destOrd="0" presId="urn:microsoft.com/office/officeart/2005/8/layout/process4"/>
    <dgm:cxn modelId="{DA6B9F56-3261-4358-B1CF-DF67A547171A}" type="presParOf" srcId="{D4795D5B-EA6C-4F77-B978-89C6E9BFFE57}" destId="{B4942CAC-8760-4EB4-9770-CECB1FF752DF}" srcOrd="3" destOrd="0" presId="urn:microsoft.com/office/officeart/2005/8/layout/process4"/>
    <dgm:cxn modelId="{92C08CF5-C466-416F-896B-FEEE2166F7AB}" type="presParOf" srcId="{D4795D5B-EA6C-4F77-B978-89C6E9BFFE57}" destId="{1E3EA9E6-29AB-463F-9A7B-BEC83CA56E62}" srcOrd="4" destOrd="0" presId="urn:microsoft.com/office/officeart/2005/8/layout/process4"/>
    <dgm:cxn modelId="{36E5D581-79E4-4C79-9A1F-E22FA3942AEC}" type="presParOf" srcId="{1E3EA9E6-29AB-463F-9A7B-BEC83CA56E62}" destId="{BC41AC80-02B2-49FE-A129-A05D322F77CC}" srcOrd="0" destOrd="0" presId="urn:microsoft.com/office/officeart/2005/8/layout/process4"/>
    <dgm:cxn modelId="{A6AD42D8-F289-44AF-AB45-2057F4EF10D9}" type="presParOf" srcId="{D4795D5B-EA6C-4F77-B978-89C6E9BFFE57}" destId="{D5AB740F-7127-4E40-9CAD-F719F10848B8}" srcOrd="5" destOrd="0" presId="urn:microsoft.com/office/officeart/2005/8/layout/process4"/>
    <dgm:cxn modelId="{6BA00B2C-290A-464F-AA9B-49A18A7D6F0D}" type="presParOf" srcId="{D4795D5B-EA6C-4F77-B978-89C6E9BFFE57}" destId="{93BE27E5-0194-4A5C-853B-F9C40AF33015}" srcOrd="6" destOrd="0" presId="urn:microsoft.com/office/officeart/2005/8/layout/process4"/>
    <dgm:cxn modelId="{8486CEC5-F476-4587-B783-85DFDE6956DA}" type="presParOf" srcId="{93BE27E5-0194-4A5C-853B-F9C40AF33015}" destId="{C601A6AE-4591-4277-87C9-912A85DA46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95E43-F110-4A3C-9590-BBBE8807B478}" type="doc">
      <dgm:prSet loTypeId="urn:microsoft.com/office/officeart/2005/8/layout/process1" loCatId="process" qsTypeId="urn:microsoft.com/office/officeart/2005/8/quickstyle/3d3" qsCatId="3D" csTypeId="urn:microsoft.com/office/officeart/2005/8/colors/accent0_1" csCatId="mainScheme" phldr="1"/>
      <dgm:spPr/>
    </dgm:pt>
    <dgm:pt modelId="{CBA6D604-017B-4185-8E62-0A5763F26993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Twitter lietojumprogrammu saskarne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6B074F69-13E2-4195-B4DF-A30FBFA2D051}" type="parTrans" cxnId="{24EFCA20-1EF7-4392-8333-E6A3642421F8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E2951766-B5B3-4948-AF6D-50C77FAFE9B3}" type="sibTrans" cxnId="{24EFCA20-1EF7-4392-8333-E6A3642421F8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48E4D3C0-5BB9-4FD3-8649-BD90E127A693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Konkrēta datu kopa (lapukāposts)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7F18D967-B6E8-44CA-98B9-5F044D3B85BD}" type="parTrans" cxnId="{8D5D7992-7B0D-4CD5-9197-F00B34D5EC30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C77F806D-3864-4470-9F32-2075D16EE4E5}" type="sibTrans" cxnId="{8D5D7992-7B0D-4CD5-9197-F00B34D5EC30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1804E5E9-0534-4074-B911-36FDDA95327B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Datu pirmapstrāde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79F43129-AE94-494B-9871-AE830105D297}" type="parTrans" cxnId="{F8ABED77-C10C-43D1-8598-44C5DD89B3EF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7782838D-BC28-436D-9FB7-8AB86F68D9B3}" type="sibTrans" cxnId="{F8ABED77-C10C-43D1-8598-44C5DD89B3EF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0ACFF99A-8CBB-46ED-956C-BD0654DC5420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Normalizācija un lemmatizācija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C30010A9-557A-47C6-85B6-D884816295EA}" type="parTrans" cxnId="{DA5F7E2C-014F-4871-B1AD-E6071E1259BC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2AD726D5-55A3-419C-BB15-5B7CADBE9A49}" type="sibTrans" cxnId="{DA5F7E2C-014F-4871-B1AD-E6071E1259BC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1425C559-6EA8-4F19-8ECD-44FE11A7DE20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Tīru datu kopa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CFF51BCC-FA94-41CC-B87C-90297CDDA831}" type="parTrans" cxnId="{33FA6BD8-EB26-42CE-A452-D0923084B18A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9F42869C-AA92-4A2D-BFDE-63DCBD416E48}" type="sibTrans" cxnId="{33FA6BD8-EB26-42CE-A452-D0923084B18A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02B5B611-BF7E-4908-A943-F2228E7DA9BA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Tokenizācija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DA817B59-CCF2-4B90-9A52-CCF248523F98}" type="parTrans" cxnId="{B96692E2-3A55-479F-811E-9A1DC58C64E0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04267638-0A0A-41FE-A98C-E86A1730E7B9}" type="sibTrans" cxnId="{B96692E2-3A55-479F-811E-9A1DC58C64E0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964239D9-AEB1-43CD-A6E4-6610C3DF5C28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Runas daļas marķēšana (īpašības vārdiem)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1BAC5133-0911-4B5B-AF58-7EC77F1AC658}" type="parTrans" cxnId="{8A8C8433-0395-4D5E-8A64-960E65C3B9A9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6E311988-CD30-40E2-ADB2-610BD1329B3E}" type="sibTrans" cxnId="{8A8C8433-0395-4D5E-8A64-960E65C3B9A9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793518B3-24A7-471B-9084-FAC99D878C0D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Bieži lietotie īpašības vārdi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6C6D1D99-0146-49F6-9197-01D9D413021F}" type="parTrans" cxnId="{DC730460-FBDC-4E8E-8F68-67FC1FFEF0CF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95A32F74-E4AF-43C8-B9BD-3D165ECFB55C}" type="sibTrans" cxnId="{DC730460-FBDC-4E8E-8F68-67FC1FFEF0CF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5BC3E26D-81AD-4EAF-BBF4-992F314B103F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Bigrammas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5432F74B-8254-49FB-9EFF-1561C2DA30B8}" type="parTrans" cxnId="{47004DDE-DECF-407B-A695-E2F74819B41B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11971DDC-8E3C-4A94-97AA-C666B7DC7BAB}" type="sibTrans" cxnId="{47004DDE-DECF-407B-A695-E2F74819B41B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BAE2B6C4-4AC1-4177-8511-2A977A6E66FF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Rezultāti un vizualizācija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14A229E0-464F-4553-9D64-38FDDF05F10B}" type="parTrans" cxnId="{26E2D09D-4FE1-45E5-A596-1FCD87CDBEB7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CC69B9D2-4B63-45B1-A7F1-90D9A888EEB1}" type="sibTrans" cxnId="{26E2D09D-4FE1-45E5-A596-1FCD87CDBEB7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390A0545-A450-4E48-A8D9-7F693781C5DA}" type="pres">
      <dgm:prSet presAssocID="{84E95E43-F110-4A3C-9590-BBBE8807B478}" presName="Name0" presStyleCnt="0">
        <dgm:presLayoutVars>
          <dgm:dir/>
          <dgm:resizeHandles val="exact"/>
        </dgm:presLayoutVars>
      </dgm:prSet>
      <dgm:spPr/>
    </dgm:pt>
    <dgm:pt modelId="{906C9A41-2F0C-4BBF-941C-FEF3381474FD}" type="pres">
      <dgm:prSet presAssocID="{CBA6D604-017B-4185-8E62-0A5763F26993}" presName="node" presStyleLbl="node1" presStyleIdx="0" presStyleCnt="10" custScaleX="116570" custScaleY="1055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6A1E67-1093-4089-B295-43134E925096}" type="pres">
      <dgm:prSet presAssocID="{E2951766-B5B3-4948-AF6D-50C77FAFE9B3}" presName="sibTrans" presStyleLbl="sibTrans2D1" presStyleIdx="0" presStyleCnt="9"/>
      <dgm:spPr/>
      <dgm:t>
        <a:bodyPr/>
        <a:lstStyle/>
        <a:p>
          <a:endParaRPr lang="en-US"/>
        </a:p>
      </dgm:t>
    </dgm:pt>
    <dgm:pt modelId="{61978AE8-F33D-4EAE-B782-D018D8EC44E0}" type="pres">
      <dgm:prSet presAssocID="{E2951766-B5B3-4948-AF6D-50C77FAFE9B3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F492BBD-5755-4A3B-9B0A-CF9EEB0A58BB}" type="pres">
      <dgm:prSet presAssocID="{48E4D3C0-5BB9-4FD3-8649-BD90E127A69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45A09-2590-48C7-A36A-F9F83D3AD836}" type="pres">
      <dgm:prSet presAssocID="{C77F806D-3864-4470-9F32-2075D16EE4E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8B2CC314-9CF9-4066-842D-80E18F51C373}" type="pres">
      <dgm:prSet presAssocID="{C77F806D-3864-4470-9F32-2075D16EE4E5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BD82BEE0-563F-4A1C-912D-351E5122AEEF}" type="pres">
      <dgm:prSet presAssocID="{1804E5E9-0534-4074-B911-36FDDA95327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E5771-3C6E-4184-A43C-99CA35F06A8B}" type="pres">
      <dgm:prSet presAssocID="{7782838D-BC28-436D-9FB7-8AB86F68D9B3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6D9E364-EA30-4C6E-9B74-AD1333C09EF9}" type="pres">
      <dgm:prSet presAssocID="{7782838D-BC28-436D-9FB7-8AB86F68D9B3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9033E0F0-B5AE-496F-BCF6-9C353254DD07}" type="pres">
      <dgm:prSet presAssocID="{0ACFF99A-8CBB-46ED-956C-BD0654DC542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66832-7690-4214-BF1B-34A12D9408E3}" type="pres">
      <dgm:prSet presAssocID="{2AD726D5-55A3-419C-BB15-5B7CADBE9A49}" presName="sibTrans" presStyleLbl="sibTrans2D1" presStyleIdx="3" presStyleCnt="9"/>
      <dgm:spPr/>
      <dgm:t>
        <a:bodyPr/>
        <a:lstStyle/>
        <a:p>
          <a:endParaRPr lang="en-US"/>
        </a:p>
      </dgm:t>
    </dgm:pt>
    <dgm:pt modelId="{4C0A4532-C227-4E65-9333-B7F928C37048}" type="pres">
      <dgm:prSet presAssocID="{2AD726D5-55A3-419C-BB15-5B7CADBE9A4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91F5448A-521C-484D-BD07-0BCE2F7B8102}" type="pres">
      <dgm:prSet presAssocID="{1425C559-6EA8-4F19-8ECD-44FE11A7DE2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42D7B-0131-48C2-A681-508D9842C4A6}" type="pres">
      <dgm:prSet presAssocID="{9F42869C-AA92-4A2D-BFDE-63DCBD416E48}" presName="sibTrans" presStyleLbl="sibTrans2D1" presStyleIdx="4" presStyleCnt="9"/>
      <dgm:spPr/>
      <dgm:t>
        <a:bodyPr/>
        <a:lstStyle/>
        <a:p>
          <a:endParaRPr lang="en-US"/>
        </a:p>
      </dgm:t>
    </dgm:pt>
    <dgm:pt modelId="{2C7DFA01-8FA5-4C21-90B0-0A57B2E8CF82}" type="pres">
      <dgm:prSet presAssocID="{9F42869C-AA92-4A2D-BFDE-63DCBD416E4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ACEA724E-689D-44CC-9CCA-745CA1839A4B}" type="pres">
      <dgm:prSet presAssocID="{02B5B611-BF7E-4908-A943-F2228E7DA9B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139E3-F44D-491E-B4FF-6DBAE92122BC}" type="pres">
      <dgm:prSet presAssocID="{04267638-0A0A-41FE-A98C-E86A1730E7B9}" presName="sibTrans" presStyleLbl="sibTrans2D1" presStyleIdx="5" presStyleCnt="9"/>
      <dgm:spPr/>
      <dgm:t>
        <a:bodyPr/>
        <a:lstStyle/>
        <a:p>
          <a:endParaRPr lang="en-US"/>
        </a:p>
      </dgm:t>
    </dgm:pt>
    <dgm:pt modelId="{6C17CDAA-8A1D-4D61-8B1B-7265EFBFED8E}" type="pres">
      <dgm:prSet presAssocID="{04267638-0A0A-41FE-A98C-E86A1730E7B9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DEC29E55-EC2B-4838-BB1D-A15E3F722695}" type="pres">
      <dgm:prSet presAssocID="{964239D9-AEB1-43CD-A6E4-6610C3DF5C2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4BAFE-7B21-4136-8F58-1BC0DFD0F4D9}" type="pres">
      <dgm:prSet presAssocID="{6E311988-CD30-40E2-ADB2-610BD1329B3E}" presName="sibTrans" presStyleLbl="sibTrans2D1" presStyleIdx="6" presStyleCnt="9"/>
      <dgm:spPr/>
      <dgm:t>
        <a:bodyPr/>
        <a:lstStyle/>
        <a:p>
          <a:endParaRPr lang="en-US"/>
        </a:p>
      </dgm:t>
    </dgm:pt>
    <dgm:pt modelId="{353143F8-3965-4522-8E9E-3B84DBD17BAD}" type="pres">
      <dgm:prSet presAssocID="{6E311988-CD30-40E2-ADB2-610BD1329B3E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8462B159-B4FA-4DF6-9F6D-0730C58AB53D}" type="pres">
      <dgm:prSet presAssocID="{793518B3-24A7-471B-9084-FAC99D878C0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E0B0D-565F-47F7-B9D9-C967C812F2BC}" type="pres">
      <dgm:prSet presAssocID="{95A32F74-E4AF-43C8-B9BD-3D165ECFB55C}" presName="sibTrans" presStyleLbl="sibTrans2D1" presStyleIdx="7" presStyleCnt="9"/>
      <dgm:spPr/>
      <dgm:t>
        <a:bodyPr/>
        <a:lstStyle/>
        <a:p>
          <a:endParaRPr lang="en-US"/>
        </a:p>
      </dgm:t>
    </dgm:pt>
    <dgm:pt modelId="{6E027A0A-8D3C-410B-9D74-D8BACAA52759}" type="pres">
      <dgm:prSet presAssocID="{95A32F74-E4AF-43C8-B9BD-3D165ECFB55C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80C45778-61F5-439E-8A07-55B5705DB24D}" type="pres">
      <dgm:prSet presAssocID="{5BC3E26D-81AD-4EAF-BBF4-992F314B103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7D901-0CB5-4DC0-870C-8842384EFCEB}" type="pres">
      <dgm:prSet presAssocID="{11971DDC-8E3C-4A94-97AA-C666B7DC7BAB}" presName="sibTrans" presStyleLbl="sibTrans2D1" presStyleIdx="8" presStyleCnt="9"/>
      <dgm:spPr/>
      <dgm:t>
        <a:bodyPr/>
        <a:lstStyle/>
        <a:p>
          <a:endParaRPr lang="en-US"/>
        </a:p>
      </dgm:t>
    </dgm:pt>
    <dgm:pt modelId="{7A7BD2CC-1351-42F9-A9D9-0C5F12D34B11}" type="pres">
      <dgm:prSet presAssocID="{11971DDC-8E3C-4A94-97AA-C666B7DC7BA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537B36FC-CDDC-47AC-B73F-A7B0318C2399}" type="pres">
      <dgm:prSet presAssocID="{BAE2B6C4-4AC1-4177-8511-2A977A6E66F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8D834-4572-4548-A816-B490C2F5ACF9}" type="presOf" srcId="{C77F806D-3864-4470-9F32-2075D16EE4E5}" destId="{49345A09-2590-48C7-A36A-F9F83D3AD836}" srcOrd="0" destOrd="0" presId="urn:microsoft.com/office/officeart/2005/8/layout/process1"/>
    <dgm:cxn modelId="{5511759E-F756-4151-9ADB-8BE69C609047}" type="presOf" srcId="{11971DDC-8E3C-4A94-97AA-C666B7DC7BAB}" destId="{7A7BD2CC-1351-42F9-A9D9-0C5F12D34B11}" srcOrd="1" destOrd="0" presId="urn:microsoft.com/office/officeart/2005/8/layout/process1"/>
    <dgm:cxn modelId="{9B56B4EC-F376-4CA4-AD54-A9D26DA05513}" type="presOf" srcId="{84E95E43-F110-4A3C-9590-BBBE8807B478}" destId="{390A0545-A450-4E48-A8D9-7F693781C5DA}" srcOrd="0" destOrd="0" presId="urn:microsoft.com/office/officeart/2005/8/layout/process1"/>
    <dgm:cxn modelId="{25BEFB6F-3F7C-4AD8-95E3-644DFFF82F61}" type="presOf" srcId="{95A32F74-E4AF-43C8-B9BD-3D165ECFB55C}" destId="{6E027A0A-8D3C-410B-9D74-D8BACAA52759}" srcOrd="1" destOrd="0" presId="urn:microsoft.com/office/officeart/2005/8/layout/process1"/>
    <dgm:cxn modelId="{33FA6BD8-EB26-42CE-A452-D0923084B18A}" srcId="{84E95E43-F110-4A3C-9590-BBBE8807B478}" destId="{1425C559-6EA8-4F19-8ECD-44FE11A7DE20}" srcOrd="4" destOrd="0" parTransId="{CFF51BCC-FA94-41CC-B87C-90297CDDA831}" sibTransId="{9F42869C-AA92-4A2D-BFDE-63DCBD416E48}"/>
    <dgm:cxn modelId="{8D4BFC5D-5F88-4237-9970-E69F94CE3888}" type="presOf" srcId="{7782838D-BC28-436D-9FB7-8AB86F68D9B3}" destId="{56D9E364-EA30-4C6E-9B74-AD1333C09EF9}" srcOrd="1" destOrd="0" presId="urn:microsoft.com/office/officeart/2005/8/layout/process1"/>
    <dgm:cxn modelId="{076A470F-B0E1-4347-B6E6-34E5E8992132}" type="presOf" srcId="{E2951766-B5B3-4948-AF6D-50C77FAFE9B3}" destId="{F16A1E67-1093-4089-B295-43134E925096}" srcOrd="0" destOrd="0" presId="urn:microsoft.com/office/officeart/2005/8/layout/process1"/>
    <dgm:cxn modelId="{39CF3874-F06A-4DC9-9CEE-8B00C3AA4687}" type="presOf" srcId="{6E311988-CD30-40E2-ADB2-610BD1329B3E}" destId="{353143F8-3965-4522-8E9E-3B84DBD17BAD}" srcOrd="1" destOrd="0" presId="urn:microsoft.com/office/officeart/2005/8/layout/process1"/>
    <dgm:cxn modelId="{DC730460-FBDC-4E8E-8F68-67FC1FFEF0CF}" srcId="{84E95E43-F110-4A3C-9590-BBBE8807B478}" destId="{793518B3-24A7-471B-9084-FAC99D878C0D}" srcOrd="7" destOrd="0" parTransId="{6C6D1D99-0146-49F6-9197-01D9D413021F}" sibTransId="{95A32F74-E4AF-43C8-B9BD-3D165ECFB55C}"/>
    <dgm:cxn modelId="{0E427D7B-A678-484B-A77E-FE201523B5E9}" type="presOf" srcId="{793518B3-24A7-471B-9084-FAC99D878C0D}" destId="{8462B159-B4FA-4DF6-9F6D-0730C58AB53D}" srcOrd="0" destOrd="0" presId="urn:microsoft.com/office/officeart/2005/8/layout/process1"/>
    <dgm:cxn modelId="{817EC2A0-270D-4170-9A28-A24610CCD2D7}" type="presOf" srcId="{9F42869C-AA92-4A2D-BFDE-63DCBD416E48}" destId="{2C7DFA01-8FA5-4C21-90B0-0A57B2E8CF82}" srcOrd="1" destOrd="0" presId="urn:microsoft.com/office/officeart/2005/8/layout/process1"/>
    <dgm:cxn modelId="{35D70BCC-F14D-447A-AF4A-88DFCAEBB3D3}" type="presOf" srcId="{04267638-0A0A-41FE-A98C-E86A1730E7B9}" destId="{6C17CDAA-8A1D-4D61-8B1B-7265EFBFED8E}" srcOrd="1" destOrd="0" presId="urn:microsoft.com/office/officeart/2005/8/layout/process1"/>
    <dgm:cxn modelId="{A33B0D80-F5A7-49FE-BF01-1C508E484154}" type="presOf" srcId="{2AD726D5-55A3-419C-BB15-5B7CADBE9A49}" destId="{4C0A4532-C227-4E65-9333-B7F928C37048}" srcOrd="1" destOrd="0" presId="urn:microsoft.com/office/officeart/2005/8/layout/process1"/>
    <dgm:cxn modelId="{97389348-CC95-4CB4-AF74-B97F89191085}" type="presOf" srcId="{964239D9-AEB1-43CD-A6E4-6610C3DF5C28}" destId="{DEC29E55-EC2B-4838-BB1D-A15E3F722695}" srcOrd="0" destOrd="0" presId="urn:microsoft.com/office/officeart/2005/8/layout/process1"/>
    <dgm:cxn modelId="{15155913-0E5B-4AC0-8E87-BFD4FB62F69C}" type="presOf" srcId="{C77F806D-3864-4470-9F32-2075D16EE4E5}" destId="{8B2CC314-9CF9-4066-842D-80E18F51C373}" srcOrd="1" destOrd="0" presId="urn:microsoft.com/office/officeart/2005/8/layout/process1"/>
    <dgm:cxn modelId="{04CD007D-CD98-4A34-B547-656F04B105CE}" type="presOf" srcId="{E2951766-B5B3-4948-AF6D-50C77FAFE9B3}" destId="{61978AE8-F33D-4EAE-B782-D018D8EC44E0}" srcOrd="1" destOrd="0" presId="urn:microsoft.com/office/officeart/2005/8/layout/process1"/>
    <dgm:cxn modelId="{E1E9DD4C-FD27-4A58-B069-37DECBB0D337}" type="presOf" srcId="{02B5B611-BF7E-4908-A943-F2228E7DA9BA}" destId="{ACEA724E-689D-44CC-9CCA-745CA1839A4B}" srcOrd="0" destOrd="0" presId="urn:microsoft.com/office/officeart/2005/8/layout/process1"/>
    <dgm:cxn modelId="{294DFB37-3969-4DE5-A2B6-8C50E0C155F4}" type="presOf" srcId="{11971DDC-8E3C-4A94-97AA-C666B7DC7BAB}" destId="{7347D901-0CB5-4DC0-870C-8842384EFCEB}" srcOrd="0" destOrd="0" presId="urn:microsoft.com/office/officeart/2005/8/layout/process1"/>
    <dgm:cxn modelId="{D89369B7-5E01-49F5-BF78-0B4BCFE75317}" type="presOf" srcId="{2AD726D5-55A3-419C-BB15-5B7CADBE9A49}" destId="{73066832-7690-4214-BF1B-34A12D9408E3}" srcOrd="0" destOrd="0" presId="urn:microsoft.com/office/officeart/2005/8/layout/process1"/>
    <dgm:cxn modelId="{B795D9BD-AB74-45B8-BA87-B020B92BBC0F}" type="presOf" srcId="{95A32F74-E4AF-43C8-B9BD-3D165ECFB55C}" destId="{471E0B0D-565F-47F7-B9D9-C967C812F2BC}" srcOrd="0" destOrd="0" presId="urn:microsoft.com/office/officeart/2005/8/layout/process1"/>
    <dgm:cxn modelId="{9A819B3E-299A-4322-B837-3F36B086E1D8}" type="presOf" srcId="{04267638-0A0A-41FE-A98C-E86A1730E7B9}" destId="{D2C139E3-F44D-491E-B4FF-6DBAE92122BC}" srcOrd="0" destOrd="0" presId="urn:microsoft.com/office/officeart/2005/8/layout/process1"/>
    <dgm:cxn modelId="{B96692E2-3A55-479F-811E-9A1DC58C64E0}" srcId="{84E95E43-F110-4A3C-9590-BBBE8807B478}" destId="{02B5B611-BF7E-4908-A943-F2228E7DA9BA}" srcOrd="5" destOrd="0" parTransId="{DA817B59-CCF2-4B90-9A52-CCF248523F98}" sibTransId="{04267638-0A0A-41FE-A98C-E86A1730E7B9}"/>
    <dgm:cxn modelId="{8A8C8433-0395-4D5E-8A64-960E65C3B9A9}" srcId="{84E95E43-F110-4A3C-9590-BBBE8807B478}" destId="{964239D9-AEB1-43CD-A6E4-6610C3DF5C28}" srcOrd="6" destOrd="0" parTransId="{1BAC5133-0911-4B5B-AF58-7EC77F1AC658}" sibTransId="{6E311988-CD30-40E2-ADB2-610BD1329B3E}"/>
    <dgm:cxn modelId="{8D5D7992-7B0D-4CD5-9197-F00B34D5EC30}" srcId="{84E95E43-F110-4A3C-9590-BBBE8807B478}" destId="{48E4D3C0-5BB9-4FD3-8649-BD90E127A693}" srcOrd="1" destOrd="0" parTransId="{7F18D967-B6E8-44CA-98B9-5F044D3B85BD}" sibTransId="{C77F806D-3864-4470-9F32-2075D16EE4E5}"/>
    <dgm:cxn modelId="{0091C5E4-6432-4913-9546-66FF4E69508F}" type="presOf" srcId="{48E4D3C0-5BB9-4FD3-8649-BD90E127A693}" destId="{1F492BBD-5755-4A3B-9B0A-CF9EEB0A58BB}" srcOrd="0" destOrd="0" presId="urn:microsoft.com/office/officeart/2005/8/layout/process1"/>
    <dgm:cxn modelId="{D9E4BE6A-66A8-42B6-ADC2-8F3C74E5943F}" type="presOf" srcId="{5BC3E26D-81AD-4EAF-BBF4-992F314B103F}" destId="{80C45778-61F5-439E-8A07-55B5705DB24D}" srcOrd="0" destOrd="0" presId="urn:microsoft.com/office/officeart/2005/8/layout/process1"/>
    <dgm:cxn modelId="{24EFCA20-1EF7-4392-8333-E6A3642421F8}" srcId="{84E95E43-F110-4A3C-9590-BBBE8807B478}" destId="{CBA6D604-017B-4185-8E62-0A5763F26993}" srcOrd="0" destOrd="0" parTransId="{6B074F69-13E2-4195-B4DF-A30FBFA2D051}" sibTransId="{E2951766-B5B3-4948-AF6D-50C77FAFE9B3}"/>
    <dgm:cxn modelId="{0C6DEEAD-9C23-48D8-B4BD-4370BF754841}" type="presOf" srcId="{1804E5E9-0534-4074-B911-36FDDA95327B}" destId="{BD82BEE0-563F-4A1C-912D-351E5122AEEF}" srcOrd="0" destOrd="0" presId="urn:microsoft.com/office/officeart/2005/8/layout/process1"/>
    <dgm:cxn modelId="{4EEC867B-185F-4C87-93EF-F29FA7BC7D56}" type="presOf" srcId="{1425C559-6EA8-4F19-8ECD-44FE11A7DE20}" destId="{91F5448A-521C-484D-BD07-0BCE2F7B8102}" srcOrd="0" destOrd="0" presId="urn:microsoft.com/office/officeart/2005/8/layout/process1"/>
    <dgm:cxn modelId="{F8ABED77-C10C-43D1-8598-44C5DD89B3EF}" srcId="{84E95E43-F110-4A3C-9590-BBBE8807B478}" destId="{1804E5E9-0534-4074-B911-36FDDA95327B}" srcOrd="2" destOrd="0" parTransId="{79F43129-AE94-494B-9871-AE830105D297}" sibTransId="{7782838D-BC28-436D-9FB7-8AB86F68D9B3}"/>
    <dgm:cxn modelId="{DA5F7E2C-014F-4871-B1AD-E6071E1259BC}" srcId="{84E95E43-F110-4A3C-9590-BBBE8807B478}" destId="{0ACFF99A-8CBB-46ED-956C-BD0654DC5420}" srcOrd="3" destOrd="0" parTransId="{C30010A9-557A-47C6-85B6-D884816295EA}" sibTransId="{2AD726D5-55A3-419C-BB15-5B7CADBE9A49}"/>
    <dgm:cxn modelId="{0D3765B5-E132-4AE8-8EE2-BC54254FA6B5}" type="presOf" srcId="{0ACFF99A-8CBB-46ED-956C-BD0654DC5420}" destId="{9033E0F0-B5AE-496F-BCF6-9C353254DD07}" srcOrd="0" destOrd="0" presId="urn:microsoft.com/office/officeart/2005/8/layout/process1"/>
    <dgm:cxn modelId="{532C2530-7C82-43EB-99C4-C275A2E57AB5}" type="presOf" srcId="{9F42869C-AA92-4A2D-BFDE-63DCBD416E48}" destId="{ED042D7B-0131-48C2-A681-508D9842C4A6}" srcOrd="0" destOrd="0" presId="urn:microsoft.com/office/officeart/2005/8/layout/process1"/>
    <dgm:cxn modelId="{26E2D09D-4FE1-45E5-A596-1FCD87CDBEB7}" srcId="{84E95E43-F110-4A3C-9590-BBBE8807B478}" destId="{BAE2B6C4-4AC1-4177-8511-2A977A6E66FF}" srcOrd="9" destOrd="0" parTransId="{14A229E0-464F-4553-9D64-38FDDF05F10B}" sibTransId="{CC69B9D2-4B63-45B1-A7F1-90D9A888EEB1}"/>
    <dgm:cxn modelId="{6F78F5CC-F44D-4A05-BED6-1715B5AF7F5A}" type="presOf" srcId="{7782838D-BC28-436D-9FB7-8AB86F68D9B3}" destId="{537E5771-3C6E-4184-A43C-99CA35F06A8B}" srcOrd="0" destOrd="0" presId="urn:microsoft.com/office/officeart/2005/8/layout/process1"/>
    <dgm:cxn modelId="{CFE2A629-A3F6-4D3B-8620-0218BC5E5B29}" type="presOf" srcId="{BAE2B6C4-4AC1-4177-8511-2A977A6E66FF}" destId="{537B36FC-CDDC-47AC-B73F-A7B0318C2399}" srcOrd="0" destOrd="0" presId="urn:microsoft.com/office/officeart/2005/8/layout/process1"/>
    <dgm:cxn modelId="{3B61B5B1-C49B-44C2-8D13-38FE46A59CA4}" type="presOf" srcId="{CBA6D604-017B-4185-8E62-0A5763F26993}" destId="{906C9A41-2F0C-4BBF-941C-FEF3381474FD}" srcOrd="0" destOrd="0" presId="urn:microsoft.com/office/officeart/2005/8/layout/process1"/>
    <dgm:cxn modelId="{47004DDE-DECF-407B-A695-E2F74819B41B}" srcId="{84E95E43-F110-4A3C-9590-BBBE8807B478}" destId="{5BC3E26D-81AD-4EAF-BBF4-992F314B103F}" srcOrd="8" destOrd="0" parTransId="{5432F74B-8254-49FB-9EFF-1561C2DA30B8}" sibTransId="{11971DDC-8E3C-4A94-97AA-C666B7DC7BAB}"/>
    <dgm:cxn modelId="{A374E548-14AC-4007-84CE-D2B6F0BEE2E5}" type="presOf" srcId="{6E311988-CD30-40E2-ADB2-610BD1329B3E}" destId="{2F94BAFE-7B21-4136-8F58-1BC0DFD0F4D9}" srcOrd="0" destOrd="0" presId="urn:microsoft.com/office/officeart/2005/8/layout/process1"/>
    <dgm:cxn modelId="{6EAE20DC-56D4-4492-9F2B-26EC6CB8AB84}" type="presParOf" srcId="{390A0545-A450-4E48-A8D9-7F693781C5DA}" destId="{906C9A41-2F0C-4BBF-941C-FEF3381474FD}" srcOrd="0" destOrd="0" presId="urn:microsoft.com/office/officeart/2005/8/layout/process1"/>
    <dgm:cxn modelId="{BA74E560-AA2A-4F87-89E5-A525E1E01BEC}" type="presParOf" srcId="{390A0545-A450-4E48-A8D9-7F693781C5DA}" destId="{F16A1E67-1093-4089-B295-43134E925096}" srcOrd="1" destOrd="0" presId="urn:microsoft.com/office/officeart/2005/8/layout/process1"/>
    <dgm:cxn modelId="{048A66B8-21DC-4E38-9D83-EE6B1CF9CE1C}" type="presParOf" srcId="{F16A1E67-1093-4089-B295-43134E925096}" destId="{61978AE8-F33D-4EAE-B782-D018D8EC44E0}" srcOrd="0" destOrd="0" presId="urn:microsoft.com/office/officeart/2005/8/layout/process1"/>
    <dgm:cxn modelId="{F82C4FC5-C32B-4AE3-8696-6A3AEE01D463}" type="presParOf" srcId="{390A0545-A450-4E48-A8D9-7F693781C5DA}" destId="{1F492BBD-5755-4A3B-9B0A-CF9EEB0A58BB}" srcOrd="2" destOrd="0" presId="urn:microsoft.com/office/officeart/2005/8/layout/process1"/>
    <dgm:cxn modelId="{3FF59118-89AE-4BA0-B5CB-BABA7B3AEB65}" type="presParOf" srcId="{390A0545-A450-4E48-A8D9-7F693781C5DA}" destId="{49345A09-2590-48C7-A36A-F9F83D3AD836}" srcOrd="3" destOrd="0" presId="urn:microsoft.com/office/officeart/2005/8/layout/process1"/>
    <dgm:cxn modelId="{6BFE8EEA-4A53-4900-8E42-5376CF44A569}" type="presParOf" srcId="{49345A09-2590-48C7-A36A-F9F83D3AD836}" destId="{8B2CC314-9CF9-4066-842D-80E18F51C373}" srcOrd="0" destOrd="0" presId="urn:microsoft.com/office/officeart/2005/8/layout/process1"/>
    <dgm:cxn modelId="{98BA3DB2-6875-4530-A34F-C24ABBD2F6F3}" type="presParOf" srcId="{390A0545-A450-4E48-A8D9-7F693781C5DA}" destId="{BD82BEE0-563F-4A1C-912D-351E5122AEEF}" srcOrd="4" destOrd="0" presId="urn:microsoft.com/office/officeart/2005/8/layout/process1"/>
    <dgm:cxn modelId="{0B954C7A-DF43-467C-99D4-62F9F1F7E903}" type="presParOf" srcId="{390A0545-A450-4E48-A8D9-7F693781C5DA}" destId="{537E5771-3C6E-4184-A43C-99CA35F06A8B}" srcOrd="5" destOrd="0" presId="urn:microsoft.com/office/officeart/2005/8/layout/process1"/>
    <dgm:cxn modelId="{CEA23F38-C5DD-4EA9-8856-82EAFBA0AAA5}" type="presParOf" srcId="{537E5771-3C6E-4184-A43C-99CA35F06A8B}" destId="{56D9E364-EA30-4C6E-9B74-AD1333C09EF9}" srcOrd="0" destOrd="0" presId="urn:microsoft.com/office/officeart/2005/8/layout/process1"/>
    <dgm:cxn modelId="{FC5228DF-2864-44C9-9312-4C4AEEC8B397}" type="presParOf" srcId="{390A0545-A450-4E48-A8D9-7F693781C5DA}" destId="{9033E0F0-B5AE-496F-BCF6-9C353254DD07}" srcOrd="6" destOrd="0" presId="urn:microsoft.com/office/officeart/2005/8/layout/process1"/>
    <dgm:cxn modelId="{57B9482B-086B-48FD-A905-752B5091B7A9}" type="presParOf" srcId="{390A0545-A450-4E48-A8D9-7F693781C5DA}" destId="{73066832-7690-4214-BF1B-34A12D9408E3}" srcOrd="7" destOrd="0" presId="urn:microsoft.com/office/officeart/2005/8/layout/process1"/>
    <dgm:cxn modelId="{B5FE94DF-5569-4DB5-B357-B15835A043BA}" type="presParOf" srcId="{73066832-7690-4214-BF1B-34A12D9408E3}" destId="{4C0A4532-C227-4E65-9333-B7F928C37048}" srcOrd="0" destOrd="0" presId="urn:microsoft.com/office/officeart/2005/8/layout/process1"/>
    <dgm:cxn modelId="{EB70B9D8-715A-4552-9E2D-5F78BE7A14F0}" type="presParOf" srcId="{390A0545-A450-4E48-A8D9-7F693781C5DA}" destId="{91F5448A-521C-484D-BD07-0BCE2F7B8102}" srcOrd="8" destOrd="0" presId="urn:microsoft.com/office/officeart/2005/8/layout/process1"/>
    <dgm:cxn modelId="{523425B1-D5EA-465A-AE8D-8517D05E060A}" type="presParOf" srcId="{390A0545-A450-4E48-A8D9-7F693781C5DA}" destId="{ED042D7B-0131-48C2-A681-508D9842C4A6}" srcOrd="9" destOrd="0" presId="urn:microsoft.com/office/officeart/2005/8/layout/process1"/>
    <dgm:cxn modelId="{6141B4BB-829E-445D-8602-F859D39669FC}" type="presParOf" srcId="{ED042D7B-0131-48C2-A681-508D9842C4A6}" destId="{2C7DFA01-8FA5-4C21-90B0-0A57B2E8CF82}" srcOrd="0" destOrd="0" presId="urn:microsoft.com/office/officeart/2005/8/layout/process1"/>
    <dgm:cxn modelId="{1A1B029D-E81B-4038-BEDE-8F118BFE7AE2}" type="presParOf" srcId="{390A0545-A450-4E48-A8D9-7F693781C5DA}" destId="{ACEA724E-689D-44CC-9CCA-745CA1839A4B}" srcOrd="10" destOrd="0" presId="urn:microsoft.com/office/officeart/2005/8/layout/process1"/>
    <dgm:cxn modelId="{87EEABFA-14EA-466A-9C7B-C77E21C90A9C}" type="presParOf" srcId="{390A0545-A450-4E48-A8D9-7F693781C5DA}" destId="{D2C139E3-F44D-491E-B4FF-6DBAE92122BC}" srcOrd="11" destOrd="0" presId="urn:microsoft.com/office/officeart/2005/8/layout/process1"/>
    <dgm:cxn modelId="{55810284-EFA9-4700-BBD6-151BFE1963D3}" type="presParOf" srcId="{D2C139E3-F44D-491E-B4FF-6DBAE92122BC}" destId="{6C17CDAA-8A1D-4D61-8B1B-7265EFBFED8E}" srcOrd="0" destOrd="0" presId="urn:microsoft.com/office/officeart/2005/8/layout/process1"/>
    <dgm:cxn modelId="{3698226E-A6B1-4A37-814B-E6EA810C9130}" type="presParOf" srcId="{390A0545-A450-4E48-A8D9-7F693781C5DA}" destId="{DEC29E55-EC2B-4838-BB1D-A15E3F722695}" srcOrd="12" destOrd="0" presId="urn:microsoft.com/office/officeart/2005/8/layout/process1"/>
    <dgm:cxn modelId="{D3F9EB1C-492B-40F5-B2A0-87E86D7EBE55}" type="presParOf" srcId="{390A0545-A450-4E48-A8D9-7F693781C5DA}" destId="{2F94BAFE-7B21-4136-8F58-1BC0DFD0F4D9}" srcOrd="13" destOrd="0" presId="urn:microsoft.com/office/officeart/2005/8/layout/process1"/>
    <dgm:cxn modelId="{61B097E7-77F7-48CC-A821-DD14C68332F6}" type="presParOf" srcId="{2F94BAFE-7B21-4136-8F58-1BC0DFD0F4D9}" destId="{353143F8-3965-4522-8E9E-3B84DBD17BAD}" srcOrd="0" destOrd="0" presId="urn:microsoft.com/office/officeart/2005/8/layout/process1"/>
    <dgm:cxn modelId="{9B331DBB-2351-44DF-AA17-BFCC5FC3B4B5}" type="presParOf" srcId="{390A0545-A450-4E48-A8D9-7F693781C5DA}" destId="{8462B159-B4FA-4DF6-9F6D-0730C58AB53D}" srcOrd="14" destOrd="0" presId="urn:microsoft.com/office/officeart/2005/8/layout/process1"/>
    <dgm:cxn modelId="{28A8078C-975F-485B-B810-735F08C7BDF4}" type="presParOf" srcId="{390A0545-A450-4E48-A8D9-7F693781C5DA}" destId="{471E0B0D-565F-47F7-B9D9-C967C812F2BC}" srcOrd="15" destOrd="0" presId="urn:microsoft.com/office/officeart/2005/8/layout/process1"/>
    <dgm:cxn modelId="{2E385B87-17DB-4F42-9956-C2B651E0218C}" type="presParOf" srcId="{471E0B0D-565F-47F7-B9D9-C967C812F2BC}" destId="{6E027A0A-8D3C-410B-9D74-D8BACAA52759}" srcOrd="0" destOrd="0" presId="urn:microsoft.com/office/officeart/2005/8/layout/process1"/>
    <dgm:cxn modelId="{35A242F3-61E6-4320-9FCF-13C5A0A38F94}" type="presParOf" srcId="{390A0545-A450-4E48-A8D9-7F693781C5DA}" destId="{80C45778-61F5-439E-8A07-55B5705DB24D}" srcOrd="16" destOrd="0" presId="urn:microsoft.com/office/officeart/2005/8/layout/process1"/>
    <dgm:cxn modelId="{1028467F-9EEE-43DB-B0B4-855241D316F7}" type="presParOf" srcId="{390A0545-A450-4E48-A8D9-7F693781C5DA}" destId="{7347D901-0CB5-4DC0-870C-8842384EFCEB}" srcOrd="17" destOrd="0" presId="urn:microsoft.com/office/officeart/2005/8/layout/process1"/>
    <dgm:cxn modelId="{A0447676-47BC-4284-83F3-79A5F0D99654}" type="presParOf" srcId="{7347D901-0CB5-4DC0-870C-8842384EFCEB}" destId="{7A7BD2CC-1351-42F9-A9D9-0C5F12D34B11}" srcOrd="0" destOrd="0" presId="urn:microsoft.com/office/officeart/2005/8/layout/process1"/>
    <dgm:cxn modelId="{6BB12BA8-1010-4B7D-AFDD-D6AE4CDD515B}" type="presParOf" srcId="{390A0545-A450-4E48-A8D9-7F693781C5DA}" destId="{537B36FC-CDDC-47AC-B73F-A7B0318C2399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95E43-F110-4A3C-9590-BBBE8807B478}" type="doc">
      <dgm:prSet loTypeId="urn:microsoft.com/office/officeart/2005/8/layout/process1" loCatId="process" qsTypeId="urn:microsoft.com/office/officeart/2005/8/quickstyle/3d3" qsCatId="3D" csTypeId="urn:microsoft.com/office/officeart/2005/8/colors/accent0_1" csCatId="mainScheme" phldr="1"/>
      <dgm:spPr/>
    </dgm:pt>
    <dgm:pt modelId="{CBA6D604-017B-4185-8E62-0A5763F26993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LTEC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6B074F69-13E2-4195-B4DF-A30FBFA2D051}" type="parTrans" cxnId="{24EFCA20-1EF7-4392-8333-E6A3642421F8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E2951766-B5B3-4948-AF6D-50C77FAFE9B3}" type="sibTrans" cxnId="{24EFCA20-1EF7-4392-8333-E6A3642421F8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1804E5E9-0534-4074-B911-36FDDA95327B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Datu pirmapstrāde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79F43129-AE94-494B-9871-AE830105D297}" type="parTrans" cxnId="{F8ABED77-C10C-43D1-8598-44C5DD89B3EF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7782838D-BC28-436D-9FB7-8AB86F68D9B3}" type="sibTrans" cxnId="{F8ABED77-C10C-43D1-8598-44C5DD89B3EF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1425C559-6EA8-4F19-8ECD-44FE11A7DE20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Tīru datu kopa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CFF51BCC-FA94-41CC-B87C-90297CDDA831}" type="parTrans" cxnId="{33FA6BD8-EB26-42CE-A452-D0923084B18A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9F42869C-AA92-4A2D-BFDE-63DCBD416E48}" type="sibTrans" cxnId="{33FA6BD8-EB26-42CE-A452-D0923084B18A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02B5B611-BF7E-4908-A943-F2228E7DA9BA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Sentimenta (noskaņojuma) apmācība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DA817B59-CCF2-4B90-9A52-CCF248523F98}" type="parTrans" cxnId="{B96692E2-3A55-479F-811E-9A1DC58C64E0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04267638-0A0A-41FE-A98C-E86A1730E7B9}" type="sibTrans" cxnId="{B96692E2-3A55-479F-811E-9A1DC58C64E0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964239D9-AEB1-43CD-A6E4-6610C3DF5C28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Sentimenta (noskaņojuma) noteikšana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1BAC5133-0911-4B5B-AF58-7EC77F1AC658}" type="parTrans" cxnId="{8A8C8433-0395-4D5E-8A64-960E65C3B9A9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6E311988-CD30-40E2-ADB2-610BD1329B3E}" type="sibTrans" cxnId="{8A8C8433-0395-4D5E-8A64-960E65C3B9A9}">
      <dgm:prSet custT="1"/>
      <dgm:spPr>
        <a:solidFill>
          <a:srgbClr val="FFC000"/>
        </a:solidFill>
      </dgm:spPr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BAE2B6C4-4AC1-4177-8511-2A977A6E66FF}">
      <dgm:prSet phldrT="[Text]" custT="1"/>
      <dgm:spPr/>
      <dgm:t>
        <a:bodyPr/>
        <a:lstStyle/>
        <a:p>
          <a:r>
            <a:rPr lang="lv-LV" sz="1000" dirty="0" smtClean="0">
              <a:latin typeface="Times New Roman" pitchFamily="18" charset="0"/>
              <a:cs typeface="Times New Roman" pitchFamily="18" charset="0"/>
            </a:rPr>
            <a:t>Rezultāti un vizualizācija</a:t>
          </a:r>
          <a:endParaRPr lang="en-US" sz="1000" dirty="0">
            <a:latin typeface="Times New Roman" pitchFamily="18" charset="0"/>
            <a:cs typeface="Times New Roman" pitchFamily="18" charset="0"/>
          </a:endParaRPr>
        </a:p>
      </dgm:t>
    </dgm:pt>
    <dgm:pt modelId="{14A229E0-464F-4553-9D64-38FDDF05F10B}" type="parTrans" cxnId="{26E2D09D-4FE1-45E5-A596-1FCD87CDBEB7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CC69B9D2-4B63-45B1-A7F1-90D9A888EEB1}" type="sibTrans" cxnId="{26E2D09D-4FE1-45E5-A596-1FCD87CDBEB7}">
      <dgm:prSet/>
      <dgm:spPr/>
      <dgm:t>
        <a:bodyPr/>
        <a:lstStyle/>
        <a:p>
          <a:endParaRPr lang="en-US" sz="1000">
            <a:latin typeface="Times New Roman" pitchFamily="18" charset="0"/>
            <a:cs typeface="Times New Roman" pitchFamily="18" charset="0"/>
          </a:endParaRPr>
        </a:p>
      </dgm:t>
    </dgm:pt>
    <dgm:pt modelId="{390A0545-A450-4E48-A8D9-7F693781C5DA}" type="pres">
      <dgm:prSet presAssocID="{84E95E43-F110-4A3C-9590-BBBE8807B478}" presName="Name0" presStyleCnt="0">
        <dgm:presLayoutVars>
          <dgm:dir/>
          <dgm:resizeHandles val="exact"/>
        </dgm:presLayoutVars>
      </dgm:prSet>
      <dgm:spPr/>
    </dgm:pt>
    <dgm:pt modelId="{906C9A41-2F0C-4BBF-941C-FEF3381474FD}" type="pres">
      <dgm:prSet presAssocID="{CBA6D604-017B-4185-8E62-0A5763F26993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6A1E67-1093-4089-B295-43134E925096}" type="pres">
      <dgm:prSet presAssocID="{E2951766-B5B3-4948-AF6D-50C77FAFE9B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978AE8-F33D-4EAE-B782-D018D8EC44E0}" type="pres">
      <dgm:prSet presAssocID="{E2951766-B5B3-4948-AF6D-50C77FAFE9B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D82BEE0-563F-4A1C-912D-351E5122AEEF}" type="pres">
      <dgm:prSet presAssocID="{1804E5E9-0534-4074-B911-36FDDA9532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E5771-3C6E-4184-A43C-99CA35F06A8B}" type="pres">
      <dgm:prSet presAssocID="{7782838D-BC28-436D-9FB7-8AB86F68D9B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6D9E364-EA30-4C6E-9B74-AD1333C09EF9}" type="pres">
      <dgm:prSet presAssocID="{7782838D-BC28-436D-9FB7-8AB86F68D9B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F5448A-521C-484D-BD07-0BCE2F7B8102}" type="pres">
      <dgm:prSet presAssocID="{1425C559-6EA8-4F19-8ECD-44FE11A7DE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42D7B-0131-48C2-A681-508D9842C4A6}" type="pres">
      <dgm:prSet presAssocID="{9F42869C-AA92-4A2D-BFDE-63DCBD416E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C7DFA01-8FA5-4C21-90B0-0A57B2E8CF82}" type="pres">
      <dgm:prSet presAssocID="{9F42869C-AA92-4A2D-BFDE-63DCBD416E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CEA724E-689D-44CC-9CCA-745CA1839A4B}" type="pres">
      <dgm:prSet presAssocID="{02B5B611-BF7E-4908-A943-F2228E7DA9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139E3-F44D-491E-B4FF-6DBAE92122BC}" type="pres">
      <dgm:prSet presAssocID="{04267638-0A0A-41FE-A98C-E86A1730E7B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C17CDAA-8A1D-4D61-8B1B-7265EFBFED8E}" type="pres">
      <dgm:prSet presAssocID="{04267638-0A0A-41FE-A98C-E86A1730E7B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EC29E55-EC2B-4838-BB1D-A15E3F722695}" type="pres">
      <dgm:prSet presAssocID="{964239D9-AEB1-43CD-A6E4-6610C3DF5C2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4BAFE-7B21-4136-8F58-1BC0DFD0F4D9}" type="pres">
      <dgm:prSet presAssocID="{6E311988-CD30-40E2-ADB2-610BD1329B3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53143F8-3965-4522-8E9E-3B84DBD17BAD}" type="pres">
      <dgm:prSet presAssocID="{6E311988-CD30-40E2-ADB2-610BD1329B3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37B36FC-CDDC-47AC-B73F-A7B0318C2399}" type="pres">
      <dgm:prSet presAssocID="{BAE2B6C4-4AC1-4177-8511-2A977A6E66F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A6BD8-EB26-42CE-A452-D0923084B18A}" srcId="{84E95E43-F110-4A3C-9590-BBBE8807B478}" destId="{1425C559-6EA8-4F19-8ECD-44FE11A7DE20}" srcOrd="2" destOrd="0" parTransId="{CFF51BCC-FA94-41CC-B87C-90297CDDA831}" sibTransId="{9F42869C-AA92-4A2D-BFDE-63DCBD416E48}"/>
    <dgm:cxn modelId="{24EFCA20-1EF7-4392-8333-E6A3642421F8}" srcId="{84E95E43-F110-4A3C-9590-BBBE8807B478}" destId="{CBA6D604-017B-4185-8E62-0A5763F26993}" srcOrd="0" destOrd="0" parTransId="{6B074F69-13E2-4195-B4DF-A30FBFA2D051}" sibTransId="{E2951766-B5B3-4948-AF6D-50C77FAFE9B3}"/>
    <dgm:cxn modelId="{3B009545-7E64-4879-825D-1552BA1CE403}" type="presOf" srcId="{9F42869C-AA92-4A2D-BFDE-63DCBD416E48}" destId="{2C7DFA01-8FA5-4C21-90B0-0A57B2E8CF82}" srcOrd="1" destOrd="0" presId="urn:microsoft.com/office/officeart/2005/8/layout/process1"/>
    <dgm:cxn modelId="{40343D63-EC51-4093-A705-81CAEA139B61}" type="presOf" srcId="{04267638-0A0A-41FE-A98C-E86A1730E7B9}" destId="{D2C139E3-F44D-491E-B4FF-6DBAE92122BC}" srcOrd="0" destOrd="0" presId="urn:microsoft.com/office/officeart/2005/8/layout/process1"/>
    <dgm:cxn modelId="{B96692E2-3A55-479F-811E-9A1DC58C64E0}" srcId="{84E95E43-F110-4A3C-9590-BBBE8807B478}" destId="{02B5B611-BF7E-4908-A943-F2228E7DA9BA}" srcOrd="3" destOrd="0" parTransId="{DA817B59-CCF2-4B90-9A52-CCF248523F98}" sibTransId="{04267638-0A0A-41FE-A98C-E86A1730E7B9}"/>
    <dgm:cxn modelId="{4AC95A03-585E-4434-B5FC-254251623F2D}" type="presOf" srcId="{E2951766-B5B3-4948-AF6D-50C77FAFE9B3}" destId="{F16A1E67-1093-4089-B295-43134E925096}" srcOrd="0" destOrd="0" presId="urn:microsoft.com/office/officeart/2005/8/layout/process1"/>
    <dgm:cxn modelId="{2EC14970-AC0B-4D9B-92A5-BD137C946537}" type="presOf" srcId="{9F42869C-AA92-4A2D-BFDE-63DCBD416E48}" destId="{ED042D7B-0131-48C2-A681-508D9842C4A6}" srcOrd="0" destOrd="0" presId="urn:microsoft.com/office/officeart/2005/8/layout/process1"/>
    <dgm:cxn modelId="{AE2BB417-F1C1-4382-81CE-74730190795B}" type="presOf" srcId="{E2951766-B5B3-4948-AF6D-50C77FAFE9B3}" destId="{61978AE8-F33D-4EAE-B782-D018D8EC44E0}" srcOrd="1" destOrd="0" presId="urn:microsoft.com/office/officeart/2005/8/layout/process1"/>
    <dgm:cxn modelId="{04B0AC3D-5EBA-42AB-8C92-F816632D2226}" type="presOf" srcId="{02B5B611-BF7E-4908-A943-F2228E7DA9BA}" destId="{ACEA724E-689D-44CC-9CCA-745CA1839A4B}" srcOrd="0" destOrd="0" presId="urn:microsoft.com/office/officeart/2005/8/layout/process1"/>
    <dgm:cxn modelId="{649A3028-C849-44A0-8A48-D75D1A01F7FE}" type="presOf" srcId="{6E311988-CD30-40E2-ADB2-610BD1329B3E}" destId="{2F94BAFE-7B21-4136-8F58-1BC0DFD0F4D9}" srcOrd="0" destOrd="0" presId="urn:microsoft.com/office/officeart/2005/8/layout/process1"/>
    <dgm:cxn modelId="{9D904982-6AC2-41A0-A93F-F0D2C1520609}" type="presOf" srcId="{84E95E43-F110-4A3C-9590-BBBE8807B478}" destId="{390A0545-A450-4E48-A8D9-7F693781C5DA}" srcOrd="0" destOrd="0" presId="urn:microsoft.com/office/officeart/2005/8/layout/process1"/>
    <dgm:cxn modelId="{78D2D729-4614-481E-BEBD-4451B29323E1}" type="presOf" srcId="{BAE2B6C4-4AC1-4177-8511-2A977A6E66FF}" destId="{537B36FC-CDDC-47AC-B73F-A7B0318C2399}" srcOrd="0" destOrd="0" presId="urn:microsoft.com/office/officeart/2005/8/layout/process1"/>
    <dgm:cxn modelId="{F2F66511-1A04-4B13-BA6C-CE79162E5837}" type="presOf" srcId="{04267638-0A0A-41FE-A98C-E86A1730E7B9}" destId="{6C17CDAA-8A1D-4D61-8B1B-7265EFBFED8E}" srcOrd="1" destOrd="0" presId="urn:microsoft.com/office/officeart/2005/8/layout/process1"/>
    <dgm:cxn modelId="{9C397AF1-C6AB-4781-A6A8-F54DEB0D9464}" type="presOf" srcId="{CBA6D604-017B-4185-8E62-0A5763F26993}" destId="{906C9A41-2F0C-4BBF-941C-FEF3381474FD}" srcOrd="0" destOrd="0" presId="urn:microsoft.com/office/officeart/2005/8/layout/process1"/>
    <dgm:cxn modelId="{F8ABED77-C10C-43D1-8598-44C5DD89B3EF}" srcId="{84E95E43-F110-4A3C-9590-BBBE8807B478}" destId="{1804E5E9-0534-4074-B911-36FDDA95327B}" srcOrd="1" destOrd="0" parTransId="{79F43129-AE94-494B-9871-AE830105D297}" sibTransId="{7782838D-BC28-436D-9FB7-8AB86F68D9B3}"/>
    <dgm:cxn modelId="{A1AF8232-CDC4-4BB2-B736-5308FAB423E2}" type="presOf" srcId="{1425C559-6EA8-4F19-8ECD-44FE11A7DE20}" destId="{91F5448A-521C-484D-BD07-0BCE2F7B8102}" srcOrd="0" destOrd="0" presId="urn:microsoft.com/office/officeart/2005/8/layout/process1"/>
    <dgm:cxn modelId="{26E2D09D-4FE1-45E5-A596-1FCD87CDBEB7}" srcId="{84E95E43-F110-4A3C-9590-BBBE8807B478}" destId="{BAE2B6C4-4AC1-4177-8511-2A977A6E66FF}" srcOrd="5" destOrd="0" parTransId="{14A229E0-464F-4553-9D64-38FDDF05F10B}" sibTransId="{CC69B9D2-4B63-45B1-A7F1-90D9A888EEB1}"/>
    <dgm:cxn modelId="{8A8C8433-0395-4D5E-8A64-960E65C3B9A9}" srcId="{84E95E43-F110-4A3C-9590-BBBE8807B478}" destId="{964239D9-AEB1-43CD-A6E4-6610C3DF5C28}" srcOrd="4" destOrd="0" parTransId="{1BAC5133-0911-4B5B-AF58-7EC77F1AC658}" sibTransId="{6E311988-CD30-40E2-ADB2-610BD1329B3E}"/>
    <dgm:cxn modelId="{B7DEA5BF-D602-4540-9F5D-0F990CACDC66}" type="presOf" srcId="{6E311988-CD30-40E2-ADB2-610BD1329B3E}" destId="{353143F8-3965-4522-8E9E-3B84DBD17BAD}" srcOrd="1" destOrd="0" presId="urn:microsoft.com/office/officeart/2005/8/layout/process1"/>
    <dgm:cxn modelId="{013F0B54-3C83-4718-A0BF-B052A35D841C}" type="presOf" srcId="{7782838D-BC28-436D-9FB7-8AB86F68D9B3}" destId="{56D9E364-EA30-4C6E-9B74-AD1333C09EF9}" srcOrd="1" destOrd="0" presId="urn:microsoft.com/office/officeart/2005/8/layout/process1"/>
    <dgm:cxn modelId="{52774F36-CC38-4F17-89E2-02A4C02F06FF}" type="presOf" srcId="{7782838D-BC28-436D-9FB7-8AB86F68D9B3}" destId="{537E5771-3C6E-4184-A43C-99CA35F06A8B}" srcOrd="0" destOrd="0" presId="urn:microsoft.com/office/officeart/2005/8/layout/process1"/>
    <dgm:cxn modelId="{C47A5461-A199-468B-A757-795254C24EC8}" type="presOf" srcId="{964239D9-AEB1-43CD-A6E4-6610C3DF5C28}" destId="{DEC29E55-EC2B-4838-BB1D-A15E3F722695}" srcOrd="0" destOrd="0" presId="urn:microsoft.com/office/officeart/2005/8/layout/process1"/>
    <dgm:cxn modelId="{660B4AD8-F41A-4AD3-89AD-CE8B69C47BBB}" type="presOf" srcId="{1804E5E9-0534-4074-B911-36FDDA95327B}" destId="{BD82BEE0-563F-4A1C-912D-351E5122AEEF}" srcOrd="0" destOrd="0" presId="urn:microsoft.com/office/officeart/2005/8/layout/process1"/>
    <dgm:cxn modelId="{513C6B26-3DF0-44B8-8484-9B5BD3CED660}" type="presParOf" srcId="{390A0545-A450-4E48-A8D9-7F693781C5DA}" destId="{906C9A41-2F0C-4BBF-941C-FEF3381474FD}" srcOrd="0" destOrd="0" presId="urn:microsoft.com/office/officeart/2005/8/layout/process1"/>
    <dgm:cxn modelId="{BA24248D-A286-46DB-93E4-4B93001D838A}" type="presParOf" srcId="{390A0545-A450-4E48-A8D9-7F693781C5DA}" destId="{F16A1E67-1093-4089-B295-43134E925096}" srcOrd="1" destOrd="0" presId="urn:microsoft.com/office/officeart/2005/8/layout/process1"/>
    <dgm:cxn modelId="{BC79B00C-B01D-41EE-9497-B0055A1379D7}" type="presParOf" srcId="{F16A1E67-1093-4089-B295-43134E925096}" destId="{61978AE8-F33D-4EAE-B782-D018D8EC44E0}" srcOrd="0" destOrd="0" presId="urn:microsoft.com/office/officeart/2005/8/layout/process1"/>
    <dgm:cxn modelId="{964BF13A-260A-46FA-BC8A-74934D1C9DA8}" type="presParOf" srcId="{390A0545-A450-4E48-A8D9-7F693781C5DA}" destId="{BD82BEE0-563F-4A1C-912D-351E5122AEEF}" srcOrd="2" destOrd="0" presId="urn:microsoft.com/office/officeart/2005/8/layout/process1"/>
    <dgm:cxn modelId="{621D738A-2025-4CA7-8F18-3FEAC759BCA7}" type="presParOf" srcId="{390A0545-A450-4E48-A8D9-7F693781C5DA}" destId="{537E5771-3C6E-4184-A43C-99CA35F06A8B}" srcOrd="3" destOrd="0" presId="urn:microsoft.com/office/officeart/2005/8/layout/process1"/>
    <dgm:cxn modelId="{921DEBEA-7E28-4863-95C1-B04DEB86CF6C}" type="presParOf" srcId="{537E5771-3C6E-4184-A43C-99CA35F06A8B}" destId="{56D9E364-EA30-4C6E-9B74-AD1333C09EF9}" srcOrd="0" destOrd="0" presId="urn:microsoft.com/office/officeart/2005/8/layout/process1"/>
    <dgm:cxn modelId="{5D0E383C-F729-4A39-8BCD-0EE7C347977E}" type="presParOf" srcId="{390A0545-A450-4E48-A8D9-7F693781C5DA}" destId="{91F5448A-521C-484D-BD07-0BCE2F7B8102}" srcOrd="4" destOrd="0" presId="urn:microsoft.com/office/officeart/2005/8/layout/process1"/>
    <dgm:cxn modelId="{48360F03-7637-44B3-BB59-4338CF95AE54}" type="presParOf" srcId="{390A0545-A450-4E48-A8D9-7F693781C5DA}" destId="{ED042D7B-0131-48C2-A681-508D9842C4A6}" srcOrd="5" destOrd="0" presId="urn:microsoft.com/office/officeart/2005/8/layout/process1"/>
    <dgm:cxn modelId="{350AFEE3-114E-416E-BDE4-75BFE656DF3A}" type="presParOf" srcId="{ED042D7B-0131-48C2-A681-508D9842C4A6}" destId="{2C7DFA01-8FA5-4C21-90B0-0A57B2E8CF82}" srcOrd="0" destOrd="0" presId="urn:microsoft.com/office/officeart/2005/8/layout/process1"/>
    <dgm:cxn modelId="{F74607D4-5927-468D-9675-54C4C456DC7F}" type="presParOf" srcId="{390A0545-A450-4E48-A8D9-7F693781C5DA}" destId="{ACEA724E-689D-44CC-9CCA-745CA1839A4B}" srcOrd="6" destOrd="0" presId="urn:microsoft.com/office/officeart/2005/8/layout/process1"/>
    <dgm:cxn modelId="{C4FD25E7-CA70-4074-B5CA-0C25E8E0E561}" type="presParOf" srcId="{390A0545-A450-4E48-A8D9-7F693781C5DA}" destId="{D2C139E3-F44D-491E-B4FF-6DBAE92122BC}" srcOrd="7" destOrd="0" presId="urn:microsoft.com/office/officeart/2005/8/layout/process1"/>
    <dgm:cxn modelId="{3870A401-51D5-4164-B35E-281FE80154D7}" type="presParOf" srcId="{D2C139E3-F44D-491E-B4FF-6DBAE92122BC}" destId="{6C17CDAA-8A1D-4D61-8B1B-7265EFBFED8E}" srcOrd="0" destOrd="0" presId="urn:microsoft.com/office/officeart/2005/8/layout/process1"/>
    <dgm:cxn modelId="{0CBC2608-10F2-40C7-9088-2EE1B86325E6}" type="presParOf" srcId="{390A0545-A450-4E48-A8D9-7F693781C5DA}" destId="{DEC29E55-EC2B-4838-BB1D-A15E3F722695}" srcOrd="8" destOrd="0" presId="urn:microsoft.com/office/officeart/2005/8/layout/process1"/>
    <dgm:cxn modelId="{D3C92BA9-078C-4D2E-B155-DA72FD2D5DD9}" type="presParOf" srcId="{390A0545-A450-4E48-A8D9-7F693781C5DA}" destId="{2F94BAFE-7B21-4136-8F58-1BC0DFD0F4D9}" srcOrd="9" destOrd="0" presId="urn:microsoft.com/office/officeart/2005/8/layout/process1"/>
    <dgm:cxn modelId="{18E0F4A4-93AE-4DA8-96E6-CDDCDAC87923}" type="presParOf" srcId="{2F94BAFE-7B21-4136-8F58-1BC0DFD0F4D9}" destId="{353143F8-3965-4522-8E9E-3B84DBD17BAD}" srcOrd="0" destOrd="0" presId="urn:microsoft.com/office/officeart/2005/8/layout/process1"/>
    <dgm:cxn modelId="{C3FDA587-46F6-4C40-AA87-125103644BF8}" type="presParOf" srcId="{390A0545-A450-4E48-A8D9-7F693781C5DA}" destId="{537B36FC-CDDC-47AC-B73F-A7B0318C239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4ED38-8715-4E45-BC2C-75477300564B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9414458-DF82-4D31-980F-57278F9B3122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Konteksta zināšanu ieguve par tēmu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83F9DB1F-EC16-47BB-B76C-B5627E6053AF}" type="parTrans" cxnId="{914644DA-686A-4722-A354-2168BAF060E4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71134DF3-A602-4A7E-848E-A8366D42C288}" type="sibTrans" cxnId="{914644DA-686A-4722-A354-2168BAF060E4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D53F6409-4F19-4D64-923D-256CB7AFDABF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Biežuma noteikšana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21375450-1BBB-4C35-A794-8DB2F68A6B90}" type="parTrans" cxnId="{AFAAC122-BC1D-4EAC-89EE-FD755ED4D3C1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6460BFD0-2D25-49F5-B3D4-0879534BBB85}" type="sibTrans" cxnId="{AFAAC122-BC1D-4EAC-89EE-FD755ED4D3C1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9DDAF404-04C3-4D37-A1E5-8381C52012E3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Afektīvās reakcijas un laikrindas </a:t>
          </a:r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(laika līnijas) izveide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5FD7B53F-0B22-4447-A000-87AB0EDE724A}" type="parTrans" cxnId="{45976AB7-4C0E-458E-BA5F-FC4B44EF27D9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550403D5-4759-4322-A01D-8DA563D5DC59}" type="sibTrans" cxnId="{45976AB7-4C0E-458E-BA5F-FC4B44EF27D9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C19F7BFF-D80D-48C5-9CBA-EA4A6249744B}">
      <dgm:prSet phldrT="[Text]" custT="1"/>
      <dgm:spPr/>
      <dgm:t>
        <a:bodyPr/>
        <a:lstStyle/>
        <a:p>
          <a:r>
            <a:rPr lang="lv-LV" sz="2400" dirty="0" smtClean="0">
              <a:latin typeface="Times New Roman" pitchFamily="18" charset="0"/>
              <a:cs typeface="Times New Roman" pitchFamily="18" charset="0"/>
            </a:rPr>
            <a:t>Jaunu konteksta mainīgo pievienošana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E5CB7BDC-F586-427F-89CD-D3074C031D6F}" type="parTrans" cxnId="{C3DFE2EE-095E-4646-8D2C-6EC72095366E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2CA9C519-14CC-48C4-9152-4FD870BDD8B8}" type="sibTrans" cxnId="{C3DFE2EE-095E-4646-8D2C-6EC72095366E}">
      <dgm:prSet/>
      <dgm:spPr/>
      <dgm:t>
        <a:bodyPr/>
        <a:lstStyle/>
        <a:p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D4795D5B-EA6C-4F77-B978-89C6E9BFFE57}" type="pres">
      <dgm:prSet presAssocID="{5784ED38-8715-4E45-BC2C-754773005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370810-E1D7-44C2-A2E9-58BA20EEA74B}" type="pres">
      <dgm:prSet presAssocID="{C19F7BFF-D80D-48C5-9CBA-EA4A6249744B}" presName="boxAndChildren" presStyleCnt="0"/>
      <dgm:spPr/>
    </dgm:pt>
    <dgm:pt modelId="{E693FAFB-81FD-42B7-BB28-D92B06737160}" type="pres">
      <dgm:prSet presAssocID="{C19F7BFF-D80D-48C5-9CBA-EA4A6249744B}" presName="parentTextBox" presStyleLbl="node1" presStyleIdx="0" presStyleCnt="4"/>
      <dgm:spPr/>
      <dgm:t>
        <a:bodyPr/>
        <a:lstStyle/>
        <a:p>
          <a:endParaRPr lang="en-US"/>
        </a:p>
      </dgm:t>
    </dgm:pt>
    <dgm:pt modelId="{072852C9-95E9-4F4E-82A0-DF5D9D74BDB9}" type="pres">
      <dgm:prSet presAssocID="{550403D5-4759-4322-A01D-8DA563D5DC59}" presName="sp" presStyleCnt="0"/>
      <dgm:spPr/>
    </dgm:pt>
    <dgm:pt modelId="{B6DD5B8F-9E94-480E-BBCF-8A551EF0EE85}" type="pres">
      <dgm:prSet presAssocID="{9DDAF404-04C3-4D37-A1E5-8381C52012E3}" presName="arrowAndChildren" presStyleCnt="0"/>
      <dgm:spPr/>
    </dgm:pt>
    <dgm:pt modelId="{ADEFF7A3-012C-42C0-B3FE-75E47EE6CE35}" type="pres">
      <dgm:prSet presAssocID="{9DDAF404-04C3-4D37-A1E5-8381C52012E3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4942CAC-8760-4EB4-9770-CECB1FF752DF}" type="pres">
      <dgm:prSet presAssocID="{6460BFD0-2D25-49F5-B3D4-0879534BBB85}" presName="sp" presStyleCnt="0"/>
      <dgm:spPr/>
    </dgm:pt>
    <dgm:pt modelId="{1E3EA9E6-29AB-463F-9A7B-BEC83CA56E62}" type="pres">
      <dgm:prSet presAssocID="{D53F6409-4F19-4D64-923D-256CB7AFDABF}" presName="arrowAndChildren" presStyleCnt="0"/>
      <dgm:spPr/>
    </dgm:pt>
    <dgm:pt modelId="{BC41AC80-02B2-49FE-A129-A05D322F77CC}" type="pres">
      <dgm:prSet presAssocID="{D53F6409-4F19-4D64-923D-256CB7AFDAB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5AB740F-7127-4E40-9CAD-F719F10848B8}" type="pres">
      <dgm:prSet presAssocID="{71134DF3-A602-4A7E-848E-A8366D42C288}" presName="sp" presStyleCnt="0"/>
      <dgm:spPr/>
    </dgm:pt>
    <dgm:pt modelId="{93BE27E5-0194-4A5C-853B-F9C40AF33015}" type="pres">
      <dgm:prSet presAssocID="{E9414458-DF82-4D31-980F-57278F9B3122}" presName="arrowAndChildren" presStyleCnt="0"/>
      <dgm:spPr/>
    </dgm:pt>
    <dgm:pt modelId="{C601A6AE-4591-4277-87C9-912A85DA4698}" type="pres">
      <dgm:prSet presAssocID="{E9414458-DF82-4D31-980F-57278F9B3122}" presName="parentTextArrow" presStyleLbl="node1" presStyleIdx="3" presStyleCnt="4" custLinFactNeighborX="-1824" custLinFactNeighborY="-8789"/>
      <dgm:spPr/>
      <dgm:t>
        <a:bodyPr/>
        <a:lstStyle/>
        <a:p>
          <a:endParaRPr lang="en-US"/>
        </a:p>
      </dgm:t>
    </dgm:pt>
  </dgm:ptLst>
  <dgm:cxnLst>
    <dgm:cxn modelId="{C3DFE2EE-095E-4646-8D2C-6EC72095366E}" srcId="{5784ED38-8715-4E45-BC2C-75477300564B}" destId="{C19F7BFF-D80D-48C5-9CBA-EA4A6249744B}" srcOrd="3" destOrd="0" parTransId="{E5CB7BDC-F586-427F-89CD-D3074C031D6F}" sibTransId="{2CA9C519-14CC-48C4-9152-4FD870BDD8B8}"/>
    <dgm:cxn modelId="{4085C5D5-58FB-4FD8-9612-0525CABCA2A4}" type="presOf" srcId="{C19F7BFF-D80D-48C5-9CBA-EA4A6249744B}" destId="{E693FAFB-81FD-42B7-BB28-D92B06737160}" srcOrd="0" destOrd="0" presId="urn:microsoft.com/office/officeart/2005/8/layout/process4"/>
    <dgm:cxn modelId="{F12853E4-DAB1-4388-A74E-7FF34EBC4D1F}" type="presOf" srcId="{5784ED38-8715-4E45-BC2C-75477300564B}" destId="{D4795D5B-EA6C-4F77-B978-89C6E9BFFE57}" srcOrd="0" destOrd="0" presId="urn:microsoft.com/office/officeart/2005/8/layout/process4"/>
    <dgm:cxn modelId="{36CECA2F-2C51-41C4-9F68-3E654043DA32}" type="presOf" srcId="{E9414458-DF82-4D31-980F-57278F9B3122}" destId="{C601A6AE-4591-4277-87C9-912A85DA4698}" srcOrd="0" destOrd="0" presId="urn:microsoft.com/office/officeart/2005/8/layout/process4"/>
    <dgm:cxn modelId="{97DD4BD0-C73F-4141-B756-A5E936F5680F}" type="presOf" srcId="{9DDAF404-04C3-4D37-A1E5-8381C52012E3}" destId="{ADEFF7A3-012C-42C0-B3FE-75E47EE6CE35}" srcOrd="0" destOrd="0" presId="urn:microsoft.com/office/officeart/2005/8/layout/process4"/>
    <dgm:cxn modelId="{ADD960E7-BABD-4DCD-A14F-88647DBAF02E}" type="presOf" srcId="{D53F6409-4F19-4D64-923D-256CB7AFDABF}" destId="{BC41AC80-02B2-49FE-A129-A05D322F77CC}" srcOrd="0" destOrd="0" presId="urn:microsoft.com/office/officeart/2005/8/layout/process4"/>
    <dgm:cxn modelId="{AFAAC122-BC1D-4EAC-89EE-FD755ED4D3C1}" srcId="{5784ED38-8715-4E45-BC2C-75477300564B}" destId="{D53F6409-4F19-4D64-923D-256CB7AFDABF}" srcOrd="1" destOrd="0" parTransId="{21375450-1BBB-4C35-A794-8DB2F68A6B90}" sibTransId="{6460BFD0-2D25-49F5-B3D4-0879534BBB85}"/>
    <dgm:cxn modelId="{45976AB7-4C0E-458E-BA5F-FC4B44EF27D9}" srcId="{5784ED38-8715-4E45-BC2C-75477300564B}" destId="{9DDAF404-04C3-4D37-A1E5-8381C52012E3}" srcOrd="2" destOrd="0" parTransId="{5FD7B53F-0B22-4447-A000-87AB0EDE724A}" sibTransId="{550403D5-4759-4322-A01D-8DA563D5DC59}"/>
    <dgm:cxn modelId="{914644DA-686A-4722-A354-2168BAF060E4}" srcId="{5784ED38-8715-4E45-BC2C-75477300564B}" destId="{E9414458-DF82-4D31-980F-57278F9B3122}" srcOrd="0" destOrd="0" parTransId="{83F9DB1F-EC16-47BB-B76C-B5627E6053AF}" sibTransId="{71134DF3-A602-4A7E-848E-A8366D42C288}"/>
    <dgm:cxn modelId="{C8327DF2-8150-49BA-A946-AE33ECAECDF0}" type="presParOf" srcId="{D4795D5B-EA6C-4F77-B978-89C6E9BFFE57}" destId="{1F370810-E1D7-44C2-A2E9-58BA20EEA74B}" srcOrd="0" destOrd="0" presId="urn:microsoft.com/office/officeart/2005/8/layout/process4"/>
    <dgm:cxn modelId="{8F1681C1-6B07-423C-BFDE-42D9FD4F5EE0}" type="presParOf" srcId="{1F370810-E1D7-44C2-A2E9-58BA20EEA74B}" destId="{E693FAFB-81FD-42B7-BB28-D92B06737160}" srcOrd="0" destOrd="0" presId="urn:microsoft.com/office/officeart/2005/8/layout/process4"/>
    <dgm:cxn modelId="{5524693F-C7BB-46C5-8A32-60D8E10CF297}" type="presParOf" srcId="{D4795D5B-EA6C-4F77-B978-89C6E9BFFE57}" destId="{072852C9-95E9-4F4E-82A0-DF5D9D74BDB9}" srcOrd="1" destOrd="0" presId="urn:microsoft.com/office/officeart/2005/8/layout/process4"/>
    <dgm:cxn modelId="{B8695834-AD17-4EB6-BFED-429E0916BA69}" type="presParOf" srcId="{D4795D5B-EA6C-4F77-B978-89C6E9BFFE57}" destId="{B6DD5B8F-9E94-480E-BBCF-8A551EF0EE85}" srcOrd="2" destOrd="0" presId="urn:microsoft.com/office/officeart/2005/8/layout/process4"/>
    <dgm:cxn modelId="{C714FF13-2EFB-4160-8924-AD6B4BB55781}" type="presParOf" srcId="{B6DD5B8F-9E94-480E-BBCF-8A551EF0EE85}" destId="{ADEFF7A3-012C-42C0-B3FE-75E47EE6CE35}" srcOrd="0" destOrd="0" presId="urn:microsoft.com/office/officeart/2005/8/layout/process4"/>
    <dgm:cxn modelId="{4B2A8ED0-36B1-44B9-9A43-2A1D9ED44FCA}" type="presParOf" srcId="{D4795D5B-EA6C-4F77-B978-89C6E9BFFE57}" destId="{B4942CAC-8760-4EB4-9770-CECB1FF752DF}" srcOrd="3" destOrd="0" presId="urn:microsoft.com/office/officeart/2005/8/layout/process4"/>
    <dgm:cxn modelId="{D84588D3-050C-400F-A800-84FAF6D7DF4A}" type="presParOf" srcId="{D4795D5B-EA6C-4F77-B978-89C6E9BFFE57}" destId="{1E3EA9E6-29AB-463F-9A7B-BEC83CA56E62}" srcOrd="4" destOrd="0" presId="urn:microsoft.com/office/officeart/2005/8/layout/process4"/>
    <dgm:cxn modelId="{B1420410-950D-4B5E-A139-A22C35C48B18}" type="presParOf" srcId="{1E3EA9E6-29AB-463F-9A7B-BEC83CA56E62}" destId="{BC41AC80-02B2-49FE-A129-A05D322F77CC}" srcOrd="0" destOrd="0" presId="urn:microsoft.com/office/officeart/2005/8/layout/process4"/>
    <dgm:cxn modelId="{48FDB8F4-E418-48B3-8B5B-EB42C8CCF89C}" type="presParOf" srcId="{D4795D5B-EA6C-4F77-B978-89C6E9BFFE57}" destId="{D5AB740F-7127-4E40-9CAD-F719F10848B8}" srcOrd="5" destOrd="0" presId="urn:microsoft.com/office/officeart/2005/8/layout/process4"/>
    <dgm:cxn modelId="{B1239C30-A68A-409A-8124-38E3236E4962}" type="presParOf" srcId="{D4795D5B-EA6C-4F77-B978-89C6E9BFFE57}" destId="{93BE27E5-0194-4A5C-853B-F9C40AF33015}" srcOrd="6" destOrd="0" presId="urn:microsoft.com/office/officeart/2005/8/layout/process4"/>
    <dgm:cxn modelId="{0E8CD945-A542-4CC1-B496-948BA61E69D8}" type="presParOf" srcId="{93BE27E5-0194-4A5C-853B-F9C40AF33015}" destId="{C601A6AE-4591-4277-87C9-912A85DA46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D6410-C1F5-496A-9F15-7586E03D4615}">
      <dsp:nvSpPr>
        <dsp:cNvPr id="0" name=""/>
        <dsp:cNvSpPr/>
      </dsp:nvSpPr>
      <dsp:spPr>
        <a:xfrm>
          <a:off x="2557472" y="1914626"/>
          <a:ext cx="1562080" cy="1562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smtClean="0">
              <a:latin typeface="Times New Roman" pitchFamily="18" charset="0"/>
              <a:cs typeface="Times New Roman" pitchFamily="18" charset="0"/>
            </a:rPr>
            <a:t>Pārtikas datorika</a:t>
          </a:r>
          <a:endParaRPr lang="en-US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7472" y="1914626"/>
        <a:ext cx="1562080" cy="1562080"/>
      </dsp:txXfrm>
    </dsp:sp>
    <dsp:sp modelId="{4C46C056-FC05-4017-B507-D32EB4F8E267}">
      <dsp:nvSpPr>
        <dsp:cNvPr id="0" name=""/>
        <dsp:cNvSpPr/>
      </dsp:nvSpPr>
      <dsp:spPr>
        <a:xfrm rot="11700000">
          <a:off x="1180626" y="2053544"/>
          <a:ext cx="1350543" cy="489712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64015-2B02-462B-A70F-235FF9DCDA72}">
      <dsp:nvSpPr>
        <dsp:cNvPr id="0" name=""/>
        <dsp:cNvSpPr/>
      </dsp:nvSpPr>
      <dsp:spPr>
        <a:xfrm>
          <a:off x="387447" y="1470677"/>
          <a:ext cx="1632376" cy="130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Pielieto datorzinātņu metodes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447" y="1470677"/>
        <a:ext cx="1632376" cy="1305900"/>
      </dsp:txXfrm>
    </dsp:sp>
    <dsp:sp modelId="{724B2A53-2C97-41A5-944A-9B63C73C0C9D}">
      <dsp:nvSpPr>
        <dsp:cNvPr id="0" name=""/>
        <dsp:cNvSpPr/>
      </dsp:nvSpPr>
      <dsp:spPr>
        <a:xfrm rot="14700000">
          <a:off x="2014557" y="1059704"/>
          <a:ext cx="1350543" cy="489712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49E14-AC10-40F7-ABF9-8D8189C73A9F}">
      <dsp:nvSpPr>
        <dsp:cNvPr id="0" name=""/>
        <dsp:cNvSpPr/>
      </dsp:nvSpPr>
      <dsp:spPr>
        <a:xfrm>
          <a:off x="1588258" y="39606"/>
          <a:ext cx="1632376" cy="130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Iegūst un analizē dažādus pārtikas datus no vairākiem avotiem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8258" y="39606"/>
        <a:ext cx="1632376" cy="1305900"/>
      </dsp:txXfrm>
    </dsp:sp>
    <dsp:sp modelId="{F5BD66D1-928D-440C-921A-1C632E57968E}">
      <dsp:nvSpPr>
        <dsp:cNvPr id="0" name=""/>
        <dsp:cNvSpPr/>
      </dsp:nvSpPr>
      <dsp:spPr>
        <a:xfrm rot="17700000">
          <a:off x="3311923" y="1059704"/>
          <a:ext cx="1350543" cy="489712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3CB41-D3DD-4F3E-89A7-C83048146EF5}">
      <dsp:nvSpPr>
        <dsp:cNvPr id="0" name=""/>
        <dsp:cNvSpPr/>
      </dsp:nvSpPr>
      <dsp:spPr>
        <a:xfrm>
          <a:off x="3456389" y="39606"/>
          <a:ext cx="1632376" cy="130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Datu ieguve, uztvere, atpazīšana, rekomendācijas, paredzēšana, novērošana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6389" y="39606"/>
        <a:ext cx="1632376" cy="1305900"/>
      </dsp:txXfrm>
    </dsp:sp>
    <dsp:sp modelId="{2A6C82CA-F044-4951-BBC2-02232A0FFCC5}">
      <dsp:nvSpPr>
        <dsp:cNvPr id="0" name=""/>
        <dsp:cNvSpPr/>
      </dsp:nvSpPr>
      <dsp:spPr>
        <a:xfrm rot="20700000">
          <a:off x="4145855" y="2053544"/>
          <a:ext cx="1350543" cy="489712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B403-487D-4B02-8A68-0362A1392D78}">
      <dsp:nvSpPr>
        <dsp:cNvPr id="0" name=""/>
        <dsp:cNvSpPr/>
      </dsp:nvSpPr>
      <dsp:spPr>
        <a:xfrm>
          <a:off x="4657201" y="1470677"/>
          <a:ext cx="1632376" cy="13059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Risina </a:t>
          </a: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ar pārtiku saistītus </a:t>
          </a: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jautājumus </a:t>
          </a: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veselības </a:t>
          </a: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jomā, </a:t>
          </a:r>
          <a:r>
            <a:rPr lang="lv-LV" sz="1200" kern="1200" dirty="0" smtClean="0">
              <a:latin typeface="Times New Roman" pitchFamily="18" charset="0"/>
              <a:cs typeface="Times New Roman" pitchFamily="18" charset="0"/>
            </a:rPr>
            <a:t>bioloģijā, gastronomijā, lauksaimniecībā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7201" y="1470677"/>
        <a:ext cx="1632376" cy="13059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3FAFB-81FD-42B7-BB28-D92B06737160}">
      <dsp:nvSpPr>
        <dsp:cNvPr id="0" name=""/>
        <dsp:cNvSpPr/>
      </dsp:nvSpPr>
      <dsp:spPr>
        <a:xfrm>
          <a:off x="0" y="5123725"/>
          <a:ext cx="7363326" cy="1120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Jaunu konteksta mainīgo pievienošana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3725"/>
        <a:ext cx="7363326" cy="1120945"/>
      </dsp:txXfrm>
    </dsp:sp>
    <dsp:sp modelId="{ADEFF7A3-012C-42C0-B3FE-75E47EE6CE35}">
      <dsp:nvSpPr>
        <dsp:cNvPr id="0" name=""/>
        <dsp:cNvSpPr/>
      </dsp:nvSpPr>
      <dsp:spPr>
        <a:xfrm rot="10800000">
          <a:off x="0" y="3416524"/>
          <a:ext cx="7363326" cy="17240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Afektīvās reakcijas un </a:t>
          </a:r>
          <a:r>
            <a:rPr lang="lv-LV" sz="2400" kern="1200" smtClean="0">
              <a:latin typeface="Times New Roman" pitchFamily="18" charset="0"/>
              <a:cs typeface="Times New Roman" pitchFamily="18" charset="0"/>
            </a:rPr>
            <a:t>laikrindas </a:t>
          </a:r>
          <a:r>
            <a:rPr lang="lv-LV" sz="2400" kern="1200" smtClean="0">
              <a:latin typeface="Times New Roman" pitchFamily="18" charset="0"/>
              <a:cs typeface="Times New Roman" pitchFamily="18" charset="0"/>
            </a:rPr>
            <a:t>(laika līnijas) izveide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416524"/>
        <a:ext cx="7363326" cy="1724014"/>
      </dsp:txXfrm>
    </dsp:sp>
    <dsp:sp modelId="{BC41AC80-02B2-49FE-A129-A05D322F77CC}">
      <dsp:nvSpPr>
        <dsp:cNvPr id="0" name=""/>
        <dsp:cNvSpPr/>
      </dsp:nvSpPr>
      <dsp:spPr>
        <a:xfrm rot="10800000">
          <a:off x="0" y="1709324"/>
          <a:ext cx="7363326" cy="17240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Biežuma noteikšana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709324"/>
        <a:ext cx="7363326" cy="1724014"/>
      </dsp:txXfrm>
    </dsp:sp>
    <dsp:sp modelId="{C601A6AE-4591-4277-87C9-912A85DA4698}">
      <dsp:nvSpPr>
        <dsp:cNvPr id="0" name=""/>
        <dsp:cNvSpPr/>
      </dsp:nvSpPr>
      <dsp:spPr>
        <a:xfrm rot="10800000">
          <a:off x="0" y="0"/>
          <a:ext cx="7363326" cy="17240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Konteksta zināšanu ieguve par tēmu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7363326" cy="17240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C9A41-2F0C-4BBF-941C-FEF3381474FD}">
      <dsp:nvSpPr>
        <dsp:cNvPr id="0" name=""/>
        <dsp:cNvSpPr/>
      </dsp:nvSpPr>
      <dsp:spPr>
        <a:xfrm>
          <a:off x="6737" y="1168464"/>
          <a:ext cx="992579" cy="690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Twitter lietojumprogrammu saskarne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7" y="1168464"/>
        <a:ext cx="992579" cy="690943"/>
      </dsp:txXfrm>
    </dsp:sp>
    <dsp:sp modelId="{F16A1E67-1093-4089-B295-43134E925096}">
      <dsp:nvSpPr>
        <dsp:cNvPr id="0" name=""/>
        <dsp:cNvSpPr/>
      </dsp:nvSpPr>
      <dsp:spPr>
        <a:xfrm>
          <a:off x="1084465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1084465" y="1408351"/>
        <a:ext cx="180515" cy="211168"/>
      </dsp:txXfrm>
    </dsp:sp>
    <dsp:sp modelId="{1F492BBD-5755-4A3B-9B0A-CF9EEB0A58BB}">
      <dsp:nvSpPr>
        <dsp:cNvPr id="0" name=""/>
        <dsp:cNvSpPr/>
      </dsp:nvSpPr>
      <dsp:spPr>
        <a:xfrm>
          <a:off x="1339912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Konkrēta datu kopa (lapukāposts)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9912" y="1186645"/>
        <a:ext cx="851487" cy="654581"/>
      </dsp:txXfrm>
    </dsp:sp>
    <dsp:sp modelId="{49345A09-2590-48C7-A36A-F9F83D3AD836}">
      <dsp:nvSpPr>
        <dsp:cNvPr id="0" name=""/>
        <dsp:cNvSpPr/>
      </dsp:nvSpPr>
      <dsp:spPr>
        <a:xfrm>
          <a:off x="2276548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2276548" y="1408351"/>
        <a:ext cx="180515" cy="211168"/>
      </dsp:txXfrm>
    </dsp:sp>
    <dsp:sp modelId="{BD82BEE0-563F-4A1C-912D-351E5122AEEF}">
      <dsp:nvSpPr>
        <dsp:cNvPr id="0" name=""/>
        <dsp:cNvSpPr/>
      </dsp:nvSpPr>
      <dsp:spPr>
        <a:xfrm>
          <a:off x="2531995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Datu pirmapstrāde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1995" y="1186645"/>
        <a:ext cx="851487" cy="654581"/>
      </dsp:txXfrm>
    </dsp:sp>
    <dsp:sp modelId="{537E5771-3C6E-4184-A43C-99CA35F06A8B}">
      <dsp:nvSpPr>
        <dsp:cNvPr id="0" name=""/>
        <dsp:cNvSpPr/>
      </dsp:nvSpPr>
      <dsp:spPr>
        <a:xfrm>
          <a:off x="3468631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3468631" y="1408351"/>
        <a:ext cx="180515" cy="211168"/>
      </dsp:txXfrm>
    </dsp:sp>
    <dsp:sp modelId="{9033E0F0-B5AE-496F-BCF6-9C353254DD07}">
      <dsp:nvSpPr>
        <dsp:cNvPr id="0" name=""/>
        <dsp:cNvSpPr/>
      </dsp:nvSpPr>
      <dsp:spPr>
        <a:xfrm>
          <a:off x="3724077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Normalizācija un lemmatizācija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4077" y="1186645"/>
        <a:ext cx="851487" cy="654581"/>
      </dsp:txXfrm>
    </dsp:sp>
    <dsp:sp modelId="{73066832-7690-4214-BF1B-34A12D9408E3}">
      <dsp:nvSpPr>
        <dsp:cNvPr id="0" name=""/>
        <dsp:cNvSpPr/>
      </dsp:nvSpPr>
      <dsp:spPr>
        <a:xfrm>
          <a:off x="4660714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4660714" y="1408351"/>
        <a:ext cx="180515" cy="211168"/>
      </dsp:txXfrm>
    </dsp:sp>
    <dsp:sp modelId="{91F5448A-521C-484D-BD07-0BCE2F7B8102}">
      <dsp:nvSpPr>
        <dsp:cNvPr id="0" name=""/>
        <dsp:cNvSpPr/>
      </dsp:nvSpPr>
      <dsp:spPr>
        <a:xfrm>
          <a:off x="4916160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Tīru datu kopa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6160" y="1186645"/>
        <a:ext cx="851487" cy="654581"/>
      </dsp:txXfrm>
    </dsp:sp>
    <dsp:sp modelId="{ED042D7B-0131-48C2-A681-508D9842C4A6}">
      <dsp:nvSpPr>
        <dsp:cNvPr id="0" name=""/>
        <dsp:cNvSpPr/>
      </dsp:nvSpPr>
      <dsp:spPr>
        <a:xfrm>
          <a:off x="5852797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5852797" y="1408351"/>
        <a:ext cx="180515" cy="211168"/>
      </dsp:txXfrm>
    </dsp:sp>
    <dsp:sp modelId="{ACEA724E-689D-44CC-9CCA-745CA1839A4B}">
      <dsp:nvSpPr>
        <dsp:cNvPr id="0" name=""/>
        <dsp:cNvSpPr/>
      </dsp:nvSpPr>
      <dsp:spPr>
        <a:xfrm>
          <a:off x="6108243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Tokenizācija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8243" y="1186645"/>
        <a:ext cx="851487" cy="654581"/>
      </dsp:txXfrm>
    </dsp:sp>
    <dsp:sp modelId="{D2C139E3-F44D-491E-B4FF-6DBAE92122BC}">
      <dsp:nvSpPr>
        <dsp:cNvPr id="0" name=""/>
        <dsp:cNvSpPr/>
      </dsp:nvSpPr>
      <dsp:spPr>
        <a:xfrm>
          <a:off x="7044880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7044880" y="1408351"/>
        <a:ext cx="180515" cy="211168"/>
      </dsp:txXfrm>
    </dsp:sp>
    <dsp:sp modelId="{DEC29E55-EC2B-4838-BB1D-A15E3F722695}">
      <dsp:nvSpPr>
        <dsp:cNvPr id="0" name=""/>
        <dsp:cNvSpPr/>
      </dsp:nvSpPr>
      <dsp:spPr>
        <a:xfrm>
          <a:off x="7300326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Runas daļas marķēšana (īpašības vārdiem)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00326" y="1186645"/>
        <a:ext cx="851487" cy="654581"/>
      </dsp:txXfrm>
    </dsp:sp>
    <dsp:sp modelId="{2F94BAFE-7B21-4136-8F58-1BC0DFD0F4D9}">
      <dsp:nvSpPr>
        <dsp:cNvPr id="0" name=""/>
        <dsp:cNvSpPr/>
      </dsp:nvSpPr>
      <dsp:spPr>
        <a:xfrm>
          <a:off x="8236963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8236963" y="1408351"/>
        <a:ext cx="180515" cy="211168"/>
      </dsp:txXfrm>
    </dsp:sp>
    <dsp:sp modelId="{8462B159-B4FA-4DF6-9F6D-0730C58AB53D}">
      <dsp:nvSpPr>
        <dsp:cNvPr id="0" name=""/>
        <dsp:cNvSpPr/>
      </dsp:nvSpPr>
      <dsp:spPr>
        <a:xfrm>
          <a:off x="8492409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Bieži lietotie īpašības vārdi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92409" y="1186645"/>
        <a:ext cx="851487" cy="654581"/>
      </dsp:txXfrm>
    </dsp:sp>
    <dsp:sp modelId="{471E0B0D-565F-47F7-B9D9-C967C812F2BC}">
      <dsp:nvSpPr>
        <dsp:cNvPr id="0" name=""/>
        <dsp:cNvSpPr/>
      </dsp:nvSpPr>
      <dsp:spPr>
        <a:xfrm>
          <a:off x="9429046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9429046" y="1408351"/>
        <a:ext cx="180515" cy="211168"/>
      </dsp:txXfrm>
    </dsp:sp>
    <dsp:sp modelId="{80C45778-61F5-439E-8A07-55B5705DB24D}">
      <dsp:nvSpPr>
        <dsp:cNvPr id="0" name=""/>
        <dsp:cNvSpPr/>
      </dsp:nvSpPr>
      <dsp:spPr>
        <a:xfrm>
          <a:off x="9684492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Bigrammas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84492" y="1186645"/>
        <a:ext cx="851487" cy="654581"/>
      </dsp:txXfrm>
    </dsp:sp>
    <dsp:sp modelId="{7347D901-0CB5-4DC0-870C-8842384EFCEB}">
      <dsp:nvSpPr>
        <dsp:cNvPr id="0" name=""/>
        <dsp:cNvSpPr/>
      </dsp:nvSpPr>
      <dsp:spPr>
        <a:xfrm>
          <a:off x="10621129" y="1408351"/>
          <a:ext cx="180515" cy="21116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10621129" y="1408351"/>
        <a:ext cx="180515" cy="211168"/>
      </dsp:txXfrm>
    </dsp:sp>
    <dsp:sp modelId="{537B36FC-CDDC-47AC-B73F-A7B0318C2399}">
      <dsp:nvSpPr>
        <dsp:cNvPr id="0" name=""/>
        <dsp:cNvSpPr/>
      </dsp:nvSpPr>
      <dsp:spPr>
        <a:xfrm>
          <a:off x="10876575" y="1186645"/>
          <a:ext cx="851487" cy="654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Rezultāti un vizualizācija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76575" y="1186645"/>
        <a:ext cx="851487" cy="6545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C9A41-2F0C-4BBF-941C-FEF3381474FD}">
      <dsp:nvSpPr>
        <dsp:cNvPr id="0" name=""/>
        <dsp:cNvSpPr/>
      </dsp:nvSpPr>
      <dsp:spPr>
        <a:xfrm>
          <a:off x="0" y="1123375"/>
          <a:ext cx="1028699" cy="617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LTEC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23375"/>
        <a:ext cx="1028699" cy="617220"/>
      </dsp:txXfrm>
    </dsp:sp>
    <dsp:sp modelId="{F16A1E67-1093-4089-B295-43134E925096}">
      <dsp:nvSpPr>
        <dsp:cNvPr id="0" name=""/>
        <dsp:cNvSpPr/>
      </dsp:nvSpPr>
      <dsp:spPr>
        <a:xfrm>
          <a:off x="1131570" y="130442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1131570" y="1304426"/>
        <a:ext cx="218084" cy="255117"/>
      </dsp:txXfrm>
    </dsp:sp>
    <dsp:sp modelId="{BD82BEE0-563F-4A1C-912D-351E5122AEEF}">
      <dsp:nvSpPr>
        <dsp:cNvPr id="0" name=""/>
        <dsp:cNvSpPr/>
      </dsp:nvSpPr>
      <dsp:spPr>
        <a:xfrm>
          <a:off x="1440180" y="1123375"/>
          <a:ext cx="1028699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Datu pirmapstrāde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0180" y="1123375"/>
        <a:ext cx="1028699" cy="617220"/>
      </dsp:txXfrm>
    </dsp:sp>
    <dsp:sp modelId="{537E5771-3C6E-4184-A43C-99CA35F06A8B}">
      <dsp:nvSpPr>
        <dsp:cNvPr id="0" name=""/>
        <dsp:cNvSpPr/>
      </dsp:nvSpPr>
      <dsp:spPr>
        <a:xfrm>
          <a:off x="2571750" y="130442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2571750" y="1304426"/>
        <a:ext cx="218084" cy="255117"/>
      </dsp:txXfrm>
    </dsp:sp>
    <dsp:sp modelId="{91F5448A-521C-484D-BD07-0BCE2F7B8102}">
      <dsp:nvSpPr>
        <dsp:cNvPr id="0" name=""/>
        <dsp:cNvSpPr/>
      </dsp:nvSpPr>
      <dsp:spPr>
        <a:xfrm>
          <a:off x="2880360" y="1123375"/>
          <a:ext cx="1028699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Tīru datu kopa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360" y="1123375"/>
        <a:ext cx="1028699" cy="617220"/>
      </dsp:txXfrm>
    </dsp:sp>
    <dsp:sp modelId="{ED042D7B-0131-48C2-A681-508D9842C4A6}">
      <dsp:nvSpPr>
        <dsp:cNvPr id="0" name=""/>
        <dsp:cNvSpPr/>
      </dsp:nvSpPr>
      <dsp:spPr>
        <a:xfrm>
          <a:off x="4011930" y="130442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4011930" y="1304426"/>
        <a:ext cx="218084" cy="255117"/>
      </dsp:txXfrm>
    </dsp:sp>
    <dsp:sp modelId="{ACEA724E-689D-44CC-9CCA-745CA1839A4B}">
      <dsp:nvSpPr>
        <dsp:cNvPr id="0" name=""/>
        <dsp:cNvSpPr/>
      </dsp:nvSpPr>
      <dsp:spPr>
        <a:xfrm>
          <a:off x="4320540" y="1123375"/>
          <a:ext cx="1028699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Sentimenta (noskaņojuma) apmācība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540" y="1123375"/>
        <a:ext cx="1028699" cy="617220"/>
      </dsp:txXfrm>
    </dsp:sp>
    <dsp:sp modelId="{D2C139E3-F44D-491E-B4FF-6DBAE92122BC}">
      <dsp:nvSpPr>
        <dsp:cNvPr id="0" name=""/>
        <dsp:cNvSpPr/>
      </dsp:nvSpPr>
      <dsp:spPr>
        <a:xfrm>
          <a:off x="5452110" y="130442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5452110" y="1304426"/>
        <a:ext cx="218084" cy="255117"/>
      </dsp:txXfrm>
    </dsp:sp>
    <dsp:sp modelId="{DEC29E55-EC2B-4838-BB1D-A15E3F722695}">
      <dsp:nvSpPr>
        <dsp:cNvPr id="0" name=""/>
        <dsp:cNvSpPr/>
      </dsp:nvSpPr>
      <dsp:spPr>
        <a:xfrm>
          <a:off x="5760719" y="1123375"/>
          <a:ext cx="1028699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Sentimenta (noskaņojuma) noteikšana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0719" y="1123375"/>
        <a:ext cx="1028699" cy="617220"/>
      </dsp:txXfrm>
    </dsp:sp>
    <dsp:sp modelId="{2F94BAFE-7B21-4136-8F58-1BC0DFD0F4D9}">
      <dsp:nvSpPr>
        <dsp:cNvPr id="0" name=""/>
        <dsp:cNvSpPr/>
      </dsp:nvSpPr>
      <dsp:spPr>
        <a:xfrm>
          <a:off x="6892289" y="130442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itchFamily="18" charset="0"/>
            <a:cs typeface="Times New Roman" pitchFamily="18" charset="0"/>
          </a:endParaRPr>
        </a:p>
      </dsp:txBody>
      <dsp:txXfrm>
        <a:off x="6892289" y="1304426"/>
        <a:ext cx="218084" cy="255117"/>
      </dsp:txXfrm>
    </dsp:sp>
    <dsp:sp modelId="{537B36FC-CDDC-47AC-B73F-A7B0318C2399}">
      <dsp:nvSpPr>
        <dsp:cNvPr id="0" name=""/>
        <dsp:cNvSpPr/>
      </dsp:nvSpPr>
      <dsp:spPr>
        <a:xfrm>
          <a:off x="7200899" y="1123375"/>
          <a:ext cx="1028699" cy="61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kern="1200" dirty="0" smtClean="0">
              <a:latin typeface="Times New Roman" pitchFamily="18" charset="0"/>
              <a:cs typeface="Times New Roman" pitchFamily="18" charset="0"/>
            </a:rPr>
            <a:t>Rezultāti un vizualizācija</a:t>
          </a:r>
          <a:endParaRPr lang="en-US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899" y="1123375"/>
        <a:ext cx="1028699" cy="6172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3FAFB-81FD-42B7-BB28-D92B06737160}">
      <dsp:nvSpPr>
        <dsp:cNvPr id="0" name=""/>
        <dsp:cNvSpPr/>
      </dsp:nvSpPr>
      <dsp:spPr>
        <a:xfrm>
          <a:off x="0" y="5123725"/>
          <a:ext cx="7363326" cy="1120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Jaunu konteksta mainīgo pievienošana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3725"/>
        <a:ext cx="7363326" cy="1120945"/>
      </dsp:txXfrm>
    </dsp:sp>
    <dsp:sp modelId="{ADEFF7A3-012C-42C0-B3FE-75E47EE6CE35}">
      <dsp:nvSpPr>
        <dsp:cNvPr id="0" name=""/>
        <dsp:cNvSpPr/>
      </dsp:nvSpPr>
      <dsp:spPr>
        <a:xfrm rot="10800000">
          <a:off x="0" y="3416524"/>
          <a:ext cx="7363326" cy="17240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Afektīvās reakcijas un laikrindas </a:t>
          </a: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(laika līnijas) izveide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416524"/>
        <a:ext cx="7363326" cy="1724014"/>
      </dsp:txXfrm>
    </dsp:sp>
    <dsp:sp modelId="{BC41AC80-02B2-49FE-A129-A05D322F77CC}">
      <dsp:nvSpPr>
        <dsp:cNvPr id="0" name=""/>
        <dsp:cNvSpPr/>
      </dsp:nvSpPr>
      <dsp:spPr>
        <a:xfrm rot="10800000">
          <a:off x="0" y="1709324"/>
          <a:ext cx="7363326" cy="17240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Biežuma noteikšana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709324"/>
        <a:ext cx="7363326" cy="1724014"/>
      </dsp:txXfrm>
    </dsp:sp>
    <dsp:sp modelId="{C601A6AE-4591-4277-87C9-912A85DA4698}">
      <dsp:nvSpPr>
        <dsp:cNvPr id="0" name=""/>
        <dsp:cNvSpPr/>
      </dsp:nvSpPr>
      <dsp:spPr>
        <a:xfrm rot="10800000">
          <a:off x="0" y="0"/>
          <a:ext cx="7363326" cy="17240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Times New Roman" pitchFamily="18" charset="0"/>
              <a:cs typeface="Times New Roman" pitchFamily="18" charset="0"/>
            </a:rPr>
            <a:t>Konteksta zināšanu ieguve par tēmu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7363326" cy="172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1" name="Google Shape;3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diagramDrawing" Target="../diagrams/drawing2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K%C4%81le,+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abs/2304.05041" TargetMode="External"/><Relationship Id="rId5" Type="http://schemas.openxmlformats.org/officeDocument/2006/relationships/hyperlink" Target="https://www.anlp.jp/nlp2023/" TargetMode="External"/><Relationship Id="rId4" Type="http://schemas.openxmlformats.org/officeDocument/2006/relationships/hyperlink" Target="https://arxiv.org/search/cs?searchtype=author&amp;query=Rikters,+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7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diagramDrawing" Target="../diagrams/drawing5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ldwildlife.org/stories/we-re-losing-40-of-the-food-we-produce-here-s-how-to-stop-food-waste" TargetMode="External"/><Relationship Id="rId4" Type="http://schemas.openxmlformats.org/officeDocument/2006/relationships/hyperlink" Target="https://www.who.int/news-room/fact-sheets/detail/obesity-and-overweigh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123.57.42.89/FoodComputing__Tutorial_ACMMM2020.html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8.0720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751854" y="743961"/>
            <a:ext cx="8567637" cy="544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90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</a:pPr>
            <a:endParaRPr sz="945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v-LV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Maija Kāle</a:t>
            </a:r>
            <a:endParaRPr dirty="0"/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Jauna konceptuāla ietvara izveide labākai izpratnei par pārtikas patērētāju: starpdisciplināra lielo datu pieeja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Doktora grāda iegūšanai datorzinātnēs</a:t>
            </a:r>
            <a:endParaRPr dirty="0"/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Citas datorzinātnes un informātikas apakšnozares: uztveres un kognitīvās sistēmas</a:t>
            </a:r>
            <a:endParaRPr dirty="0"/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Rīga, 14.04.2023</a:t>
            </a:r>
            <a:endParaRPr dirty="0"/>
          </a:p>
          <a:p>
            <a:pPr marL="371237" marR="515636" lvl="0" indent="0" algn="ct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</a:pPr>
            <a:endParaRPr sz="81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1237" marR="515636" lvl="0" indent="0" algn="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Zinātniskais vadītājs:</a:t>
            </a:r>
            <a:endParaRPr dirty="0"/>
          </a:p>
          <a:p>
            <a:pPr marL="371237" marR="515636" lvl="0" indent="0" algn="r" rtl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phil., profesors Jurģis Šķilters</a:t>
            </a:r>
            <a:endParaRPr dirty="0"/>
          </a:p>
          <a:p>
            <a:pPr marL="549980" marR="763905" lvl="0" indent="0" algn="ctr" rtl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279983" y="6266094"/>
            <a:ext cx="7588577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490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“LU doktorantūras kapacitātes stiprināšana jaunā doktorantūras</a:t>
            </a:r>
            <a:endParaRPr/>
          </a:p>
          <a:p>
            <a:pPr marL="24908" marR="0" lvl="0" indent="0" algn="r" rtl="0">
              <a:spcBef>
                <a:spcPts val="405"/>
              </a:spcBef>
              <a:spcAft>
                <a:spcPts val="0"/>
              </a:spcAft>
              <a:buNone/>
            </a:pPr>
            <a:r>
              <a:rPr lang="lv-LV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modeļa ietvarā” nr. 8.2.2.0/20/I/006   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5400">
                <a:latin typeface="Times New Roman"/>
                <a:ea typeface="Times New Roman"/>
                <a:cs typeface="Times New Roman"/>
                <a:sym typeface="Times New Roman"/>
              </a:rPr>
              <a:t>Pētniecības jautājums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" name="Google Shape;206;p11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7" name="Google Shape;207;p11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781223" y="1575880"/>
            <a:ext cx="7361382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v-LV" sz="2400">
                <a:latin typeface="Times New Roman"/>
                <a:ea typeface="Times New Roman"/>
                <a:cs typeface="Times New Roman"/>
                <a:sym typeface="Times New Roman"/>
              </a:rPr>
              <a:t>Kādas metodes, izmantojot lielos datus, pielietot, lai labāk izprastu pārtikas patērētājus?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lv-LV" sz="5400">
                <a:latin typeface="Times New Roman"/>
                <a:ea typeface="Times New Roman"/>
                <a:cs typeface="Times New Roman"/>
                <a:sym typeface="Times New Roman"/>
              </a:rPr>
              <a:t>Promocijas darbs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3" name="Google Shape;193;p10"/>
          <p:cNvGrpSpPr/>
          <p:nvPr/>
        </p:nvGrpSpPr>
        <p:grpSpPr>
          <a:xfrm>
            <a:off x="0" y="3163461"/>
            <a:ext cx="731521" cy="673460"/>
            <a:chOff x="3940602" y="308034"/>
            <a:chExt cx="2116791" cy="3428999"/>
          </a:xfrm>
        </p:grpSpPr>
        <p:sp>
          <p:nvSpPr>
            <p:cNvPr id="194" name="Google Shape;194;p1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0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6096001" y="1336329"/>
            <a:ext cx="5260848" cy="4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Publikāciju kopa*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Kopsavilkums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lv-LV" sz="1200" i="1">
                <a:latin typeface="Times New Roman"/>
                <a:ea typeface="Times New Roman"/>
                <a:cs typeface="Times New Roman"/>
                <a:sym typeface="Times New Roman"/>
              </a:rPr>
              <a:t>* Katrā publikācijā izmantota citāda metodoloģija lielo datu analīzei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v-LV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Jaunais konceptuālais ietvars</a:t>
            </a:r>
            <a:endParaRPr sz="7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0" name="Google Shape;230;p13"/>
          <p:cNvCxnSpPr/>
          <p:nvPr/>
        </p:nvCxnSpPr>
        <p:spPr>
          <a:xfrm rot="10800000">
            <a:off x="596464" y="6354708"/>
            <a:ext cx="1100023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4"/>
          <p:cNvGrpSpPr/>
          <p:nvPr/>
        </p:nvGrpSpPr>
        <p:grpSpPr>
          <a:xfrm>
            <a:off x="9288379" y="0"/>
            <a:ext cx="2117559" cy="6858000"/>
            <a:chOff x="5944393" y="0"/>
            <a:chExt cx="1229517" cy="4576769"/>
          </a:xfrm>
        </p:grpSpPr>
        <p:pic>
          <p:nvPicPr>
            <p:cNvPr id="245" name="Google Shape;24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44393" y="0"/>
              <a:ext cx="1229517" cy="1229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4" descr="Food Cover Vector Icon, Food Serving Tray Platter Icon on Dark Background  Stock Illustration - Illustration of element, icon: 1168230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4393" y="1072357"/>
              <a:ext cx="1216028" cy="121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4" descr="Hand Holding Heart Icon Isolated on Black Background Stock Vector -  Illustration of couple, icon: 1611419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44394" y="2288385"/>
              <a:ext cx="1216027" cy="1216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4" descr="Lightning rain cloud sun meteo icon. ... | Stock vector | Colour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57883" y="3360742"/>
              <a:ext cx="1216027" cy="121602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65BD9F7F-8D96-4451-83C5-B59610C7341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02407135"/>
              </p:ext>
            </p:extLst>
          </p:nvPr>
        </p:nvGraphicFramePr>
        <p:xfrm>
          <a:off x="644893" y="317634"/>
          <a:ext cx="7363326" cy="624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v-LV" sz="7200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lv-LV" sz="7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etod</a:t>
            </a:r>
            <a:r>
              <a:rPr lang="lv-LV" sz="7200" dirty="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lv-LV" sz="7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un rezultāt</a:t>
            </a:r>
            <a:r>
              <a:rPr lang="lv-LV" sz="72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7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7" name="Google Shape;257;p15"/>
          <p:cNvCxnSpPr/>
          <p:nvPr/>
        </p:nvCxnSpPr>
        <p:spPr>
          <a:xfrm rot="10800000">
            <a:off x="596464" y="6354708"/>
            <a:ext cx="1100023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5400">
                <a:latin typeface="Times New Roman"/>
                <a:ea typeface="Times New Roman"/>
                <a:cs typeface="Times New Roman"/>
                <a:sym typeface="Times New Roman"/>
              </a:rPr>
              <a:t>Metodoloģija</a:t>
            </a:r>
            <a:endParaRPr/>
          </a:p>
        </p:txBody>
      </p:sp>
      <p:grpSp>
        <p:nvGrpSpPr>
          <p:cNvPr id="2" name="Google Shape;217;p12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8" name="Google Shape;218;p12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2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Literatūras analīze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Dabiskās valodas datu analīze (tekstizrace)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Tēmu modelēšana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lv-LV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Noskaņojuma (sentimenta) </a:t>
            </a: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analīze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4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6"/>
          <p:cNvGrpSpPr/>
          <p:nvPr/>
        </p:nvGrpSpPr>
        <p:grpSpPr>
          <a:xfrm>
            <a:off x="178067" y="120316"/>
            <a:ext cx="11832192" cy="6614136"/>
            <a:chOff x="0" y="0"/>
            <a:chExt cx="11832192" cy="6614136"/>
          </a:xfrm>
        </p:grpSpPr>
        <p:sp>
          <p:nvSpPr>
            <p:cNvPr id="263" name="Google Shape;263;p16"/>
            <p:cNvSpPr/>
            <p:nvPr/>
          </p:nvSpPr>
          <p:spPr>
            <a:xfrm rot="5400000">
              <a:off x="5683336" y="-4128269"/>
              <a:ext cx="1898379" cy="1039555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1434751" y="212987"/>
              <a:ext cx="10302880" cy="1713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lv-LV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Sastāv no 66 615 receptēm no desmit valstīm/reģioniem. Tika analizētas ASV un Meksikas receptes: </a:t>
              </a:r>
              <a:r>
                <a:rPr lang="lv-LV" sz="20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tēmu </a:t>
              </a:r>
              <a:r>
                <a:rPr lang="lv-LV" sz="20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modeļi tika izmantoti, </a:t>
              </a:r>
              <a:r>
                <a:rPr lang="lv-LV" sz="2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pamatojoties uz </a:t>
              </a:r>
              <a:r>
                <a:rPr lang="lv-LV" sz="20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latentā Dirihlē sadalījuma </a:t>
              </a:r>
              <a:r>
                <a:rPr lang="lv-LV" sz="20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(LDA - Latent </a:t>
              </a:r>
              <a:r>
                <a:rPr lang="lv-LV" sz="2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Dirichlet Allocation</a:t>
              </a:r>
              <a:r>
                <a:rPr lang="lv-LV" sz="20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lang="lv-LV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0" y="0"/>
              <a:ext cx="1431076" cy="21325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69859" y="69859"/>
              <a:ext cx="1291358" cy="1992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endParaRPr lang="lv-LV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Yummly-66k datu </a:t>
              </a: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kopa</a:t>
              </a:r>
              <a:endParaRPr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 rot="5400000">
              <a:off x="5640305" y="-1879769"/>
              <a:ext cx="2006866" cy="103769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 txBox="1"/>
            <p:nvPr/>
          </p:nvSpPr>
          <p:spPr>
            <a:xfrm>
              <a:off x="1455285" y="2403218"/>
              <a:ext cx="10278940" cy="1810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lv-LV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Tika veikti atslēgvārdu #veselīga pārtika (#healthyfood) un #dienas recepte (#recipeoftheday) meklēšana; iegūti 28 509 novērojumi; noteiktas bigrammas, iegūstot īpašības vārdus un lietvārdu kombinācijas</a:t>
              </a: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101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lvl="1" indent="-228600">
                <a:lnSpc>
                  <a:spcPct val="90000"/>
                </a:lnSpc>
                <a:spcBef>
                  <a:spcPts val="300"/>
                </a:spcBef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lv-LV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Tika </a:t>
              </a:r>
              <a:r>
                <a:rPr lang="lv-LV" sz="2000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izmantots Lograna-Makdonalda (Loughran-McDonald) </a:t>
              </a:r>
              <a:r>
                <a:rPr lang="lv-LV" sz="2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leksikons un kā otrais tika izmantots AFFIN semantiskais </a:t>
              </a:r>
              <a:r>
                <a:rPr lang="lv-LV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leksikons (klasificējot pozitīvo un negatīvo) + bigrammas (īpašības vārds un lietvārds)</a:t>
              </a: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673" y="2242408"/>
              <a:ext cx="1451611" cy="21325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74535" y="2313270"/>
              <a:ext cx="1309887" cy="1990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Twitter angļu </a:t>
              </a: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valodā</a:t>
              </a:r>
              <a:endParaRPr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 rot="5400000">
              <a:off x="5590132" y="327066"/>
              <a:ext cx="2038342" cy="104415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dk1">
                  <a:alpha val="8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1388508" y="4628194"/>
              <a:ext cx="10342086" cy="183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lv-LV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Latvijas Twitter Eater Corpus (LTEC - Sproģis un Rikters, 2020), kas apkopots 10 gadu laikā, izmantojot 363 ar ēšanu saistītus atslēgvārdus, kopējais apjoms pārsniedz 2,3 miljonus tvītu, ko ģenerējuši kopā 168 703 lietotāji</a:t>
              </a: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101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lv-LV" sz="2000" b="0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Noskaņojuma (sentimenta) </a:t>
              </a:r>
              <a:r>
                <a:rPr lang="lv-LV"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analīzes rīks, kas tiek izmantots vispārīgiem latviešu tvītiem kopā ar latviešu valodas modeli, atšķir negatīvos, pozitīvos un neitrālos tvītus</a:t>
              </a:r>
              <a:endParaRPr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3673" y="4481586"/>
              <a:ext cx="1384835" cy="21325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 txBox="1"/>
            <p:nvPr/>
          </p:nvSpPr>
          <p:spPr>
            <a:xfrm>
              <a:off x="71275" y="4549188"/>
              <a:ext cx="1249631" cy="1997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Twitter </a:t>
              </a: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latviešu </a:t>
              </a:r>
              <a:r>
                <a:rPr lang="lv-LV" sz="2400" dirty="0" smtClean="0">
                  <a:latin typeface="Times New Roman" pitchFamily="18" charset="0"/>
                  <a:cs typeface="Times New Roman" pitchFamily="18" charset="0"/>
                </a:rPr>
                <a:t>valodā</a:t>
              </a:r>
              <a:endParaRPr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Metodoloģijas </a:t>
            </a:r>
            <a:r>
              <a:rPr lang="lv-LV" dirty="0" smtClean="0">
                <a:latin typeface="Times New Roman"/>
                <a:ea typeface="Times New Roman"/>
                <a:cs typeface="Times New Roman"/>
                <a:sym typeface="Times New Roman"/>
              </a:rPr>
              <a:t>piemēri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7"/>
          <p:cNvSpPr txBox="1"/>
          <p:nvPr/>
        </p:nvSpPr>
        <p:spPr>
          <a:xfrm>
            <a:off x="7048714" y="3239102"/>
            <a:ext cx="488503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Kāle </a:t>
            </a:r>
            <a:r>
              <a:rPr lang="lv-LV" sz="1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Agbozo, 2020</a:t>
            </a:r>
            <a:endParaRPr sz="1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89781" y="1233577"/>
          <a:ext cx="11734801" cy="302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705446" y="3165895"/>
          <a:ext cx="8229600" cy="286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06996" y="5151839"/>
            <a:ext cx="1837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dirty="0" smtClean="0">
                <a:latin typeface="Times New Roman" pitchFamily="18" charset="0"/>
                <a:cs typeface="Times New Roman" pitchFamily="18" charset="0"/>
              </a:rPr>
              <a:t>Avots: Kāle et al., 2021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8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88" name="Google Shape;288;p1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8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/>
          </p:nvPr>
        </p:nvSpPr>
        <p:spPr>
          <a:xfrm>
            <a:off x="723901" y="873940"/>
            <a:ext cx="5248022" cy="10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lv-LV" sz="3600" dirty="0">
                <a:latin typeface="Times New Roman"/>
                <a:ea typeface="Times New Roman"/>
                <a:cs typeface="Times New Roman"/>
                <a:sym typeface="Times New Roman"/>
              </a:rPr>
              <a:t>Konteksta zināšanu ieguve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8"/>
          <p:cNvSpPr txBox="1">
            <a:spLocks noGrp="1"/>
          </p:cNvSpPr>
          <p:nvPr>
            <p:ph type="body" idx="1"/>
          </p:nvPr>
        </p:nvSpPr>
        <p:spPr>
          <a:xfrm>
            <a:off x="1045030" y="2524721"/>
            <a:ext cx="4565418" cy="36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89800" lvl="0" indent="-2898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None/>
            </a:pP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9800" lvl="0" indent="-2898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Attēls: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Īpašības vārdi ASV salātu receptēs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10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tēmu modeļi ar </a:t>
            </a: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10 visbiežāk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sastopamo sastāvdaļu īpašības vārdiem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9800" lvl="0" indent="-2898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Rezultāti: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Dažādu zemju ‘metarecepšu’ ieguve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Ar ēdienu saistītu leksikonu izveide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Receptes neko daudz neatklāj par ēdiena veselīgumu/neveselīgumu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Laika perspektīvas trūkums: nav iespējams izsekot gatavošanas procesa sarežģītībai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Ārpus sastāvdaļu informācijas: garša, tekstūra, krāsa</a:t>
            </a:r>
            <a:endParaRPr dirty="0"/>
          </a:p>
          <a:p>
            <a:pPr marL="289800" lvl="0" indent="-208011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Font typeface="Noto Sans Symbols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9" lvl="2" indent="-194053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0000" lvl="1" indent="-224212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288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4" name="Google Shape;294;p18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8"/>
          <p:cNvSpPr txBox="1"/>
          <p:nvPr/>
        </p:nvSpPr>
        <p:spPr>
          <a:xfrm>
            <a:off x="8979017" y="6201844"/>
            <a:ext cx="32129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Kāle </a:t>
            </a: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Agbozo, 2021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6" name="Google Shape;296;p18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568" r="-27"/>
          <a:stretch/>
        </p:blipFill>
        <p:spPr>
          <a:xfrm>
            <a:off x="6065325" y="737398"/>
            <a:ext cx="6126675" cy="538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>
            <a:spLocks noGrp="1"/>
          </p:cNvSpPr>
          <p:nvPr>
            <p:ph type="title"/>
          </p:nvPr>
        </p:nvSpPr>
        <p:spPr>
          <a:xfrm>
            <a:off x="688255" y="635106"/>
            <a:ext cx="10906812" cy="100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lv-LV" sz="3600" dirty="0">
                <a:latin typeface="Times New Roman"/>
                <a:ea typeface="Times New Roman"/>
                <a:cs typeface="Times New Roman"/>
                <a:sym typeface="Times New Roman"/>
              </a:rPr>
              <a:t>Biežuma noteikšana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p19" descr="3_4.png"/>
          <p:cNvPicPr preferRelativeResize="0"/>
          <p:nvPr/>
        </p:nvPicPr>
        <p:blipFill rotWithShape="1">
          <a:blip r:embed="rId3">
            <a:alphaModFix/>
          </a:blip>
          <a:srcRect t="9669" r="79"/>
          <a:stretch/>
        </p:blipFill>
        <p:spPr>
          <a:xfrm>
            <a:off x="4977354" y="396299"/>
            <a:ext cx="7004114" cy="633839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 txBox="1"/>
          <p:nvPr/>
        </p:nvSpPr>
        <p:spPr>
          <a:xfrm>
            <a:off x="678730" y="2168167"/>
            <a:ext cx="369878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Attēls: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lv-LV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Visbiežākās bigrammas attiecībā uz lapukāpostu datu kopu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Rezultāti: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lv-LV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Veselīgs ēdiens: viegli, sezonāls, ātri pagatavojams 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lv-LV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Uzsvērts racionalitāte un ieguvumi veselībai (veselīgi, ar zemu tauku saturu utt.) 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lv-LV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Garšas aspekts netiek uzsvērts</a:t>
            </a:r>
            <a:endParaRPr dirty="0"/>
          </a:p>
        </p:txBody>
      </p:sp>
      <p:sp>
        <p:nvSpPr>
          <p:cNvPr id="304" name="Google Shape;304;p19"/>
          <p:cNvSpPr txBox="1"/>
          <p:nvPr/>
        </p:nvSpPr>
        <p:spPr>
          <a:xfrm>
            <a:off x="10086681" y="6581001"/>
            <a:ext cx="22467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Kāle </a:t>
            </a: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Agbozo, 2021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20;p4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121" name="Google Shape;121;p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lv-LV" dirty="0" smtClean="0">
                <a:latin typeface="Times New Roman"/>
                <a:ea typeface="Times New Roman"/>
                <a:cs typeface="Times New Roman"/>
                <a:sym typeface="Times New Roman"/>
              </a:rPr>
              <a:t>Kāpēc jauns konceptuāls ietvars?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795981" y="2676525"/>
            <a:ext cx="7271694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Datorzinātnes loma sarežģītu sociālpolitisku problēmu risināšanā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lang="lv-LV" sz="16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Sarežģītu jautājumu saskaldīšana mazākās, risināmās vienībās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lang="lv-LV" sz="16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Jaunu konceptuālu ietvaru radīšana sarežģītu problēmu risināšanai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lang="lv-LV" sz="16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Jaunu risinājuma rīku veidošana, uzlabošana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28600">
              <a:spcBef>
                <a:spcPts val="0"/>
              </a:spcBef>
              <a:buSzPts val="1400"/>
              <a:buNone/>
            </a:pPr>
            <a:r>
              <a:rPr lang="en-US" sz="16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Daglass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Engelbarts</a:t>
            </a:r>
            <a:r>
              <a:rPr lang="lv-LV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(Douglas C. Engelbart): “Augmenting Human Intellect: A Conceptual Framework” (1962)</a:t>
            </a: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>
              <a:spcBef>
                <a:spcPts val="0"/>
              </a:spcBef>
              <a:buSzPts val="1400"/>
              <a:buNone/>
            </a:pP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>
              <a:spcBef>
                <a:spcPts val="0"/>
              </a:spcBef>
              <a:buSzPts val="1400"/>
            </a:pPr>
            <a:endParaRPr lang="lv-LV" sz="1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>
              <a:spcBef>
                <a:spcPts val="0"/>
              </a:spcBef>
              <a:buSzPts val="1400"/>
              <a:buNone/>
            </a:pPr>
            <a:endParaRPr lang="lv-LV" sz="1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lang="lv-LV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0" name="AutoShape 2" descr="M&#10;Visaptveroša vīzija&#10;no cilvēka intelekta palielināšanas līdz kolektīvā IQ&#10;uzlabošanai - spēcīgs ietvars, cilvēces vīzija, manifes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oogle Shape;410;p29" descr="blenderisSel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3350" y="2743200"/>
            <a:ext cx="4108381" cy="32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11;p29"/>
          <p:cNvSpPr txBox="1"/>
          <p:nvPr/>
        </p:nvSpPr>
        <p:spPr>
          <a:xfrm>
            <a:off x="9236364" y="6146708"/>
            <a:ext cx="2955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Avots: Selmas Filali </a:t>
            </a:r>
            <a:r>
              <a:rPr lang="lv-LV" sz="12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zīmējumi, </a:t>
            </a:r>
            <a:r>
              <a:rPr lang="lv-LV" sz="1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2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409;p29" descr="āmurs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4950" y="676275"/>
            <a:ext cx="2181226" cy="147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>
            <a:off x="606964" y="735532"/>
            <a:ext cx="4669886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lv-LV" sz="3600" dirty="0">
                <a:latin typeface="Times New Roman"/>
                <a:ea typeface="Times New Roman"/>
                <a:cs typeface="Times New Roman"/>
                <a:sym typeface="Times New Roman"/>
              </a:rPr>
              <a:t>Emocionāli afektīvo reakciju noteikšana un </a:t>
            </a:r>
            <a:r>
              <a:rPr lang="lv-LV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laikrinda (laika skala)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20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 txBox="1">
            <a:spLocks noGrp="1"/>
          </p:cNvSpPr>
          <p:nvPr>
            <p:ph type="body" idx="1"/>
          </p:nvPr>
        </p:nvSpPr>
        <p:spPr>
          <a:xfrm>
            <a:off x="472106" y="2353244"/>
            <a:ext cx="4628898" cy="362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Attēls: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Visbiežākās skaņas, kas saistītas ar ēšanu TOP20 pārtikas produktiem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025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Rezultāti: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Iespēja kartēt bieži apspriestu multisensoru pieredzi (piemēram, krāsu) un mazāk apspriestu (piem., smaržu vai skaņu)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Noto Sans Symbols"/>
              <a:buChar char="❖"/>
            </a:pP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Multisensoru </a:t>
            </a: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pārtikas pieredzes izsekošana laika skalā: krāsas, tekstūras, formas, skaņas un temperatūras kolokācijas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025"/>
              <a:buFont typeface="Noto Sans Symbols"/>
              <a:buChar char="❖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Spēja izsekot un pārbaudīt hipotēzes par specifiskiem multisensoriem jautājumiem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025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77842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025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20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0" descr="3_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332" y="650494"/>
            <a:ext cx="3766829" cy="532414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0"/>
          <p:cNvSpPr txBox="1"/>
          <p:nvPr/>
        </p:nvSpPr>
        <p:spPr>
          <a:xfrm>
            <a:off x="4639893" y="5884051"/>
            <a:ext cx="60944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Kāle </a:t>
            </a: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al., 2021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>
            <a:spLocks noGrp="1"/>
          </p:cNvSpPr>
          <p:nvPr>
            <p:ph type="title"/>
          </p:nvPr>
        </p:nvSpPr>
        <p:spPr>
          <a:xfrm>
            <a:off x="723900" y="606774"/>
            <a:ext cx="11622104" cy="105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lv-LV" sz="3600" dirty="0">
                <a:latin typeface="Times New Roman"/>
                <a:ea typeface="Times New Roman"/>
                <a:cs typeface="Times New Roman"/>
                <a:sym typeface="Times New Roman"/>
              </a:rPr>
              <a:t>Emocionāli afektīvo reakciju noteikšana un </a:t>
            </a:r>
            <a:r>
              <a:rPr lang="lv-LV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laikrinda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21" descr="3_5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1525" y="2093648"/>
            <a:ext cx="8298147" cy="385976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7362684" y="2234061"/>
            <a:ext cx="4420200" cy="3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0000" marR="0" lvl="1" indent="-230346" algn="l" rtl="0">
              <a:spcBef>
                <a:spcPts val="859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30000" marR="0" lvl="1" indent="-230346" algn="l" rtl="0">
              <a:spcBef>
                <a:spcPts val="859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10086681" y="6581001"/>
            <a:ext cx="22467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Kāle </a:t>
            </a:r>
            <a:r>
              <a:rPr lang="lv-LV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al., 2021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lv-LV" sz="4200">
                <a:latin typeface="Times New Roman"/>
                <a:ea typeface="Times New Roman"/>
                <a:cs typeface="Times New Roman"/>
                <a:sym typeface="Times New Roman"/>
              </a:rPr>
              <a:t>Papildus konteksta mainīgo pievienošana</a:t>
            </a:r>
            <a:endParaRPr/>
          </a:p>
        </p:txBody>
      </p:sp>
      <p:grpSp>
        <p:nvGrpSpPr>
          <p:cNvPr id="332" name="Google Shape;332;p22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3" name="Google Shape;333;p22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2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746"/>
              <a:buNone/>
            </a:pPr>
            <a:r>
              <a:rPr lang="lv-LV" sz="1500" b="1" dirty="0">
                <a:latin typeface="Times New Roman"/>
                <a:ea typeface="Times New Roman"/>
                <a:cs typeface="Times New Roman"/>
                <a:sym typeface="Times New Roman"/>
              </a:rPr>
              <a:t>Laikapstākļu dati 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746"/>
              <a:buFont typeface="Noto Sans Symbols"/>
              <a:buChar char="⮚"/>
            </a:pP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Laikapstākļi un pārtikas tvīti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746"/>
              <a:buFont typeface="Calibri"/>
              <a:buNone/>
            </a:pP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47366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746"/>
              <a:buFont typeface="Times New Roman"/>
              <a:buChar char="-"/>
            </a:pP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Jau publicēts raksts, kā arī noprezentēts NLP konferencē Okinavā, Japānā, 2023. gada martā: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lv-LV" sz="1500" b="1" i="0" dirty="0">
                <a:latin typeface="Times New Roman"/>
                <a:ea typeface="Times New Roman"/>
                <a:cs typeface="Times New Roman"/>
                <a:sym typeface="Times New Roman"/>
              </a:rPr>
              <a:t>What Food Do We Tweet about on a Rainy Day?</a:t>
            </a: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15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Maija Kāle</a:t>
            </a: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lv-LV" sz="15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Matīss Rikters</a:t>
            </a: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15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https://www.anlp.jp/nlp2023/</a:t>
            </a: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 (Pieejams: </a:t>
            </a:r>
            <a:r>
              <a:rPr lang="lv-LV" sz="15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https://arxiv.org/abs/2304.05041</a:t>
            </a: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22860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Šobrīd iesniegts un publicēšanai pieņemts raksts: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✔"/>
            </a:pPr>
            <a:r>
              <a:rPr lang="lv-LV" sz="1500" b="1" dirty="0">
                <a:latin typeface="Times New Roman"/>
                <a:ea typeface="Times New Roman"/>
                <a:cs typeface="Times New Roman"/>
                <a:sym typeface="Times New Roman"/>
              </a:rPr>
              <a:t>Exploring the Sentiment of Latvian Twitter Food Posts in Various Weather Conditions</a:t>
            </a:r>
            <a:r>
              <a:rPr lang="lv-LV" sz="1500" dirty="0">
                <a:latin typeface="Times New Roman"/>
                <a:ea typeface="Times New Roman"/>
                <a:cs typeface="Times New Roman"/>
                <a:sym typeface="Times New Roman"/>
              </a:rPr>
              <a:t>: DHNB2023 (Digital Humanities in the Nordic and Baltic Countries, 2023). Gaidāmais publicēšanas datums: 2023. gada jūlijs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4;p14"/>
          <p:cNvGrpSpPr/>
          <p:nvPr/>
        </p:nvGrpSpPr>
        <p:grpSpPr>
          <a:xfrm>
            <a:off x="9288379" y="0"/>
            <a:ext cx="2117559" cy="6858000"/>
            <a:chOff x="5944393" y="0"/>
            <a:chExt cx="1229517" cy="4576769"/>
          </a:xfrm>
        </p:grpSpPr>
        <p:pic>
          <p:nvPicPr>
            <p:cNvPr id="245" name="Google Shape;24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44393" y="0"/>
              <a:ext cx="1229517" cy="1229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4" descr="Food Cover Vector Icon, Food Serving Tray Platter Icon on Dark Background  Stock Illustration - Illustration of element, icon: 1168230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4393" y="1072357"/>
              <a:ext cx="1216028" cy="121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4" descr="Hand Holding Heart Icon Isolated on Black Background Stock Vector -  Illustration of couple, icon: 1611419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44394" y="2288385"/>
              <a:ext cx="1216027" cy="1216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4" descr="Lightning rain cloud sun meteo icon. ... | Stock vector | Colour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57883" y="3360742"/>
              <a:ext cx="1216027" cy="121602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65BD9F7F-8D96-4451-83C5-B59610C7341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02407135"/>
              </p:ext>
            </p:extLst>
          </p:nvPr>
        </p:nvGraphicFramePr>
        <p:xfrm>
          <a:off x="644893" y="317634"/>
          <a:ext cx="7363326" cy="624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Secinājumi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3" name="Google Shape;343;p23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44" name="Google Shape;344;p23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3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1"/>
          </p:nvPr>
        </p:nvSpPr>
        <p:spPr>
          <a:xfrm>
            <a:off x="619847" y="2322418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Tēmas biežuma konstatēšanai </a:t>
            </a: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sociālo mediju tīkli būs nozīmīgākais avots arī turpmākā pārtikas datorikas pētniecībā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, neskatoties uz šo sociālo mediju tīklu fragmentētību un daļējām iespējām rezultātus vispārināt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Afektīvu reakciju noteikšanā un laika grafika analīzē noteicoša loma būs </a:t>
            </a: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lielo datu kvalitātei un pieejamībai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Papildu konteksta mainīgo pievienošana būs iteratīvs process, </a:t>
            </a: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ņemot vērā 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konkrētu</a:t>
            </a: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 reģionu sociālpolitiskos un klimata faktorus</a:t>
            </a:r>
            <a:endParaRPr/>
          </a:p>
          <a:p>
            <a:pPr marL="342900" lvl="0" indent="-234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Jaunais konceptuālais ietvars papildina 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pārtikas datorikas pētniecības metodoloģiju un </a:t>
            </a: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sniedz piemēru 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jaunu pieeju pētniecības jautājumiem izstrādē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24"/>
          <p:cNvGrpSpPr/>
          <p:nvPr/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</p:grpSpPr>
        <p:sp>
          <p:nvSpPr>
            <p:cNvPr id="354" name="Google Shape;354;p24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4"/>
          <p:cNvSpPr/>
          <p:nvPr/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4"/>
          <p:cNvSpPr txBox="1"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Rezultātu aprobācija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24"/>
          <p:cNvSpPr txBox="1">
            <a:spLocks noGrp="1"/>
          </p:cNvSpPr>
          <p:nvPr>
            <p:ph type="body" idx="1"/>
          </p:nvPr>
        </p:nvSpPr>
        <p:spPr>
          <a:xfrm>
            <a:off x="1289304" y="2902913"/>
            <a:ext cx="9849751" cy="303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Dalība vairākās starptautiskās konferencēs un paneļdiskusijā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Izveidots specseminārs “Pārtikas datorika” LU DF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Rudens un pavasara semestros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Iesaistot LU Biznesa inkubatoru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Publikācijas citētas IEEE, ACM, u.c. izdevumos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Novitāte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5" name="Google Shape;365;p25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66" name="Google Shape;366;p25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25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5"/>
          <p:cNvSpPr txBox="1">
            <a:spLocks noGrp="1"/>
          </p:cNvSpPr>
          <p:nvPr>
            <p:ph type="body" idx="1"/>
          </p:nvPr>
        </p:nvSpPr>
        <p:spPr>
          <a:xfrm>
            <a:off x="737407" y="2389218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Starpdisciplināra pieeja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Jaunu pētniecības uzdevumu izvirzīšana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, izmantojot lielos datus</a:t>
            </a: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Sabiedrības tendenču analīze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, nodrošinot jaunas konteksta zināšanas personalizēto pārtikas (un veselības) lietotņu izstrādātājiem</a:t>
            </a: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lv-LV" sz="1700" b="1">
                <a:latin typeface="Times New Roman"/>
                <a:ea typeface="Times New Roman"/>
                <a:cs typeface="Times New Roman"/>
                <a:sym typeface="Times New Roman"/>
              </a:rPr>
              <a:t>Inovatīvu metodoloģisku ietvaru veidošana</a:t>
            </a: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, tādējādi veicinot pārtikas datorikas izaugsmi un starpdisciplinaritāti pētniecībā kā tādu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Pārtikas datorikas kā datorzinātnes virziena attīstība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Publikācijas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7" name="Google Shape;387;p27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88" name="Google Shape;388;p27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27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Kāle, M., Šķilters, J. &amp; Rikters, M. (2021). “Tracing multisensory food experiences on Twitter”, International Journal of Food Design, 6:2, pp. 181–212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Kāle, M. &amp; Agbozo, E. (2021). “Utility of large-scale recipe data in food computing.” Baltic Journal of Modern Computing, 9(2), 155-165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Kāle, M. &amp; Rikters, M. (2021). “Fragmented and Valuable: Following Sentiment Changes in Food Tweets”, in workshop proceedings “Smell, Taste, and Temperature Interfaces (STT21)”; CHI 2021 Workshop.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Kāle, M. &amp; Agbozo, E. (2020). “Healthy Food Depiction on Social Media: The Case of Kale on Twitter”. DHN Post-Proceedings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>
                <a:latin typeface="Times New Roman"/>
                <a:ea typeface="Times New Roman"/>
                <a:cs typeface="Times New Roman"/>
                <a:sym typeface="Times New Roman"/>
              </a:rPr>
              <a:t>Kāle, M. &amp; Agbozo, E. (2020). “Tracing complexity in food blogging entries” CEUR Workshop Proceedings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28"/>
          <p:cNvGrpSpPr/>
          <p:nvPr/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98" name="Google Shape;398;p28"/>
            <p:cNvSpPr/>
            <p:nvPr/>
          </p:nvSpPr>
          <p:spPr>
            <a:xfrm rot="10800000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Google Shape;399;p28"/>
            <p:cNvCxnSpPr/>
            <p:nvPr/>
          </p:nvCxnSpPr>
          <p:spPr>
            <a:xfrm flipH="1">
              <a:off x="209668" y="2857423"/>
              <a:ext cx="1" cy="2087795"/>
            </a:xfrm>
            <a:prstGeom prst="straightConnector1">
              <a:avLst/>
            </a:prstGeom>
            <a:noFill/>
            <a:ln w="177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0" name="Google Shape;400;p28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8"/>
          <p:cNvSpPr txBox="1">
            <a:spLocks noGrp="1"/>
          </p:cNvSpPr>
          <p:nvPr>
            <p:ph type="title"/>
          </p:nvPr>
        </p:nvSpPr>
        <p:spPr>
          <a:xfrm>
            <a:off x="1153617" y="1239927"/>
            <a:ext cx="4875707" cy="46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mes New Roman"/>
              <a:buNone/>
            </a:pPr>
            <a:r>
              <a:rPr lang="lv-LV" sz="7200" dirty="0" smtClean="0">
                <a:latin typeface="Times New Roman"/>
                <a:ea typeface="Times New Roman"/>
                <a:cs typeface="Times New Roman"/>
                <a:sym typeface="Times New Roman"/>
              </a:rPr>
              <a:t>Recenzijas</a:t>
            </a:r>
            <a:endParaRPr sz="7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41" y="321276"/>
            <a:ext cx="10353762" cy="12573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Recenzenti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79"/>
            <a:ext cx="1202724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0"/>
            <a:ext cx="1205195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8440"/>
            <a:ext cx="1206843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95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Sabiedrības veselība un pārtikas patēriņš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3" descr="A row of samples for medical testing"/>
          <p:cNvPicPr preferRelativeResize="0"/>
          <p:nvPr/>
        </p:nvPicPr>
        <p:blipFill rotWithShape="1">
          <a:blip r:embed="rId3">
            <a:alphaModFix/>
          </a:blip>
          <a:srcRect l="48864" r="1864"/>
          <a:stretch/>
        </p:blipFill>
        <p:spPr>
          <a:xfrm>
            <a:off x="20" y="10"/>
            <a:ext cx="450530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5044402" y="3192478"/>
            <a:ext cx="6272784" cy="282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3385" marR="1143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Aptaukošanās pandēmija – trīskāršs aptaukošanās pieaugums visā pasaulē laikā no 1975. līdz 2016. gadam </a:t>
            </a:r>
            <a:endParaRPr dirty="0"/>
          </a:p>
          <a:p>
            <a:pPr marL="413385" marR="11430" lvl="0" indent="-2540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3385" marR="11430" lvl="0" indent="-3429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Ceturtajai daļai pasaules iedzīvotāju ir liekais svars, katram desmitajam ir aptaukošanās </a:t>
            </a:r>
            <a:endParaRPr dirty="0"/>
          </a:p>
          <a:p>
            <a:pPr marL="413385" marR="11430" lvl="0" indent="-2540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3385" marR="11430" lvl="0" indent="-3429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Strauji pieaug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saslimstība </a:t>
            </a: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ar otrā tipa cukura diabētu un sirds un asinsvadu slimībām</a:t>
            </a:r>
            <a:endParaRPr dirty="0"/>
          </a:p>
          <a:p>
            <a:pPr marL="413385" marR="11430" lvl="0" indent="-2540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3385" marR="11430" lvl="0" indent="-3429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1/3 no siltumnīcas gāzu emisijām rodas pārtikas nozarē: no lauksaimniecības un zemes izmantošanas - 71%; no pārtikas piegādes ķēdēm - 29% </a:t>
            </a:r>
            <a:endParaRPr dirty="0"/>
          </a:p>
          <a:p>
            <a:pPr marL="413385" marR="11430" lvl="0" indent="-2540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3385" marR="11430" lvl="0" indent="-34290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40% pārtikas nonāk atkritumos</a:t>
            </a:r>
            <a:endParaRPr dirty="0"/>
          </a:p>
          <a:p>
            <a:pPr marL="70485" marR="11430" lvl="0" indent="0" algn="l" rtl="0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22575" y="6394375"/>
            <a:ext cx="689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0485" marR="1143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imes New Roman"/>
              <a:buNone/>
            </a:pPr>
            <a:r>
              <a:rPr lang="lv-LV" sz="1000" b="0" i="0" strike="noStrike" cap="none">
                <a:solidFill>
                  <a:srgbClr val="7F7F7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Avots:  WHO Global Health Observatory data</a:t>
            </a:r>
            <a:r>
              <a:rPr lang="lv-LV" sz="1000" b="0" i="0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1000" b="0" i="0" strike="noStrike" cap="none">
                <a:solidFill>
                  <a:srgbClr val="7F7F7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Pasaules Dabas fonda </a:t>
            </a:r>
            <a:r>
              <a:rPr lang="lv-LV" sz="1000" b="0" i="0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lv-LV" sz="10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https://www.nature.com/articles/s43016-021-00225-9</a:t>
            </a:r>
            <a:endParaRPr sz="1000" b="0" i="0" strike="noStrike" cap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lv-LV" dirty="0" smtClean="0">
                <a:latin typeface="Times New Roman"/>
                <a:ea typeface="Times New Roman"/>
                <a:cs typeface="Times New Roman"/>
                <a:sym typeface="Times New Roman"/>
              </a:rPr>
              <a:t>Atbildes recenzentiem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oogle Shape;387;p27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88" name="Google Shape;388;p27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27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body" idx="1"/>
          </p:nvPr>
        </p:nvSpPr>
        <p:spPr>
          <a:xfrm>
            <a:off x="656499" y="2340429"/>
            <a:ext cx="10678251" cy="401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228600">
              <a:spcBef>
                <a:spcPts val="0"/>
              </a:spcBef>
              <a:buSzPts val="1700"/>
              <a:buNone/>
            </a:pPr>
            <a:r>
              <a:rPr lang="lv-LV" sz="17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Profesors </a:t>
            </a:r>
            <a:r>
              <a:rPr lang="lv-LV" sz="1700" b="1" dirty="0" smtClean="0">
                <a:latin typeface="Times New Roman"/>
                <a:cs typeface="Times New Roman"/>
                <a:sym typeface="Times New Roman"/>
              </a:rPr>
              <a:t>Dr. sc. comp. </a:t>
            </a:r>
            <a:r>
              <a:rPr lang="lv-LV" sz="17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Ramešs Džeins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Promocijas darbs sniedz būtisku ieguldījumu pārtikas datorikas zinātnes virziena attīstībā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Kā jebkurai jaunai pētniecības pieejai – arī šeit ar laiku var būt uzlabojumi, taču pirmie soļi ir sperti veiksmīgi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Pozitīvi vērtēta promocijas darba starpdisciplinaritāte un ‘live labs’ (dzīvo laboratoriju) pieeja eksperimentu veikšanā</a:t>
            </a:r>
          </a:p>
          <a:p>
            <a:pPr marL="228600" indent="-228600">
              <a:spcBef>
                <a:spcPts val="0"/>
              </a:spcBef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Iesaka novērtēt promocijas darbu ar izcilību (“</a:t>
            </a:r>
            <a:r>
              <a:rPr lang="en-US" sz="1700" dirty="0" smtClean="0">
                <a:latin typeface="Times New Roman"/>
                <a:cs typeface="Times New Roman"/>
                <a:sym typeface="Times New Roman"/>
              </a:rPr>
              <a:t>I believe that the research presented in this dissertation is an outstanding contribution to doctoral studies. I</a:t>
            </a: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700" dirty="0" smtClean="0">
                <a:latin typeface="Times New Roman"/>
                <a:cs typeface="Times New Roman"/>
                <a:sym typeface="Times New Roman"/>
              </a:rPr>
              <a:t>recommend that, based on this thesis, Ms. </a:t>
            </a:r>
            <a:r>
              <a:rPr lang="en-US" sz="1700" dirty="0" err="1" smtClean="0">
                <a:latin typeface="Times New Roman"/>
                <a:cs typeface="Times New Roman"/>
                <a:sym typeface="Times New Roman"/>
              </a:rPr>
              <a:t>Maija</a:t>
            </a:r>
            <a:r>
              <a:rPr lang="en-US" sz="1700" dirty="0" smtClean="0">
                <a:latin typeface="Times New Roman"/>
                <a:cs typeface="Times New Roman"/>
                <a:sym typeface="Times New Roman"/>
              </a:rPr>
              <a:t> Kale be awarded a Ph.D. degree with distinction</a:t>
            </a: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.”)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endParaRPr lang="lv-LV" sz="1700" dirty="0" smtClean="0">
              <a:latin typeface="Times New Roman"/>
              <a:cs typeface="Times New Roman"/>
              <a:sym typeface="Times New Roman"/>
            </a:endParaRPr>
          </a:p>
          <a:p>
            <a:pPr marL="228600" lvl="0" indent="-228600">
              <a:spcBef>
                <a:spcPts val="0"/>
              </a:spcBef>
              <a:buSzPts val="1700"/>
              <a:buNone/>
            </a:pPr>
            <a:r>
              <a:rPr lang="lv-LV" sz="1700" b="1" dirty="0" smtClean="0">
                <a:latin typeface="Times New Roman"/>
                <a:cs typeface="Times New Roman"/>
                <a:sym typeface="Times New Roman"/>
              </a:rPr>
              <a:t>Profesors Dr. sc. comp.  Kārlis Čerāns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Nepieciešams sīkāks skaidrojums autores ieguldījumam publikāciju tapšanā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Konceptuālā ietvara izveides pamatojums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Nepieciešama publikācija, kur aprobēts tieši jaunais konceptuālais ietvars</a:t>
            </a:r>
          </a:p>
          <a:p>
            <a:pPr marL="228600" lvl="0" indent="-228600">
              <a:spcBef>
                <a:spcPts val="0"/>
              </a:spcBef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Promocijas darbs (publikāciju kopums) ATBILST MK 27.12.2005 Noteikumu Nr 1001 (30.04.2020 redakcijā) prasībām un darba autorei Maijai Kālei var tikt piešķirts Doktora grāds datorzinātnē</a:t>
            </a:r>
          </a:p>
          <a:p>
            <a:pPr marL="228600" lvl="0" indent="-228600">
              <a:spcBef>
                <a:spcPts val="0"/>
              </a:spcBef>
              <a:buSzPts val="1700"/>
              <a:buFontTx/>
              <a:buChar char="-"/>
            </a:pPr>
            <a:endParaRPr lang="lv-LV" sz="1700" dirty="0" smtClean="0">
              <a:latin typeface="Times New Roman"/>
              <a:cs typeface="Times New Roman"/>
              <a:sym typeface="Times New Roman"/>
            </a:endParaRPr>
          </a:p>
          <a:p>
            <a:pPr marL="228600" lvl="0" indent="-228600">
              <a:spcBef>
                <a:spcPts val="0"/>
              </a:spcBef>
              <a:buSzPts val="1700"/>
              <a:buNone/>
            </a:pPr>
            <a:r>
              <a:rPr lang="lv-LV" sz="1700" b="1" dirty="0" smtClean="0">
                <a:latin typeface="Times New Roman"/>
                <a:cs typeface="Times New Roman"/>
                <a:sym typeface="Times New Roman"/>
              </a:rPr>
              <a:t>Pētnieks Dr. sc. comp.  Mārcis Pinnis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Jautājums par darba mērķiem un uzdevumiem: lasījuma specifika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Valodas jautājumi, jēdzienu latviskošana: vispārēja problēma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Optimālas metodoloģijas ieteikums: kaut neoptimāli, mērķis tika sasniegts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Rezultāti var kalpot par bāzlīniju tālāku pētījumu veikšanai pārtikas datorikas lietojumos, kas izmanto sociālo tīklu datus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Tx/>
              <a:buChar char="-"/>
            </a:pPr>
            <a:r>
              <a:rPr lang="lv-LV" sz="1700" dirty="0" smtClean="0">
                <a:latin typeface="Times New Roman"/>
                <a:cs typeface="Times New Roman"/>
                <a:sym typeface="Times New Roman"/>
              </a:rPr>
              <a:t>Cik vien recenzents spēj novērtēt, darbs atbilst Latvijas valsts un LU definētajām promocijas darbu prasībām un ir vērtējams pozitīvi</a:t>
            </a:r>
            <a:endParaRPr lang="en-US" sz="1700" dirty="0" smtClean="0">
              <a:latin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0"/>
          <p:cNvSpPr txBox="1"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lv-LV" sz="5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Pateicības</a:t>
            </a:r>
            <a:endParaRPr sz="5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8" name="Google Shape;418;p30"/>
          <p:cNvGrpSpPr/>
          <p:nvPr/>
        </p:nvGrpSpPr>
        <p:grpSpPr>
          <a:xfrm>
            <a:off x="0" y="2849524"/>
            <a:ext cx="731521" cy="673460"/>
            <a:chOff x="3940602" y="308034"/>
            <a:chExt cx="2116791" cy="3428999"/>
          </a:xfrm>
        </p:grpSpPr>
        <p:sp>
          <p:nvSpPr>
            <p:cNvPr id="419" name="Google Shape;419;p3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30"/>
          <p:cNvSpPr/>
          <p:nvPr/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30" descr="Text, let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446" y="928201"/>
            <a:ext cx="4040092" cy="49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0"/>
          <p:cNvSpPr/>
          <p:nvPr/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4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121" name="Google Shape;121;p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Uz lielajiem datiem liktās cerības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043631" y="2923444"/>
            <a:ext cx="8385299" cy="312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Sarežģītas ilgtspējas problēmas var atrisināt ar lielajiem datiem </a:t>
            </a:r>
            <a:endParaRPr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Izaicinājumi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Dati nav vispārināmi, tos galvenokārt veido digitāli izglītota un bagāta sabiedrības daļa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Valodas un kultūras īpatnības, grūtības analizēt un ņemt vērā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metaforas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Sadrumstalotība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Iespējas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Nodrošina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laikarindas </a:t>
            </a: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izveides iespēju, kas agrāk nebija iespējams</a:t>
            </a:r>
            <a:endParaRPr dirty="0"/>
          </a:p>
          <a:p>
            <a:pPr marL="68580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Kas un kā to var izmantot?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Sabiedrības veselības politikas veidotāji,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ražotāji un pārdevēji, </a:t>
            </a: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personalizētu lietotņu izstrādātāji</a:t>
            </a:r>
            <a:endParaRPr dirty="0"/>
          </a:p>
          <a:p>
            <a:pPr marL="68580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142875" y="635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531667" y="935616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Pārtikas datorika</a:t>
            </a:r>
            <a:b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5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476098" y="2643137"/>
            <a:ext cx="4164300" cy="3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 b="1" dirty="0">
                <a:latin typeface="Times New Roman"/>
                <a:ea typeface="Times New Roman"/>
                <a:cs typeface="Times New Roman"/>
                <a:sym typeface="Times New Roman"/>
              </a:rPr>
              <a:t>Pārtikas datorika </a:t>
            </a:r>
            <a:r>
              <a:rPr lang="lv-LV" sz="1700" dirty="0">
                <a:latin typeface="Times New Roman"/>
                <a:ea typeface="Times New Roman"/>
                <a:cs typeface="Times New Roman"/>
                <a:sym typeface="Times New Roman"/>
              </a:rPr>
              <a:t>ir starpdisciplināra joma, kas ietver ar pārtiku saistītus pētījumus, ko veic datorzinātnē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Izmantojot sociālos </a:t>
            </a:r>
            <a:r>
              <a:rPr lang="lv-LV" sz="1700" dirty="0">
                <a:latin typeface="Times New Roman"/>
                <a:ea typeface="Times New Roman"/>
                <a:cs typeface="Times New Roman"/>
                <a:sym typeface="Times New Roman"/>
              </a:rPr>
              <a:t>tīklus, mobilo datu pārraides tīklus un lietu </a:t>
            </a:r>
            <a:r>
              <a:rPr lang="lv-LV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internetu </a:t>
            </a:r>
            <a:r>
              <a:rPr lang="lv-LV" sz="1700" dirty="0">
                <a:latin typeface="Times New Roman"/>
                <a:ea typeface="Times New Roman"/>
                <a:cs typeface="Times New Roman"/>
                <a:sym typeface="Times New Roman"/>
              </a:rPr>
              <a:t>(IoT), </a:t>
            </a:r>
            <a:r>
              <a:rPr lang="lv-LV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lietotāji var </a:t>
            </a:r>
            <a:r>
              <a:rPr lang="lv-LV" sz="1700" dirty="0">
                <a:latin typeface="Times New Roman"/>
                <a:ea typeface="Times New Roman"/>
                <a:cs typeface="Times New Roman"/>
                <a:sym typeface="Times New Roman"/>
              </a:rPr>
              <a:t>ērti dalīties ar pārtikas attēliem, receptēm, ēdiena gatavošanas video vai ierakstīt pārtikas dienasgrāmatas, veidojot plaša mēroga pārtikas datu </a:t>
            </a:r>
            <a:r>
              <a:rPr lang="lv-LV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kopas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lv-LV" sz="17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lv-LV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Pārtikas </a:t>
            </a:r>
            <a:r>
              <a:rPr lang="lv-LV" sz="1700" dirty="0">
                <a:latin typeface="Times New Roman"/>
                <a:ea typeface="Times New Roman"/>
                <a:cs typeface="Times New Roman"/>
                <a:sym typeface="Times New Roman"/>
              </a:rPr>
              <a:t>datorika risina jautājumus ar datorredzes, dabiskās valodas apstrādes un citu datorzinātņu metodoloģiju palīdzību (Min et al., 2019)</a:t>
            </a:r>
            <a:endParaRPr dirty="0"/>
          </a:p>
          <a:p>
            <a:pPr marL="22860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28575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dirty="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</p:txBody>
      </p:sp>
      <p:sp>
        <p:nvSpPr>
          <p:cNvPr id="137" name="Google Shape;137;p5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5770468" y="6536253"/>
            <a:ext cx="495909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Food Computing for Multimedia, ACM MM2020, </a:t>
            </a:r>
            <a:r>
              <a:rPr lang="lv-LV" sz="1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Tutorial</a:t>
            </a:r>
            <a:endParaRPr sz="1000" b="0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b="0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943474" y="2505075"/>
          <a:ext cx="6677025" cy="351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659090" y="529805"/>
            <a:ext cx="100662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Pārtikas datorika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6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793661" y="2475345"/>
            <a:ext cx="4796318" cy="376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Datu kopas: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Ēdienu gatavošanas video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Pārtikas attēli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Pārtikas žurnāli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Receptes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Pārtikas emuāri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2000">
                <a:latin typeface="Times New Roman"/>
                <a:ea typeface="Times New Roman"/>
                <a:cs typeface="Times New Roman"/>
                <a:sym typeface="Times New Roman"/>
              </a:rPr>
              <a:t>Uztura uzskaites dati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6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232904" y="5898377"/>
            <a:ext cx="495909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v-LV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</a:t>
            </a:r>
            <a:r>
              <a:rPr lang="lv-LV" sz="1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 Survey on Food Computing</a:t>
            </a:r>
            <a:endParaRPr sz="1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775" y="1618640"/>
            <a:ext cx="8505898" cy="4699635"/>
          </a:xfrm>
          <a:prstGeom prst="rect">
            <a:avLst/>
          </a:prstGeom>
          <a:noFill/>
          <a:ln>
            <a:noFill/>
          </a:ln>
          <a:effectLst>
            <a:outerShdw blurRad="139700" dist="127000" dir="5400000" algn="t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488862" y="54695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Kognitīvā zinātne</a:t>
            </a:r>
            <a:endParaRPr dirty="0"/>
          </a:p>
        </p:txBody>
      </p:sp>
      <p:sp>
        <p:nvSpPr>
          <p:cNvPr id="158" name="Google Shape;158;p7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496919" y="2521527"/>
            <a:ext cx="4842617" cy="371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v-LV" sz="1400" b="1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Multisensorās pieredzes </a:t>
            </a:r>
            <a:r>
              <a:rPr lang="lv-LV" sz="14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ir sajūtu iespaidi, kas veido priekšstatu par apkārtējo pasauli [..] kā mēs to redzam, dzirdam, sataustām, sagaršojam un saožam (Velasco un Obrist, 2020</a:t>
            </a:r>
            <a:r>
              <a:rPr lang="lv-LV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)</a:t>
            </a:r>
          </a:p>
          <a:p>
            <a:pPr marL="0" lvl="0" indent="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lv-LV" sz="1400" dirty="0" smtClean="0">
              <a:latin typeface="Times New Roman" pitchFamily="18" charset="0"/>
              <a:cs typeface="Times New Roman" pitchFamily="18" charset="0"/>
              <a:sym typeface="Times New Roman"/>
            </a:endParaRPr>
          </a:p>
          <a:p>
            <a:pPr marL="0" indent="0">
              <a:spcBef>
                <a:spcPts val="352"/>
              </a:spcBef>
              <a:buSzPts val="2000"/>
              <a:buNone/>
            </a:pPr>
            <a:r>
              <a:rPr lang="lv-LV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 “</a:t>
            </a:r>
            <a:r>
              <a:rPr lang="lv-LV" sz="1400" b="1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Neveselīgs = garšīgs</a:t>
            </a:r>
            <a:r>
              <a:rPr lang="lv-LV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” intuīcija  (Mai et al., 2011), kas rada kognitīvu disonansi pārtikas patērētājiem,  kam veselīga pārtika </a:t>
            </a:r>
            <a:r>
              <a:rPr lang="lv-LV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asociējas </a:t>
            </a:r>
            <a:r>
              <a:rPr lang="lv-LV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ar negaršīgāku pārtiku, kamēr  neveselīgi ēdieni un to garšas īpašības tiek aprakstītas daiļrunīgi un  sensuāli (Jurafsky, 2015)</a:t>
            </a:r>
          </a:p>
          <a:p>
            <a:pPr marL="0" lvl="0" indent="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400" dirty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lv-LV" sz="14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Realitātes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v-LV" sz="14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Virtuālā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v-LV" sz="14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Paplašinātā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v-LV" sz="14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Papildinātā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v-LV" sz="14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Citas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" name="Google Shape;161;p7" descr="https://lh5.googleusercontent.com/IXT0BlqmOILe2VsaNtIWexDa8PPW4r9aS7rWg5DjQukqGm_cS-BX8B1JbnpdCk7PLXbVxbyYo6lcfPwFV_WeooDHCuKvA-h63kh1_S8ZuvnoKPoeXyGbdMk383gzQzqHVJu0LHVXo16uNpO1qcKiBF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1532" y="2776980"/>
            <a:ext cx="5150277" cy="3128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856114" y="5962953"/>
            <a:ext cx="25234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https://projectnourished.com/vision/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740322" y="66125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Kognitīvā zinātne</a:t>
            </a:r>
            <a:endParaRPr dirty="0"/>
          </a:p>
        </p:txBody>
      </p:sp>
      <p:sp>
        <p:nvSpPr>
          <p:cNvPr id="170" name="Google Shape;170;p8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v-LV" sz="2000" dirty="0">
                <a:latin typeface="Times New Roman"/>
                <a:ea typeface="Times New Roman"/>
                <a:cs typeface="Times New Roman"/>
                <a:sym typeface="Times New Roman"/>
              </a:rPr>
              <a:t>Kā daļa no multisensoru pieredžu pētniecības minama gastrofizika, kas pēta patērētāju pārtikas izvēli, pārtikas uztveri un multisensoru garšas </a:t>
            </a:r>
            <a:r>
              <a:rPr lang="lv-LV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pieredzi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lv-LV" sz="2000" dirty="0" smtClean="0">
              <a:latin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v-LV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Gastrofizikas </a:t>
            </a:r>
            <a:r>
              <a:rPr lang="lv-LV" sz="2000" dirty="0">
                <a:latin typeface="Times New Roman"/>
                <a:ea typeface="Times New Roman"/>
                <a:cs typeface="Times New Roman"/>
                <a:sym typeface="Times New Roman"/>
              </a:rPr>
              <a:t>kā zinātnes nozares mērķis ir samazināt neveselīgu pārtikas sastāvdaļu īpatsvaru, labāk izprotot patērētāja izvēles (Spence, 2017</a:t>
            </a:r>
            <a:r>
              <a:rPr lang="lv-LV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lv-LV" sz="2000" dirty="0" smtClean="0">
              <a:latin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342900" lvl="0" indent="-215900" algn="l" rtl="0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1532" y="2776980"/>
            <a:ext cx="5150277" cy="312879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940738" y="5992738"/>
            <a:ext cx="25234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Avots: https://projectnourished.com/vision/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>
                <a:latin typeface="Times New Roman"/>
                <a:ea typeface="Times New Roman"/>
                <a:cs typeface="Times New Roman"/>
                <a:sym typeface="Times New Roman"/>
              </a:rPr>
              <a:t>Motivācija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2" name="Google Shape;182;p9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3" name="Google Shape;183;p9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9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737407" y="27011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Sarežģīti ar datorzinātnēm un pārtiku saistīti jautājumi</a:t>
            </a:r>
            <a:endParaRPr b="1" dirty="0"/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Cilvēka-datora 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saskarne</a:t>
            </a:r>
            <a:r>
              <a:rPr lang="lv-LV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multimediji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Pārtikas datorika un tās attīstība – no lielajiem datiem uz personalizētām lietotnēm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Sabiedrības veselības un ilgtspējas izaicinājumi</a:t>
            </a:r>
            <a:endParaRPr b="1" dirty="0"/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Dzīvesveida diktētas saslimšanas: aptaukošanās, 2. tipa diabēts, sirds un asinsvadu slimības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Pārtikas sistēmu ietekme uz vidi, klimatu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Jauns pielietojums lielajiem datiem</a:t>
            </a:r>
            <a:endParaRPr b="1" dirty="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Apvienojot kognitīvo un datorzinātņu metodiskos ietvarus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Balstoties uz dabiskās valodas apstrādi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b="1" dirty="0">
                <a:latin typeface="Times New Roman"/>
                <a:ea typeface="Times New Roman"/>
                <a:cs typeface="Times New Roman"/>
                <a:sym typeface="Times New Roman"/>
              </a:rPr>
              <a:t>Promocijas darba rezultāti apkopoti jaunā konceptuālā ietvarā</a:t>
            </a:r>
            <a:endParaRPr b="1" dirty="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Ilustrējot praksē metodoloģijas inovācijas pārtikas datu apstrādē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dirty="0">
                <a:latin typeface="Times New Roman"/>
                <a:ea typeface="Times New Roman"/>
                <a:cs typeface="Times New Roman"/>
                <a:sym typeface="Times New Roman"/>
              </a:rPr>
              <a:t>Sniedzot ieguldījumu pārtikas datorikas attīstībā</a:t>
            </a:r>
            <a:endParaRPr dirty="0"/>
          </a:p>
          <a:p>
            <a:pPr marL="742950" lvl="1" indent="-1968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1731</Words>
  <Application>Microsoft Office PowerPoint</Application>
  <PresentationFormat>Custom</PresentationFormat>
  <Paragraphs>266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Noto Sans Symbols</vt:lpstr>
      <vt:lpstr>Libre Franklin</vt:lpstr>
      <vt:lpstr>Noto Sans</vt:lpstr>
      <vt:lpstr>Office Theme</vt:lpstr>
      <vt:lpstr>Slide 1</vt:lpstr>
      <vt:lpstr>Kāpēc jauns konceptuāls ietvars?</vt:lpstr>
      <vt:lpstr>Sabiedrības veselība un pārtikas patēriņš</vt:lpstr>
      <vt:lpstr>Uz lielajiem datiem liktās cerības</vt:lpstr>
      <vt:lpstr>Pārtikas datorika </vt:lpstr>
      <vt:lpstr>Pārtikas datorika</vt:lpstr>
      <vt:lpstr>Kognitīvā zinātne</vt:lpstr>
      <vt:lpstr>Kognitīvā zinātne</vt:lpstr>
      <vt:lpstr>Motivācija</vt:lpstr>
      <vt:lpstr>Pētniecības jautājums</vt:lpstr>
      <vt:lpstr>Promocijas darbs</vt:lpstr>
      <vt:lpstr>Jaunais konceptuālais ietvars</vt:lpstr>
      <vt:lpstr>Slide 13</vt:lpstr>
      <vt:lpstr>Metodes un rezultāti</vt:lpstr>
      <vt:lpstr>Metodoloģija</vt:lpstr>
      <vt:lpstr>Slide 16</vt:lpstr>
      <vt:lpstr>Metodoloģijas piemēri</vt:lpstr>
      <vt:lpstr>Konteksta zināšanu ieguve</vt:lpstr>
      <vt:lpstr>Biežuma noteikšana</vt:lpstr>
      <vt:lpstr>Emocionāli afektīvo reakciju noteikšana un laikrinda (laika skala)</vt:lpstr>
      <vt:lpstr>Emocionāli afektīvo reakciju noteikšana un laikrinda </vt:lpstr>
      <vt:lpstr>Papildus konteksta mainīgo pievienošana</vt:lpstr>
      <vt:lpstr>Slide 23</vt:lpstr>
      <vt:lpstr>Secinājumi</vt:lpstr>
      <vt:lpstr>Rezultātu aprobācija</vt:lpstr>
      <vt:lpstr>Novitāte</vt:lpstr>
      <vt:lpstr>Publikācijas</vt:lpstr>
      <vt:lpstr>Recenzijas</vt:lpstr>
      <vt:lpstr>Recenzenti</vt:lpstr>
      <vt:lpstr>Atbildes recenzentiem</vt:lpstr>
      <vt:lpstr>Pateicības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 norden</dc:creator>
  <cp:lastModifiedBy>DELL</cp:lastModifiedBy>
  <cp:revision>75</cp:revision>
  <dcterms:created xsi:type="dcterms:W3CDTF">2021-04-11T15:23:38Z</dcterms:created>
  <dcterms:modified xsi:type="dcterms:W3CDTF">2023-04-14T08:19:40Z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