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2.png" ContentType="image/png"/>
  <Override PartName="/ppt/media/image9.jpeg" ContentType="image/jpeg"/>
  <Override PartName="/ppt/media/image11.jpeg" ContentType="image/jpeg"/>
  <Override PartName="/ppt/media/image13.jpeg" ContentType="image/jpeg"/>
  <Override PartName="/ppt/media/image23.png" ContentType="image/png"/>
  <Override PartName="/ppt/media/image8.jpeg" ContentType="image/jpeg"/>
  <Override PartName="/ppt/media/image10.jpeg" ContentType="image/jpeg"/>
  <Override PartName="/ppt/media/image5.png" ContentType="image/png"/>
  <Override PartName="/ppt/media/image2.gif" ContentType="image/gif"/>
  <Override PartName="/ppt/media/image6.gif" ContentType="image/gif"/>
  <Override PartName="/ppt/media/image4.gif" ContentType="image/gif"/>
  <Override PartName="/ppt/media/image22.png" ContentType="image/png"/>
  <Override PartName="/ppt/media/image21.png" ContentType="image/png"/>
  <Override PartName="/ppt/media/image19.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4.png" ContentType="image/png"/>
  <Override PartName="/ppt/media/image3.png" ContentType="image/png"/>
  <Override PartName="/ppt/media/image20.png" ContentType="image/png"/>
  <Override PartName="/ppt/media/image18.png" ContentType="image/png"/>
  <Override PartName="/ppt/media/image7.jpeg" ContentType="image/jpeg"/>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20105687" cy="1130935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1005120" y="2646360"/>
            <a:ext cx="18094680" cy="312840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1005120" y="6072480"/>
            <a:ext cx="1809468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30" name="PlaceHolder 2"/>
          <p:cNvSpPr>
            <a:spLocks noGrp="1"/>
          </p:cNvSpPr>
          <p:nvPr>
            <p:ph type="body"/>
          </p:nvPr>
        </p:nvSpPr>
        <p:spPr>
          <a:xfrm>
            <a:off x="1005120" y="2646360"/>
            <a:ext cx="8830080" cy="3128400"/>
          </a:xfrm>
          <a:prstGeom prst="rect">
            <a:avLst/>
          </a:prstGeom>
        </p:spPr>
        <p:txBody>
          <a:bodyPr lIns="0" rIns="0" tIns="0" bIns="0">
            <a:normAutofit/>
          </a:bodyPr>
          <a:p>
            <a:endParaRPr b="0" lang="en-US" sz="3200" spc="-1" strike="noStrike">
              <a:latin typeface="Arial"/>
            </a:endParaRPr>
          </a:p>
        </p:txBody>
      </p:sp>
      <p:sp>
        <p:nvSpPr>
          <p:cNvPr id="31" name="PlaceHolder 3"/>
          <p:cNvSpPr>
            <a:spLocks noGrp="1"/>
          </p:cNvSpPr>
          <p:nvPr>
            <p:ph type="body"/>
          </p:nvPr>
        </p:nvSpPr>
        <p:spPr>
          <a:xfrm>
            <a:off x="10276920" y="2646360"/>
            <a:ext cx="8830080" cy="3128400"/>
          </a:xfrm>
          <a:prstGeom prst="rect">
            <a:avLst/>
          </a:prstGeom>
        </p:spPr>
        <p:txBody>
          <a:bodyPr lIns="0" rIns="0" tIns="0" bIns="0">
            <a:normAutofit/>
          </a:bodyPr>
          <a:p>
            <a:endParaRPr b="0" lang="en-US" sz="3200" spc="-1" strike="noStrike">
              <a:latin typeface="Arial"/>
            </a:endParaRPr>
          </a:p>
        </p:txBody>
      </p:sp>
      <p:sp>
        <p:nvSpPr>
          <p:cNvPr id="32" name="PlaceHolder 4"/>
          <p:cNvSpPr>
            <a:spLocks noGrp="1"/>
          </p:cNvSpPr>
          <p:nvPr>
            <p:ph type="body"/>
          </p:nvPr>
        </p:nvSpPr>
        <p:spPr>
          <a:xfrm>
            <a:off x="1005120" y="6072480"/>
            <a:ext cx="8830080" cy="3128400"/>
          </a:xfrm>
          <a:prstGeom prst="rect">
            <a:avLst/>
          </a:prstGeom>
        </p:spPr>
        <p:txBody>
          <a:bodyPr lIns="0" rIns="0" tIns="0" bIns="0">
            <a:normAutofit/>
          </a:bodyPr>
          <a:p>
            <a:endParaRPr b="0" lang="en-US" sz="3200" spc="-1" strike="noStrike">
              <a:latin typeface="Arial"/>
            </a:endParaRPr>
          </a:p>
        </p:txBody>
      </p:sp>
      <p:sp>
        <p:nvSpPr>
          <p:cNvPr id="33" name="PlaceHolder 5"/>
          <p:cNvSpPr>
            <a:spLocks noGrp="1"/>
          </p:cNvSpPr>
          <p:nvPr>
            <p:ph type="body"/>
          </p:nvPr>
        </p:nvSpPr>
        <p:spPr>
          <a:xfrm>
            <a:off x="10276920" y="6072480"/>
            <a:ext cx="883008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35" name="PlaceHolder 2"/>
          <p:cNvSpPr>
            <a:spLocks noGrp="1"/>
          </p:cNvSpPr>
          <p:nvPr>
            <p:ph type="body"/>
          </p:nvPr>
        </p:nvSpPr>
        <p:spPr>
          <a:xfrm>
            <a:off x="1005120" y="2646360"/>
            <a:ext cx="5826240" cy="3128400"/>
          </a:xfrm>
          <a:prstGeom prst="rect">
            <a:avLst/>
          </a:prstGeom>
        </p:spPr>
        <p:txBody>
          <a:bodyPr lIns="0" rIns="0" tIns="0" bIns="0">
            <a:normAutofit/>
          </a:bodyPr>
          <a:p>
            <a:endParaRPr b="0" lang="en-US" sz="3200" spc="-1" strike="noStrike">
              <a:latin typeface="Arial"/>
            </a:endParaRPr>
          </a:p>
        </p:txBody>
      </p:sp>
      <p:sp>
        <p:nvSpPr>
          <p:cNvPr id="36" name="PlaceHolder 3"/>
          <p:cNvSpPr>
            <a:spLocks noGrp="1"/>
          </p:cNvSpPr>
          <p:nvPr>
            <p:ph type="body"/>
          </p:nvPr>
        </p:nvSpPr>
        <p:spPr>
          <a:xfrm>
            <a:off x="7122960" y="2646360"/>
            <a:ext cx="5826240" cy="3128400"/>
          </a:xfrm>
          <a:prstGeom prst="rect">
            <a:avLst/>
          </a:prstGeom>
        </p:spPr>
        <p:txBody>
          <a:bodyPr lIns="0" rIns="0" tIns="0" bIns="0">
            <a:normAutofit/>
          </a:bodyPr>
          <a:p>
            <a:endParaRPr b="0" lang="en-US" sz="3200" spc="-1" strike="noStrike">
              <a:latin typeface="Arial"/>
            </a:endParaRPr>
          </a:p>
        </p:txBody>
      </p:sp>
      <p:sp>
        <p:nvSpPr>
          <p:cNvPr id="37" name="PlaceHolder 4"/>
          <p:cNvSpPr>
            <a:spLocks noGrp="1"/>
          </p:cNvSpPr>
          <p:nvPr>
            <p:ph type="body"/>
          </p:nvPr>
        </p:nvSpPr>
        <p:spPr>
          <a:xfrm>
            <a:off x="13241160" y="2646360"/>
            <a:ext cx="5826240" cy="3128400"/>
          </a:xfrm>
          <a:prstGeom prst="rect">
            <a:avLst/>
          </a:prstGeom>
        </p:spPr>
        <p:txBody>
          <a:bodyPr lIns="0" rIns="0" tIns="0" bIns="0">
            <a:normAutofit/>
          </a:bodyPr>
          <a:p>
            <a:endParaRPr b="0" lang="en-US" sz="3200" spc="-1" strike="noStrike">
              <a:latin typeface="Arial"/>
            </a:endParaRPr>
          </a:p>
        </p:txBody>
      </p:sp>
      <p:sp>
        <p:nvSpPr>
          <p:cNvPr id="38" name="PlaceHolder 5"/>
          <p:cNvSpPr>
            <a:spLocks noGrp="1"/>
          </p:cNvSpPr>
          <p:nvPr>
            <p:ph type="body"/>
          </p:nvPr>
        </p:nvSpPr>
        <p:spPr>
          <a:xfrm>
            <a:off x="1005120" y="6072480"/>
            <a:ext cx="5826240" cy="3128400"/>
          </a:xfrm>
          <a:prstGeom prst="rect">
            <a:avLst/>
          </a:prstGeom>
        </p:spPr>
        <p:txBody>
          <a:bodyPr lIns="0" rIns="0" tIns="0" bIns="0">
            <a:normAutofit/>
          </a:bodyPr>
          <a:p>
            <a:endParaRPr b="0" lang="en-US" sz="3200" spc="-1" strike="noStrike">
              <a:latin typeface="Arial"/>
            </a:endParaRPr>
          </a:p>
        </p:txBody>
      </p:sp>
      <p:sp>
        <p:nvSpPr>
          <p:cNvPr id="39" name="PlaceHolder 6"/>
          <p:cNvSpPr>
            <a:spLocks noGrp="1"/>
          </p:cNvSpPr>
          <p:nvPr>
            <p:ph type="body"/>
          </p:nvPr>
        </p:nvSpPr>
        <p:spPr>
          <a:xfrm>
            <a:off x="7122960" y="6072480"/>
            <a:ext cx="5826240" cy="3128400"/>
          </a:xfrm>
          <a:prstGeom prst="rect">
            <a:avLst/>
          </a:prstGeom>
        </p:spPr>
        <p:txBody>
          <a:bodyPr lIns="0" rIns="0" tIns="0" bIns="0">
            <a:normAutofit/>
          </a:bodyPr>
          <a:p>
            <a:endParaRPr b="0" lang="en-US" sz="3200" spc="-1" strike="noStrike">
              <a:latin typeface="Arial"/>
            </a:endParaRPr>
          </a:p>
        </p:txBody>
      </p:sp>
      <p:sp>
        <p:nvSpPr>
          <p:cNvPr id="40" name="PlaceHolder 7"/>
          <p:cNvSpPr>
            <a:spLocks noGrp="1"/>
          </p:cNvSpPr>
          <p:nvPr>
            <p:ph type="body"/>
          </p:nvPr>
        </p:nvSpPr>
        <p:spPr>
          <a:xfrm>
            <a:off x="13241160" y="6072480"/>
            <a:ext cx="582624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48" name="PlaceHolder 2"/>
          <p:cNvSpPr>
            <a:spLocks noGrp="1"/>
          </p:cNvSpPr>
          <p:nvPr>
            <p:ph type="subTitle"/>
          </p:nvPr>
        </p:nvSpPr>
        <p:spPr>
          <a:xfrm>
            <a:off x="1005120" y="2646360"/>
            <a:ext cx="18094680" cy="6558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50" name="PlaceHolder 2"/>
          <p:cNvSpPr>
            <a:spLocks noGrp="1"/>
          </p:cNvSpPr>
          <p:nvPr>
            <p:ph type="body"/>
          </p:nvPr>
        </p:nvSpPr>
        <p:spPr>
          <a:xfrm>
            <a:off x="1005120" y="2646360"/>
            <a:ext cx="18094680" cy="6558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52" name="PlaceHolder 2"/>
          <p:cNvSpPr>
            <a:spLocks noGrp="1"/>
          </p:cNvSpPr>
          <p:nvPr>
            <p:ph type="body"/>
          </p:nvPr>
        </p:nvSpPr>
        <p:spPr>
          <a:xfrm>
            <a:off x="1005120" y="2646360"/>
            <a:ext cx="8830080" cy="6558840"/>
          </a:xfrm>
          <a:prstGeom prst="rect">
            <a:avLst/>
          </a:prstGeom>
        </p:spPr>
        <p:txBody>
          <a:bodyPr lIns="0" rIns="0" tIns="0" bIns="0">
            <a:normAutofit/>
          </a:bodyPr>
          <a:p>
            <a:endParaRPr b="0" lang="en-US" sz="3200" spc="-1" strike="noStrike">
              <a:latin typeface="Arial"/>
            </a:endParaRPr>
          </a:p>
        </p:txBody>
      </p:sp>
      <p:sp>
        <p:nvSpPr>
          <p:cNvPr id="53" name="PlaceHolder 3"/>
          <p:cNvSpPr>
            <a:spLocks noGrp="1"/>
          </p:cNvSpPr>
          <p:nvPr>
            <p:ph type="body"/>
          </p:nvPr>
        </p:nvSpPr>
        <p:spPr>
          <a:xfrm>
            <a:off x="10276920" y="2646360"/>
            <a:ext cx="8830080" cy="6558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1005120" y="451080"/>
            <a:ext cx="18094680" cy="8753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57" name="PlaceHolder 2"/>
          <p:cNvSpPr>
            <a:spLocks noGrp="1"/>
          </p:cNvSpPr>
          <p:nvPr>
            <p:ph type="body"/>
          </p:nvPr>
        </p:nvSpPr>
        <p:spPr>
          <a:xfrm>
            <a:off x="1005120" y="2646360"/>
            <a:ext cx="8830080" cy="3128400"/>
          </a:xfrm>
          <a:prstGeom prst="rect">
            <a:avLst/>
          </a:prstGeom>
        </p:spPr>
        <p:txBody>
          <a:bodyPr lIns="0" rIns="0" tIns="0" bIns="0">
            <a:normAutofit/>
          </a:bodyPr>
          <a:p>
            <a:endParaRPr b="0" lang="en-US" sz="3200" spc="-1" strike="noStrike">
              <a:latin typeface="Arial"/>
            </a:endParaRPr>
          </a:p>
        </p:txBody>
      </p:sp>
      <p:sp>
        <p:nvSpPr>
          <p:cNvPr id="58" name="PlaceHolder 3"/>
          <p:cNvSpPr>
            <a:spLocks noGrp="1"/>
          </p:cNvSpPr>
          <p:nvPr>
            <p:ph type="body"/>
          </p:nvPr>
        </p:nvSpPr>
        <p:spPr>
          <a:xfrm>
            <a:off x="10276920" y="2646360"/>
            <a:ext cx="8830080" cy="6558840"/>
          </a:xfrm>
          <a:prstGeom prst="rect">
            <a:avLst/>
          </a:prstGeom>
        </p:spPr>
        <p:txBody>
          <a:bodyPr lIns="0" rIns="0" tIns="0" bIns="0">
            <a:normAutofit/>
          </a:bodyPr>
          <a:p>
            <a:endParaRPr b="0" lang="en-US" sz="3200" spc="-1" strike="noStrike">
              <a:latin typeface="Arial"/>
            </a:endParaRPr>
          </a:p>
        </p:txBody>
      </p:sp>
      <p:sp>
        <p:nvSpPr>
          <p:cNvPr id="59" name="PlaceHolder 4"/>
          <p:cNvSpPr>
            <a:spLocks noGrp="1"/>
          </p:cNvSpPr>
          <p:nvPr>
            <p:ph type="body"/>
          </p:nvPr>
        </p:nvSpPr>
        <p:spPr>
          <a:xfrm>
            <a:off x="1005120" y="6072480"/>
            <a:ext cx="883008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6" name="PlaceHolder 2"/>
          <p:cNvSpPr>
            <a:spLocks noGrp="1"/>
          </p:cNvSpPr>
          <p:nvPr>
            <p:ph type="subTitle"/>
          </p:nvPr>
        </p:nvSpPr>
        <p:spPr>
          <a:xfrm>
            <a:off x="1005120" y="2646360"/>
            <a:ext cx="18094680" cy="6558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61" name="PlaceHolder 2"/>
          <p:cNvSpPr>
            <a:spLocks noGrp="1"/>
          </p:cNvSpPr>
          <p:nvPr>
            <p:ph type="body"/>
          </p:nvPr>
        </p:nvSpPr>
        <p:spPr>
          <a:xfrm>
            <a:off x="1005120" y="2646360"/>
            <a:ext cx="8830080" cy="6558840"/>
          </a:xfrm>
          <a:prstGeom prst="rect">
            <a:avLst/>
          </a:prstGeom>
        </p:spPr>
        <p:txBody>
          <a:bodyPr lIns="0" rIns="0" tIns="0" bIns="0">
            <a:normAutofit/>
          </a:bodyPr>
          <a:p>
            <a:endParaRPr b="0" lang="en-US" sz="3200" spc="-1" strike="noStrike">
              <a:latin typeface="Arial"/>
            </a:endParaRPr>
          </a:p>
        </p:txBody>
      </p:sp>
      <p:sp>
        <p:nvSpPr>
          <p:cNvPr id="62" name="PlaceHolder 3"/>
          <p:cNvSpPr>
            <a:spLocks noGrp="1"/>
          </p:cNvSpPr>
          <p:nvPr>
            <p:ph type="body"/>
          </p:nvPr>
        </p:nvSpPr>
        <p:spPr>
          <a:xfrm>
            <a:off x="10276920" y="2646360"/>
            <a:ext cx="8830080" cy="3128400"/>
          </a:xfrm>
          <a:prstGeom prst="rect">
            <a:avLst/>
          </a:prstGeom>
        </p:spPr>
        <p:txBody>
          <a:bodyPr lIns="0" rIns="0" tIns="0" bIns="0">
            <a:normAutofit/>
          </a:bodyPr>
          <a:p>
            <a:endParaRPr b="0" lang="en-US" sz="3200" spc="-1" strike="noStrike">
              <a:latin typeface="Arial"/>
            </a:endParaRPr>
          </a:p>
        </p:txBody>
      </p:sp>
      <p:sp>
        <p:nvSpPr>
          <p:cNvPr id="63" name="PlaceHolder 4"/>
          <p:cNvSpPr>
            <a:spLocks noGrp="1"/>
          </p:cNvSpPr>
          <p:nvPr>
            <p:ph type="body"/>
          </p:nvPr>
        </p:nvSpPr>
        <p:spPr>
          <a:xfrm>
            <a:off x="10276920" y="6072480"/>
            <a:ext cx="883008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65" name="PlaceHolder 2"/>
          <p:cNvSpPr>
            <a:spLocks noGrp="1"/>
          </p:cNvSpPr>
          <p:nvPr>
            <p:ph type="body"/>
          </p:nvPr>
        </p:nvSpPr>
        <p:spPr>
          <a:xfrm>
            <a:off x="1005120" y="2646360"/>
            <a:ext cx="8830080" cy="312840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10276920" y="2646360"/>
            <a:ext cx="8830080" cy="312840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1005120" y="6072480"/>
            <a:ext cx="1809468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69" name="PlaceHolder 2"/>
          <p:cNvSpPr>
            <a:spLocks noGrp="1"/>
          </p:cNvSpPr>
          <p:nvPr>
            <p:ph type="body"/>
          </p:nvPr>
        </p:nvSpPr>
        <p:spPr>
          <a:xfrm>
            <a:off x="1005120" y="2646360"/>
            <a:ext cx="18094680" cy="3128400"/>
          </a:xfrm>
          <a:prstGeom prst="rect">
            <a:avLst/>
          </a:prstGeom>
        </p:spPr>
        <p:txBody>
          <a:bodyPr lIns="0" rIns="0" tIns="0" bIns="0">
            <a:normAutofit/>
          </a:bodyPr>
          <a:p>
            <a:endParaRPr b="0" lang="en-US" sz="3200" spc="-1" strike="noStrike">
              <a:latin typeface="Arial"/>
            </a:endParaRPr>
          </a:p>
        </p:txBody>
      </p:sp>
      <p:sp>
        <p:nvSpPr>
          <p:cNvPr id="70" name="PlaceHolder 3"/>
          <p:cNvSpPr>
            <a:spLocks noGrp="1"/>
          </p:cNvSpPr>
          <p:nvPr>
            <p:ph type="body"/>
          </p:nvPr>
        </p:nvSpPr>
        <p:spPr>
          <a:xfrm>
            <a:off x="1005120" y="6072480"/>
            <a:ext cx="1809468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72" name="PlaceHolder 2"/>
          <p:cNvSpPr>
            <a:spLocks noGrp="1"/>
          </p:cNvSpPr>
          <p:nvPr>
            <p:ph type="body"/>
          </p:nvPr>
        </p:nvSpPr>
        <p:spPr>
          <a:xfrm>
            <a:off x="1005120" y="2646360"/>
            <a:ext cx="8830080" cy="3128400"/>
          </a:xfrm>
          <a:prstGeom prst="rect">
            <a:avLst/>
          </a:prstGeom>
        </p:spPr>
        <p:txBody>
          <a:bodyPr lIns="0" rIns="0" tIns="0" bIns="0">
            <a:normAutofit/>
          </a:bodyPr>
          <a:p>
            <a:endParaRPr b="0" lang="en-US" sz="3200" spc="-1" strike="noStrike">
              <a:latin typeface="Arial"/>
            </a:endParaRPr>
          </a:p>
        </p:txBody>
      </p:sp>
      <p:sp>
        <p:nvSpPr>
          <p:cNvPr id="73" name="PlaceHolder 3"/>
          <p:cNvSpPr>
            <a:spLocks noGrp="1"/>
          </p:cNvSpPr>
          <p:nvPr>
            <p:ph type="body"/>
          </p:nvPr>
        </p:nvSpPr>
        <p:spPr>
          <a:xfrm>
            <a:off x="10276920" y="2646360"/>
            <a:ext cx="8830080" cy="3128400"/>
          </a:xfrm>
          <a:prstGeom prst="rect">
            <a:avLst/>
          </a:prstGeom>
        </p:spPr>
        <p:txBody>
          <a:bodyPr lIns="0" rIns="0" tIns="0" bIns="0">
            <a:normAutofit/>
          </a:bodyPr>
          <a:p>
            <a:endParaRPr b="0" lang="en-US" sz="3200" spc="-1" strike="noStrike">
              <a:latin typeface="Arial"/>
            </a:endParaRPr>
          </a:p>
        </p:txBody>
      </p:sp>
      <p:sp>
        <p:nvSpPr>
          <p:cNvPr id="74" name="PlaceHolder 4"/>
          <p:cNvSpPr>
            <a:spLocks noGrp="1"/>
          </p:cNvSpPr>
          <p:nvPr>
            <p:ph type="body"/>
          </p:nvPr>
        </p:nvSpPr>
        <p:spPr>
          <a:xfrm>
            <a:off x="1005120" y="6072480"/>
            <a:ext cx="8830080" cy="3128400"/>
          </a:xfrm>
          <a:prstGeom prst="rect">
            <a:avLst/>
          </a:prstGeom>
        </p:spPr>
        <p:txBody>
          <a:bodyPr lIns="0" rIns="0" tIns="0" bIns="0">
            <a:normAutofit/>
          </a:bodyPr>
          <a:p>
            <a:endParaRPr b="0" lang="en-US" sz="3200" spc="-1" strike="noStrike">
              <a:latin typeface="Arial"/>
            </a:endParaRPr>
          </a:p>
        </p:txBody>
      </p:sp>
      <p:sp>
        <p:nvSpPr>
          <p:cNvPr id="75" name="PlaceHolder 5"/>
          <p:cNvSpPr>
            <a:spLocks noGrp="1"/>
          </p:cNvSpPr>
          <p:nvPr>
            <p:ph type="body"/>
          </p:nvPr>
        </p:nvSpPr>
        <p:spPr>
          <a:xfrm>
            <a:off x="10276920" y="6072480"/>
            <a:ext cx="883008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77" name="PlaceHolder 2"/>
          <p:cNvSpPr>
            <a:spLocks noGrp="1"/>
          </p:cNvSpPr>
          <p:nvPr>
            <p:ph type="body"/>
          </p:nvPr>
        </p:nvSpPr>
        <p:spPr>
          <a:xfrm>
            <a:off x="1005120" y="2646360"/>
            <a:ext cx="5826240" cy="3128400"/>
          </a:xfrm>
          <a:prstGeom prst="rect">
            <a:avLst/>
          </a:prstGeom>
        </p:spPr>
        <p:txBody>
          <a:bodyPr lIns="0" rIns="0" tIns="0" bIns="0">
            <a:normAutofit/>
          </a:bodyPr>
          <a:p>
            <a:endParaRPr b="0" lang="en-US" sz="3200" spc="-1" strike="noStrike">
              <a:latin typeface="Arial"/>
            </a:endParaRPr>
          </a:p>
        </p:txBody>
      </p:sp>
      <p:sp>
        <p:nvSpPr>
          <p:cNvPr id="78" name="PlaceHolder 3"/>
          <p:cNvSpPr>
            <a:spLocks noGrp="1"/>
          </p:cNvSpPr>
          <p:nvPr>
            <p:ph type="body"/>
          </p:nvPr>
        </p:nvSpPr>
        <p:spPr>
          <a:xfrm>
            <a:off x="7122960" y="2646360"/>
            <a:ext cx="5826240" cy="3128400"/>
          </a:xfrm>
          <a:prstGeom prst="rect">
            <a:avLst/>
          </a:prstGeom>
        </p:spPr>
        <p:txBody>
          <a:bodyPr lIns="0" rIns="0" tIns="0" bIns="0">
            <a:normAutofit/>
          </a:bodyPr>
          <a:p>
            <a:endParaRPr b="0" lang="en-US" sz="3200" spc="-1" strike="noStrike">
              <a:latin typeface="Arial"/>
            </a:endParaRPr>
          </a:p>
        </p:txBody>
      </p:sp>
      <p:sp>
        <p:nvSpPr>
          <p:cNvPr id="79" name="PlaceHolder 4"/>
          <p:cNvSpPr>
            <a:spLocks noGrp="1"/>
          </p:cNvSpPr>
          <p:nvPr>
            <p:ph type="body"/>
          </p:nvPr>
        </p:nvSpPr>
        <p:spPr>
          <a:xfrm>
            <a:off x="13241160" y="2646360"/>
            <a:ext cx="5826240" cy="3128400"/>
          </a:xfrm>
          <a:prstGeom prst="rect">
            <a:avLst/>
          </a:prstGeom>
        </p:spPr>
        <p:txBody>
          <a:bodyPr lIns="0" rIns="0" tIns="0" bIns="0">
            <a:normAutofit/>
          </a:bodyPr>
          <a:p>
            <a:endParaRPr b="0" lang="en-US" sz="3200" spc="-1" strike="noStrike">
              <a:latin typeface="Arial"/>
            </a:endParaRPr>
          </a:p>
        </p:txBody>
      </p:sp>
      <p:sp>
        <p:nvSpPr>
          <p:cNvPr id="80" name="PlaceHolder 5"/>
          <p:cNvSpPr>
            <a:spLocks noGrp="1"/>
          </p:cNvSpPr>
          <p:nvPr>
            <p:ph type="body"/>
          </p:nvPr>
        </p:nvSpPr>
        <p:spPr>
          <a:xfrm>
            <a:off x="1005120" y="6072480"/>
            <a:ext cx="5826240" cy="3128400"/>
          </a:xfrm>
          <a:prstGeom prst="rect">
            <a:avLst/>
          </a:prstGeom>
        </p:spPr>
        <p:txBody>
          <a:bodyPr lIns="0" rIns="0" tIns="0" bIns="0">
            <a:normAutofit/>
          </a:bodyPr>
          <a:p>
            <a:endParaRPr b="0" lang="en-US" sz="3200" spc="-1" strike="noStrike">
              <a:latin typeface="Arial"/>
            </a:endParaRPr>
          </a:p>
        </p:txBody>
      </p:sp>
      <p:sp>
        <p:nvSpPr>
          <p:cNvPr id="81" name="PlaceHolder 6"/>
          <p:cNvSpPr>
            <a:spLocks noGrp="1"/>
          </p:cNvSpPr>
          <p:nvPr>
            <p:ph type="body"/>
          </p:nvPr>
        </p:nvSpPr>
        <p:spPr>
          <a:xfrm>
            <a:off x="7122960" y="6072480"/>
            <a:ext cx="5826240" cy="3128400"/>
          </a:xfrm>
          <a:prstGeom prst="rect">
            <a:avLst/>
          </a:prstGeom>
        </p:spPr>
        <p:txBody>
          <a:bodyPr lIns="0" rIns="0" tIns="0" bIns="0">
            <a:normAutofit/>
          </a:bodyPr>
          <a:p>
            <a:endParaRPr b="0" lang="en-US" sz="3200" spc="-1" strike="noStrike">
              <a:latin typeface="Arial"/>
            </a:endParaRPr>
          </a:p>
        </p:txBody>
      </p:sp>
      <p:sp>
        <p:nvSpPr>
          <p:cNvPr id="82" name="PlaceHolder 7"/>
          <p:cNvSpPr>
            <a:spLocks noGrp="1"/>
          </p:cNvSpPr>
          <p:nvPr>
            <p:ph type="body"/>
          </p:nvPr>
        </p:nvSpPr>
        <p:spPr>
          <a:xfrm>
            <a:off x="13241160" y="6072480"/>
            <a:ext cx="582624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90" name="PlaceHolder 2"/>
          <p:cNvSpPr>
            <a:spLocks noGrp="1"/>
          </p:cNvSpPr>
          <p:nvPr>
            <p:ph type="subTitle"/>
          </p:nvPr>
        </p:nvSpPr>
        <p:spPr>
          <a:xfrm>
            <a:off x="1005120" y="2646360"/>
            <a:ext cx="18094680" cy="6558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92" name="PlaceHolder 2"/>
          <p:cNvSpPr>
            <a:spLocks noGrp="1"/>
          </p:cNvSpPr>
          <p:nvPr>
            <p:ph type="body"/>
          </p:nvPr>
        </p:nvSpPr>
        <p:spPr>
          <a:xfrm>
            <a:off x="1005120" y="2646360"/>
            <a:ext cx="18094680" cy="6558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94" name="PlaceHolder 2"/>
          <p:cNvSpPr>
            <a:spLocks noGrp="1"/>
          </p:cNvSpPr>
          <p:nvPr>
            <p:ph type="body"/>
          </p:nvPr>
        </p:nvSpPr>
        <p:spPr>
          <a:xfrm>
            <a:off x="1005120" y="2646360"/>
            <a:ext cx="8830080" cy="6558840"/>
          </a:xfrm>
          <a:prstGeom prst="rect">
            <a:avLst/>
          </a:prstGeom>
        </p:spPr>
        <p:txBody>
          <a:bodyPr lIns="0" rIns="0" tIns="0" bIns="0">
            <a:normAutofit/>
          </a:bodyPr>
          <a:p>
            <a:endParaRPr b="0" lang="en-US" sz="3200" spc="-1" strike="noStrike">
              <a:latin typeface="Arial"/>
            </a:endParaRPr>
          </a:p>
        </p:txBody>
      </p:sp>
      <p:sp>
        <p:nvSpPr>
          <p:cNvPr id="95" name="PlaceHolder 3"/>
          <p:cNvSpPr>
            <a:spLocks noGrp="1"/>
          </p:cNvSpPr>
          <p:nvPr>
            <p:ph type="body"/>
          </p:nvPr>
        </p:nvSpPr>
        <p:spPr>
          <a:xfrm>
            <a:off x="10276920" y="2646360"/>
            <a:ext cx="8830080" cy="6558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8" name="PlaceHolder 2"/>
          <p:cNvSpPr>
            <a:spLocks noGrp="1"/>
          </p:cNvSpPr>
          <p:nvPr>
            <p:ph type="body"/>
          </p:nvPr>
        </p:nvSpPr>
        <p:spPr>
          <a:xfrm>
            <a:off x="1005120" y="2646360"/>
            <a:ext cx="18094680" cy="6558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1005120" y="451080"/>
            <a:ext cx="18094680" cy="8753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99" name="PlaceHolder 2"/>
          <p:cNvSpPr>
            <a:spLocks noGrp="1"/>
          </p:cNvSpPr>
          <p:nvPr>
            <p:ph type="body"/>
          </p:nvPr>
        </p:nvSpPr>
        <p:spPr>
          <a:xfrm>
            <a:off x="1005120" y="2646360"/>
            <a:ext cx="8830080" cy="3128400"/>
          </a:xfrm>
          <a:prstGeom prst="rect">
            <a:avLst/>
          </a:prstGeom>
        </p:spPr>
        <p:txBody>
          <a:bodyPr lIns="0" rIns="0" tIns="0" bIns="0">
            <a:normAutofit/>
          </a:bodyPr>
          <a:p>
            <a:endParaRPr b="0" lang="en-US" sz="3200" spc="-1" strike="noStrike">
              <a:latin typeface="Arial"/>
            </a:endParaRPr>
          </a:p>
        </p:txBody>
      </p:sp>
      <p:sp>
        <p:nvSpPr>
          <p:cNvPr id="100" name="PlaceHolder 3"/>
          <p:cNvSpPr>
            <a:spLocks noGrp="1"/>
          </p:cNvSpPr>
          <p:nvPr>
            <p:ph type="body"/>
          </p:nvPr>
        </p:nvSpPr>
        <p:spPr>
          <a:xfrm>
            <a:off x="10276920" y="2646360"/>
            <a:ext cx="8830080" cy="6558840"/>
          </a:xfrm>
          <a:prstGeom prst="rect">
            <a:avLst/>
          </a:prstGeom>
        </p:spPr>
        <p:txBody>
          <a:bodyPr lIns="0" rIns="0" tIns="0" bIns="0">
            <a:normAutofit/>
          </a:bodyPr>
          <a:p>
            <a:endParaRPr b="0" lang="en-US" sz="3200" spc="-1" strike="noStrike">
              <a:latin typeface="Arial"/>
            </a:endParaRPr>
          </a:p>
        </p:txBody>
      </p:sp>
      <p:sp>
        <p:nvSpPr>
          <p:cNvPr id="101" name="PlaceHolder 4"/>
          <p:cNvSpPr>
            <a:spLocks noGrp="1"/>
          </p:cNvSpPr>
          <p:nvPr>
            <p:ph type="body"/>
          </p:nvPr>
        </p:nvSpPr>
        <p:spPr>
          <a:xfrm>
            <a:off x="1005120" y="6072480"/>
            <a:ext cx="883008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103" name="PlaceHolder 2"/>
          <p:cNvSpPr>
            <a:spLocks noGrp="1"/>
          </p:cNvSpPr>
          <p:nvPr>
            <p:ph type="body"/>
          </p:nvPr>
        </p:nvSpPr>
        <p:spPr>
          <a:xfrm>
            <a:off x="1005120" y="2646360"/>
            <a:ext cx="8830080" cy="6558840"/>
          </a:xfrm>
          <a:prstGeom prst="rect">
            <a:avLst/>
          </a:prstGeom>
        </p:spPr>
        <p:txBody>
          <a:bodyPr lIns="0" rIns="0" tIns="0" bIns="0">
            <a:normAutofit/>
          </a:bodyPr>
          <a:p>
            <a:endParaRPr b="0" lang="en-US" sz="3200" spc="-1" strike="noStrike">
              <a:latin typeface="Arial"/>
            </a:endParaRPr>
          </a:p>
        </p:txBody>
      </p:sp>
      <p:sp>
        <p:nvSpPr>
          <p:cNvPr id="104" name="PlaceHolder 3"/>
          <p:cNvSpPr>
            <a:spLocks noGrp="1"/>
          </p:cNvSpPr>
          <p:nvPr>
            <p:ph type="body"/>
          </p:nvPr>
        </p:nvSpPr>
        <p:spPr>
          <a:xfrm>
            <a:off x="10276920" y="2646360"/>
            <a:ext cx="8830080" cy="3128400"/>
          </a:xfrm>
          <a:prstGeom prst="rect">
            <a:avLst/>
          </a:prstGeom>
        </p:spPr>
        <p:txBody>
          <a:bodyPr lIns="0" rIns="0" tIns="0" bIns="0">
            <a:normAutofit/>
          </a:bodyPr>
          <a:p>
            <a:endParaRPr b="0" lang="en-US" sz="3200" spc="-1" strike="noStrike">
              <a:latin typeface="Arial"/>
            </a:endParaRPr>
          </a:p>
        </p:txBody>
      </p:sp>
      <p:sp>
        <p:nvSpPr>
          <p:cNvPr id="105" name="PlaceHolder 4"/>
          <p:cNvSpPr>
            <a:spLocks noGrp="1"/>
          </p:cNvSpPr>
          <p:nvPr>
            <p:ph type="body"/>
          </p:nvPr>
        </p:nvSpPr>
        <p:spPr>
          <a:xfrm>
            <a:off x="10276920" y="6072480"/>
            <a:ext cx="883008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107" name="PlaceHolder 2"/>
          <p:cNvSpPr>
            <a:spLocks noGrp="1"/>
          </p:cNvSpPr>
          <p:nvPr>
            <p:ph type="body"/>
          </p:nvPr>
        </p:nvSpPr>
        <p:spPr>
          <a:xfrm>
            <a:off x="1005120" y="2646360"/>
            <a:ext cx="8830080" cy="3128400"/>
          </a:xfrm>
          <a:prstGeom prst="rect">
            <a:avLst/>
          </a:prstGeom>
        </p:spPr>
        <p:txBody>
          <a:bodyPr lIns="0" rIns="0" tIns="0" bIns="0">
            <a:normAutofit/>
          </a:bodyPr>
          <a:p>
            <a:endParaRPr b="0" lang="en-US" sz="3200" spc="-1" strike="noStrike">
              <a:latin typeface="Arial"/>
            </a:endParaRPr>
          </a:p>
        </p:txBody>
      </p:sp>
      <p:sp>
        <p:nvSpPr>
          <p:cNvPr id="108" name="PlaceHolder 3"/>
          <p:cNvSpPr>
            <a:spLocks noGrp="1"/>
          </p:cNvSpPr>
          <p:nvPr>
            <p:ph type="body"/>
          </p:nvPr>
        </p:nvSpPr>
        <p:spPr>
          <a:xfrm>
            <a:off x="10276920" y="2646360"/>
            <a:ext cx="8830080" cy="3128400"/>
          </a:xfrm>
          <a:prstGeom prst="rect">
            <a:avLst/>
          </a:prstGeom>
        </p:spPr>
        <p:txBody>
          <a:bodyPr lIns="0" rIns="0" tIns="0" bIns="0">
            <a:normAutofit/>
          </a:bodyPr>
          <a:p>
            <a:endParaRPr b="0" lang="en-US" sz="3200" spc="-1" strike="noStrike">
              <a:latin typeface="Arial"/>
            </a:endParaRPr>
          </a:p>
        </p:txBody>
      </p:sp>
      <p:sp>
        <p:nvSpPr>
          <p:cNvPr id="109" name="PlaceHolder 4"/>
          <p:cNvSpPr>
            <a:spLocks noGrp="1"/>
          </p:cNvSpPr>
          <p:nvPr>
            <p:ph type="body"/>
          </p:nvPr>
        </p:nvSpPr>
        <p:spPr>
          <a:xfrm>
            <a:off x="1005120" y="6072480"/>
            <a:ext cx="1809468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111" name="PlaceHolder 2"/>
          <p:cNvSpPr>
            <a:spLocks noGrp="1"/>
          </p:cNvSpPr>
          <p:nvPr>
            <p:ph type="body"/>
          </p:nvPr>
        </p:nvSpPr>
        <p:spPr>
          <a:xfrm>
            <a:off x="1005120" y="2646360"/>
            <a:ext cx="18094680" cy="3128400"/>
          </a:xfrm>
          <a:prstGeom prst="rect">
            <a:avLst/>
          </a:prstGeom>
        </p:spPr>
        <p:txBody>
          <a:bodyPr lIns="0" rIns="0" tIns="0" bIns="0">
            <a:normAutofit/>
          </a:bodyPr>
          <a:p>
            <a:endParaRPr b="0" lang="en-US" sz="3200" spc="-1" strike="noStrike">
              <a:latin typeface="Arial"/>
            </a:endParaRPr>
          </a:p>
        </p:txBody>
      </p:sp>
      <p:sp>
        <p:nvSpPr>
          <p:cNvPr id="112" name="PlaceHolder 3"/>
          <p:cNvSpPr>
            <a:spLocks noGrp="1"/>
          </p:cNvSpPr>
          <p:nvPr>
            <p:ph type="body"/>
          </p:nvPr>
        </p:nvSpPr>
        <p:spPr>
          <a:xfrm>
            <a:off x="1005120" y="6072480"/>
            <a:ext cx="1809468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114" name="PlaceHolder 2"/>
          <p:cNvSpPr>
            <a:spLocks noGrp="1"/>
          </p:cNvSpPr>
          <p:nvPr>
            <p:ph type="body"/>
          </p:nvPr>
        </p:nvSpPr>
        <p:spPr>
          <a:xfrm>
            <a:off x="1005120" y="2646360"/>
            <a:ext cx="8830080" cy="3128400"/>
          </a:xfrm>
          <a:prstGeom prst="rect">
            <a:avLst/>
          </a:prstGeom>
        </p:spPr>
        <p:txBody>
          <a:bodyPr lIns="0" rIns="0" tIns="0" bIns="0">
            <a:normAutofit/>
          </a:bodyPr>
          <a:p>
            <a:endParaRPr b="0" lang="en-US" sz="3200" spc="-1" strike="noStrike">
              <a:latin typeface="Arial"/>
            </a:endParaRPr>
          </a:p>
        </p:txBody>
      </p:sp>
      <p:sp>
        <p:nvSpPr>
          <p:cNvPr id="115" name="PlaceHolder 3"/>
          <p:cNvSpPr>
            <a:spLocks noGrp="1"/>
          </p:cNvSpPr>
          <p:nvPr>
            <p:ph type="body"/>
          </p:nvPr>
        </p:nvSpPr>
        <p:spPr>
          <a:xfrm>
            <a:off x="10276920" y="2646360"/>
            <a:ext cx="8830080" cy="3128400"/>
          </a:xfrm>
          <a:prstGeom prst="rect">
            <a:avLst/>
          </a:prstGeom>
        </p:spPr>
        <p:txBody>
          <a:bodyPr lIns="0" rIns="0" tIns="0" bIns="0">
            <a:normAutofit/>
          </a:bodyPr>
          <a:p>
            <a:endParaRPr b="0" lang="en-US" sz="3200" spc="-1" strike="noStrike">
              <a:latin typeface="Arial"/>
            </a:endParaRPr>
          </a:p>
        </p:txBody>
      </p:sp>
      <p:sp>
        <p:nvSpPr>
          <p:cNvPr id="116" name="PlaceHolder 4"/>
          <p:cNvSpPr>
            <a:spLocks noGrp="1"/>
          </p:cNvSpPr>
          <p:nvPr>
            <p:ph type="body"/>
          </p:nvPr>
        </p:nvSpPr>
        <p:spPr>
          <a:xfrm>
            <a:off x="1005120" y="6072480"/>
            <a:ext cx="8830080" cy="3128400"/>
          </a:xfrm>
          <a:prstGeom prst="rect">
            <a:avLst/>
          </a:prstGeom>
        </p:spPr>
        <p:txBody>
          <a:bodyPr lIns="0" rIns="0" tIns="0" bIns="0">
            <a:normAutofit/>
          </a:bodyPr>
          <a:p>
            <a:endParaRPr b="0" lang="en-US" sz="3200" spc="-1" strike="noStrike">
              <a:latin typeface="Arial"/>
            </a:endParaRPr>
          </a:p>
        </p:txBody>
      </p:sp>
      <p:sp>
        <p:nvSpPr>
          <p:cNvPr id="117" name="PlaceHolder 5"/>
          <p:cNvSpPr>
            <a:spLocks noGrp="1"/>
          </p:cNvSpPr>
          <p:nvPr>
            <p:ph type="body"/>
          </p:nvPr>
        </p:nvSpPr>
        <p:spPr>
          <a:xfrm>
            <a:off x="10276920" y="6072480"/>
            <a:ext cx="883008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119" name="PlaceHolder 2"/>
          <p:cNvSpPr>
            <a:spLocks noGrp="1"/>
          </p:cNvSpPr>
          <p:nvPr>
            <p:ph type="body"/>
          </p:nvPr>
        </p:nvSpPr>
        <p:spPr>
          <a:xfrm>
            <a:off x="1005120" y="2646360"/>
            <a:ext cx="5826240" cy="3128400"/>
          </a:xfrm>
          <a:prstGeom prst="rect">
            <a:avLst/>
          </a:prstGeom>
        </p:spPr>
        <p:txBody>
          <a:bodyPr lIns="0" rIns="0" tIns="0" bIns="0">
            <a:normAutofit/>
          </a:bodyPr>
          <a:p>
            <a:endParaRPr b="0" lang="en-US" sz="3200" spc="-1" strike="noStrike">
              <a:latin typeface="Arial"/>
            </a:endParaRPr>
          </a:p>
        </p:txBody>
      </p:sp>
      <p:sp>
        <p:nvSpPr>
          <p:cNvPr id="120" name="PlaceHolder 3"/>
          <p:cNvSpPr>
            <a:spLocks noGrp="1"/>
          </p:cNvSpPr>
          <p:nvPr>
            <p:ph type="body"/>
          </p:nvPr>
        </p:nvSpPr>
        <p:spPr>
          <a:xfrm>
            <a:off x="7122960" y="2646360"/>
            <a:ext cx="5826240" cy="3128400"/>
          </a:xfrm>
          <a:prstGeom prst="rect">
            <a:avLst/>
          </a:prstGeom>
        </p:spPr>
        <p:txBody>
          <a:bodyPr lIns="0" rIns="0" tIns="0" bIns="0">
            <a:normAutofit/>
          </a:bodyPr>
          <a:p>
            <a:endParaRPr b="0" lang="en-US" sz="3200" spc="-1" strike="noStrike">
              <a:latin typeface="Arial"/>
            </a:endParaRPr>
          </a:p>
        </p:txBody>
      </p:sp>
      <p:sp>
        <p:nvSpPr>
          <p:cNvPr id="121" name="PlaceHolder 4"/>
          <p:cNvSpPr>
            <a:spLocks noGrp="1"/>
          </p:cNvSpPr>
          <p:nvPr>
            <p:ph type="body"/>
          </p:nvPr>
        </p:nvSpPr>
        <p:spPr>
          <a:xfrm>
            <a:off x="13241160" y="2646360"/>
            <a:ext cx="5826240" cy="3128400"/>
          </a:xfrm>
          <a:prstGeom prst="rect">
            <a:avLst/>
          </a:prstGeom>
        </p:spPr>
        <p:txBody>
          <a:bodyPr lIns="0" rIns="0" tIns="0" bIns="0">
            <a:normAutofit/>
          </a:bodyPr>
          <a:p>
            <a:endParaRPr b="0" lang="en-US" sz="3200" spc="-1" strike="noStrike">
              <a:latin typeface="Arial"/>
            </a:endParaRPr>
          </a:p>
        </p:txBody>
      </p:sp>
      <p:sp>
        <p:nvSpPr>
          <p:cNvPr id="122" name="PlaceHolder 5"/>
          <p:cNvSpPr>
            <a:spLocks noGrp="1"/>
          </p:cNvSpPr>
          <p:nvPr>
            <p:ph type="body"/>
          </p:nvPr>
        </p:nvSpPr>
        <p:spPr>
          <a:xfrm>
            <a:off x="1005120" y="6072480"/>
            <a:ext cx="5826240" cy="3128400"/>
          </a:xfrm>
          <a:prstGeom prst="rect">
            <a:avLst/>
          </a:prstGeom>
        </p:spPr>
        <p:txBody>
          <a:bodyPr lIns="0" rIns="0" tIns="0" bIns="0">
            <a:normAutofit/>
          </a:bodyPr>
          <a:p>
            <a:endParaRPr b="0" lang="en-US" sz="3200" spc="-1" strike="noStrike">
              <a:latin typeface="Arial"/>
            </a:endParaRPr>
          </a:p>
        </p:txBody>
      </p:sp>
      <p:sp>
        <p:nvSpPr>
          <p:cNvPr id="123" name="PlaceHolder 6"/>
          <p:cNvSpPr>
            <a:spLocks noGrp="1"/>
          </p:cNvSpPr>
          <p:nvPr>
            <p:ph type="body"/>
          </p:nvPr>
        </p:nvSpPr>
        <p:spPr>
          <a:xfrm>
            <a:off x="7122960" y="6072480"/>
            <a:ext cx="5826240" cy="3128400"/>
          </a:xfrm>
          <a:prstGeom prst="rect">
            <a:avLst/>
          </a:prstGeom>
        </p:spPr>
        <p:txBody>
          <a:bodyPr lIns="0" rIns="0" tIns="0" bIns="0">
            <a:normAutofit/>
          </a:bodyPr>
          <a:p>
            <a:endParaRPr b="0" lang="en-US" sz="3200" spc="-1" strike="noStrike">
              <a:latin typeface="Arial"/>
            </a:endParaRPr>
          </a:p>
        </p:txBody>
      </p:sp>
      <p:sp>
        <p:nvSpPr>
          <p:cNvPr id="124" name="PlaceHolder 7"/>
          <p:cNvSpPr>
            <a:spLocks noGrp="1"/>
          </p:cNvSpPr>
          <p:nvPr>
            <p:ph type="body"/>
          </p:nvPr>
        </p:nvSpPr>
        <p:spPr>
          <a:xfrm>
            <a:off x="13241160" y="6072480"/>
            <a:ext cx="582624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10" name="PlaceHolder 2"/>
          <p:cNvSpPr>
            <a:spLocks noGrp="1"/>
          </p:cNvSpPr>
          <p:nvPr>
            <p:ph type="body"/>
          </p:nvPr>
        </p:nvSpPr>
        <p:spPr>
          <a:xfrm>
            <a:off x="1005120" y="2646360"/>
            <a:ext cx="8830080" cy="6558840"/>
          </a:xfrm>
          <a:prstGeom prst="rect">
            <a:avLst/>
          </a:prstGeom>
        </p:spPr>
        <p:txBody>
          <a:bodyPr lIns="0" rIns="0" tIns="0" bIns="0">
            <a:normAutofit/>
          </a:bodyPr>
          <a:p>
            <a:endParaRPr b="0" lang="en-US" sz="3200" spc="-1" strike="noStrike">
              <a:latin typeface="Arial"/>
            </a:endParaRPr>
          </a:p>
        </p:txBody>
      </p:sp>
      <p:sp>
        <p:nvSpPr>
          <p:cNvPr id="11" name="PlaceHolder 3"/>
          <p:cNvSpPr>
            <a:spLocks noGrp="1"/>
          </p:cNvSpPr>
          <p:nvPr>
            <p:ph type="body"/>
          </p:nvPr>
        </p:nvSpPr>
        <p:spPr>
          <a:xfrm>
            <a:off x="10276920" y="2646360"/>
            <a:ext cx="8830080" cy="6558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005120" y="451080"/>
            <a:ext cx="18094680" cy="8753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15" name="PlaceHolder 2"/>
          <p:cNvSpPr>
            <a:spLocks noGrp="1"/>
          </p:cNvSpPr>
          <p:nvPr>
            <p:ph type="body"/>
          </p:nvPr>
        </p:nvSpPr>
        <p:spPr>
          <a:xfrm>
            <a:off x="1005120" y="2646360"/>
            <a:ext cx="8830080" cy="3128400"/>
          </a:xfrm>
          <a:prstGeom prst="rect">
            <a:avLst/>
          </a:prstGeom>
        </p:spPr>
        <p:txBody>
          <a:bodyPr lIns="0" rIns="0" tIns="0" bIns="0">
            <a:normAutofit/>
          </a:bodyPr>
          <a:p>
            <a:endParaRPr b="0" lang="en-US" sz="3200" spc="-1" strike="noStrike">
              <a:latin typeface="Arial"/>
            </a:endParaRPr>
          </a:p>
        </p:txBody>
      </p:sp>
      <p:sp>
        <p:nvSpPr>
          <p:cNvPr id="16" name="PlaceHolder 3"/>
          <p:cNvSpPr>
            <a:spLocks noGrp="1"/>
          </p:cNvSpPr>
          <p:nvPr>
            <p:ph type="body"/>
          </p:nvPr>
        </p:nvSpPr>
        <p:spPr>
          <a:xfrm>
            <a:off x="10276920" y="2646360"/>
            <a:ext cx="8830080" cy="6558840"/>
          </a:xfrm>
          <a:prstGeom prst="rect">
            <a:avLst/>
          </a:prstGeom>
        </p:spPr>
        <p:txBody>
          <a:bodyPr lIns="0" rIns="0" tIns="0" bIns="0">
            <a:normAutofit/>
          </a:bodyPr>
          <a:p>
            <a:endParaRPr b="0" lang="en-US" sz="3200" spc="-1" strike="noStrike">
              <a:latin typeface="Arial"/>
            </a:endParaRPr>
          </a:p>
        </p:txBody>
      </p:sp>
      <p:sp>
        <p:nvSpPr>
          <p:cNvPr id="17" name="PlaceHolder 4"/>
          <p:cNvSpPr>
            <a:spLocks noGrp="1"/>
          </p:cNvSpPr>
          <p:nvPr>
            <p:ph type="body"/>
          </p:nvPr>
        </p:nvSpPr>
        <p:spPr>
          <a:xfrm>
            <a:off x="1005120" y="6072480"/>
            <a:ext cx="883008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19" name="PlaceHolder 2"/>
          <p:cNvSpPr>
            <a:spLocks noGrp="1"/>
          </p:cNvSpPr>
          <p:nvPr>
            <p:ph type="body"/>
          </p:nvPr>
        </p:nvSpPr>
        <p:spPr>
          <a:xfrm>
            <a:off x="1005120" y="2646360"/>
            <a:ext cx="8830080" cy="6558840"/>
          </a:xfrm>
          <a:prstGeom prst="rect">
            <a:avLst/>
          </a:prstGeom>
        </p:spPr>
        <p:txBody>
          <a:bodyPr lIns="0" rIns="0" tIns="0" bIns="0">
            <a:normAutofit/>
          </a:bodyPr>
          <a:p>
            <a:endParaRPr b="0" lang="en-US" sz="3200" spc="-1" strike="noStrike">
              <a:latin typeface="Arial"/>
            </a:endParaRPr>
          </a:p>
        </p:txBody>
      </p:sp>
      <p:sp>
        <p:nvSpPr>
          <p:cNvPr id="20" name="PlaceHolder 3"/>
          <p:cNvSpPr>
            <a:spLocks noGrp="1"/>
          </p:cNvSpPr>
          <p:nvPr>
            <p:ph type="body"/>
          </p:nvPr>
        </p:nvSpPr>
        <p:spPr>
          <a:xfrm>
            <a:off x="10276920" y="2646360"/>
            <a:ext cx="8830080" cy="3128400"/>
          </a:xfrm>
          <a:prstGeom prst="rect">
            <a:avLst/>
          </a:prstGeom>
        </p:spPr>
        <p:txBody>
          <a:bodyPr lIns="0" rIns="0" tIns="0" bIns="0">
            <a:normAutofit/>
          </a:bodyPr>
          <a:p>
            <a:endParaRPr b="0" lang="en-US" sz="3200" spc="-1" strike="noStrike">
              <a:latin typeface="Arial"/>
            </a:endParaRPr>
          </a:p>
        </p:txBody>
      </p:sp>
      <p:sp>
        <p:nvSpPr>
          <p:cNvPr id="21" name="PlaceHolder 4"/>
          <p:cNvSpPr>
            <a:spLocks noGrp="1"/>
          </p:cNvSpPr>
          <p:nvPr>
            <p:ph type="body"/>
          </p:nvPr>
        </p:nvSpPr>
        <p:spPr>
          <a:xfrm>
            <a:off x="10276920" y="6072480"/>
            <a:ext cx="8830080" cy="3128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005120" y="451080"/>
            <a:ext cx="18094680" cy="1888200"/>
          </a:xfrm>
          <a:prstGeom prst="rect">
            <a:avLst/>
          </a:prstGeom>
        </p:spPr>
        <p:txBody>
          <a:bodyPr lIns="0" rIns="0" tIns="0" bIns="0" anchor="ctr">
            <a:noAutofit/>
          </a:bodyPr>
          <a:p>
            <a:pPr algn="ctr"/>
            <a:endParaRPr b="0" lang="en-US" sz="4400" spc="-1" strike="noStrike">
              <a:latin typeface="Arial"/>
            </a:endParaRPr>
          </a:p>
        </p:txBody>
      </p:sp>
      <p:sp>
        <p:nvSpPr>
          <p:cNvPr id="23" name="PlaceHolder 2"/>
          <p:cNvSpPr>
            <a:spLocks noGrp="1"/>
          </p:cNvSpPr>
          <p:nvPr>
            <p:ph type="body"/>
          </p:nvPr>
        </p:nvSpPr>
        <p:spPr>
          <a:xfrm>
            <a:off x="1005120" y="2646360"/>
            <a:ext cx="8830080" cy="3128400"/>
          </a:xfrm>
          <a:prstGeom prst="rect">
            <a:avLst/>
          </a:prstGeom>
        </p:spPr>
        <p:txBody>
          <a:bodyPr lIns="0" rIns="0" tIns="0" bIns="0">
            <a:normAutofit/>
          </a:bodyPr>
          <a:p>
            <a:endParaRPr b="0" lang="en-US" sz="3200" spc="-1" strike="noStrike">
              <a:latin typeface="Arial"/>
            </a:endParaRPr>
          </a:p>
        </p:txBody>
      </p:sp>
      <p:sp>
        <p:nvSpPr>
          <p:cNvPr id="24" name="PlaceHolder 3"/>
          <p:cNvSpPr>
            <a:spLocks noGrp="1"/>
          </p:cNvSpPr>
          <p:nvPr>
            <p:ph type="body"/>
          </p:nvPr>
        </p:nvSpPr>
        <p:spPr>
          <a:xfrm>
            <a:off x="10276920" y="2646360"/>
            <a:ext cx="8830080" cy="3128400"/>
          </a:xfrm>
          <a:prstGeom prst="rect">
            <a:avLst/>
          </a:prstGeom>
        </p:spPr>
        <p:txBody>
          <a:bodyPr lIns="0" rIns="0" tIns="0" bIns="0">
            <a:normAutofit/>
          </a:bodyPr>
          <a:p>
            <a:endParaRPr b="0" lang="en-US" sz="3200" spc="-1" strike="noStrike">
              <a:latin typeface="Arial"/>
            </a:endParaRPr>
          </a:p>
        </p:txBody>
      </p:sp>
      <p:sp>
        <p:nvSpPr>
          <p:cNvPr id="25" name="PlaceHolder 4"/>
          <p:cNvSpPr>
            <a:spLocks noGrp="1"/>
          </p:cNvSpPr>
          <p:nvPr>
            <p:ph type="body"/>
          </p:nvPr>
        </p:nvSpPr>
        <p:spPr>
          <a:xfrm>
            <a:off x="1005120" y="6072480"/>
            <a:ext cx="18094680" cy="312840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gi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gif"/><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gif"/><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 descr=""/>
          <p:cNvPicPr/>
          <p:nvPr/>
        </p:nvPicPr>
        <p:blipFill>
          <a:blip r:embed="rId2"/>
          <a:stretch/>
        </p:blipFill>
        <p:spPr>
          <a:xfrm>
            <a:off x="5943600" y="1158840"/>
            <a:ext cx="3733200" cy="1401120"/>
          </a:xfrm>
          <a:prstGeom prst="rect">
            <a:avLst/>
          </a:prstGeom>
          <a:ln>
            <a:noFill/>
          </a:ln>
        </p:spPr>
      </p:pic>
      <p:pic>
        <p:nvPicPr>
          <p:cNvPr id="1" name="" descr=""/>
          <p:cNvPicPr/>
          <p:nvPr/>
        </p:nvPicPr>
        <p:blipFill>
          <a:blip r:embed="rId3"/>
          <a:stretch/>
        </p:blipFill>
        <p:spPr>
          <a:xfrm>
            <a:off x="10497240" y="1180080"/>
            <a:ext cx="3584160" cy="1343880"/>
          </a:xfrm>
          <a:prstGeom prst="rect">
            <a:avLst/>
          </a:prstGeom>
          <a:ln>
            <a:noFill/>
          </a:ln>
        </p:spPr>
      </p:pic>
      <p:sp>
        <p:nvSpPr>
          <p:cNvPr id="2" name="CustomShape 1"/>
          <p:cNvSpPr/>
          <p:nvPr/>
        </p:nvSpPr>
        <p:spPr>
          <a:xfrm>
            <a:off x="9108360" y="10634040"/>
            <a:ext cx="1968120" cy="426960"/>
          </a:xfrm>
          <a:prstGeom prst="rect">
            <a:avLst/>
          </a:prstGeom>
          <a:noFill/>
          <a:ln>
            <a:noFill/>
          </a:ln>
        </p:spPr>
        <p:style>
          <a:lnRef idx="0"/>
          <a:fillRef idx="0"/>
          <a:effectRef idx="0"/>
          <a:fontRef idx="minor"/>
        </p:style>
        <p:txBody>
          <a:bodyPr lIns="90000" rIns="90000" tIns="45000" bIns="45000">
            <a:noAutofit/>
          </a:bodyPr>
          <a:p>
            <a:pPr>
              <a:lnSpc>
                <a:spcPct val="100000"/>
              </a:lnSpc>
            </a:pPr>
            <a:fld id="{E106D652-9080-4BE7-A08A-95ABB47DD8AC}" type="datetime3">
              <a:rPr b="0" lang="en-US" sz="2400" spc="-1" strike="noStrike">
                <a:latin typeface="Times New Roman"/>
              </a:rPr>
              <a:t>Wednesday, April 06, 2022</a:t>
            </a:fld>
            <a:endParaRPr b="0" lang="en-US" sz="2400" spc="-1" strike="noStrike">
              <a:latin typeface="Arial"/>
            </a:endParaRPr>
          </a:p>
        </p:txBody>
      </p:sp>
      <p:sp>
        <p:nvSpPr>
          <p:cNvPr id="3" name="PlaceHolder 2"/>
          <p:cNvSpPr>
            <a:spLocks noGrp="1"/>
          </p:cNvSpPr>
          <p:nvPr>
            <p:ph type="title"/>
          </p:nvPr>
        </p:nvSpPr>
        <p:spPr>
          <a:xfrm>
            <a:off x="1005120" y="451080"/>
            <a:ext cx="18094680" cy="18882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 name="PlaceHolder 3"/>
          <p:cNvSpPr>
            <a:spLocks noGrp="1"/>
          </p:cNvSpPr>
          <p:nvPr>
            <p:ph type="body"/>
          </p:nvPr>
        </p:nvSpPr>
        <p:spPr>
          <a:xfrm>
            <a:off x="1005120" y="2646360"/>
            <a:ext cx="18094680" cy="65588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1" name="Picture 1" descr=""/>
          <p:cNvPicPr/>
          <p:nvPr/>
        </p:nvPicPr>
        <p:blipFill>
          <a:blip r:embed="rId2"/>
          <a:stretch/>
        </p:blipFill>
        <p:spPr>
          <a:xfrm>
            <a:off x="4465800" y="9609120"/>
            <a:ext cx="3580560" cy="1343880"/>
          </a:xfrm>
          <a:prstGeom prst="rect">
            <a:avLst/>
          </a:prstGeom>
          <a:ln>
            <a:noFill/>
          </a:ln>
        </p:spPr>
      </p:pic>
      <p:pic>
        <p:nvPicPr>
          <p:cNvPr id="42" name="" descr=""/>
          <p:cNvPicPr/>
          <p:nvPr/>
        </p:nvPicPr>
        <p:blipFill>
          <a:blip r:embed="rId3"/>
          <a:stretch/>
        </p:blipFill>
        <p:spPr>
          <a:xfrm>
            <a:off x="713160" y="9609120"/>
            <a:ext cx="3584160" cy="1343880"/>
          </a:xfrm>
          <a:prstGeom prst="rect">
            <a:avLst/>
          </a:prstGeom>
          <a:ln>
            <a:noFill/>
          </a:ln>
        </p:spPr>
      </p:pic>
      <p:sp>
        <p:nvSpPr>
          <p:cNvPr id="43" name="CustomShape 1"/>
          <p:cNvSpPr/>
          <p:nvPr/>
        </p:nvSpPr>
        <p:spPr>
          <a:xfrm>
            <a:off x="9103680" y="10623600"/>
            <a:ext cx="1968120" cy="426960"/>
          </a:xfrm>
          <a:prstGeom prst="rect">
            <a:avLst/>
          </a:prstGeom>
          <a:noFill/>
          <a:ln>
            <a:noFill/>
          </a:ln>
        </p:spPr>
        <p:style>
          <a:lnRef idx="0"/>
          <a:fillRef idx="0"/>
          <a:effectRef idx="0"/>
          <a:fontRef idx="minor"/>
        </p:style>
        <p:txBody>
          <a:bodyPr lIns="90000" rIns="90000" tIns="45000" bIns="45000">
            <a:noAutofit/>
          </a:bodyPr>
          <a:p>
            <a:pPr>
              <a:lnSpc>
                <a:spcPct val="100000"/>
              </a:lnSpc>
            </a:pPr>
            <a:fld id="{FD04BD12-77A3-404C-9A84-101C4B603A21}" type="datetime3">
              <a:rPr b="0" lang="en-US" sz="2400" spc="-1" strike="noStrike">
                <a:latin typeface="Times New Roman"/>
              </a:rPr>
              <a:t>Wednesday, April 06, 2022</a:t>
            </a:fld>
            <a:endParaRPr b="0" lang="en-US" sz="2400" spc="-1" strike="noStrike">
              <a:latin typeface="Arial"/>
            </a:endParaRPr>
          </a:p>
        </p:txBody>
      </p:sp>
      <p:sp>
        <p:nvSpPr>
          <p:cNvPr id="44" name="CustomShape 2"/>
          <p:cNvSpPr/>
          <p:nvPr/>
        </p:nvSpPr>
        <p:spPr>
          <a:xfrm>
            <a:off x="18293040" y="10617480"/>
            <a:ext cx="1457640" cy="426960"/>
          </a:xfrm>
          <a:prstGeom prst="rect">
            <a:avLst/>
          </a:prstGeom>
          <a:noFill/>
          <a:ln>
            <a:noFill/>
          </a:ln>
        </p:spPr>
        <p:style>
          <a:lnRef idx="0"/>
          <a:fillRef idx="0"/>
          <a:effectRef idx="0"/>
          <a:fontRef idx="minor"/>
        </p:style>
        <p:txBody>
          <a:bodyPr lIns="90000" rIns="90000" tIns="45000" bIns="45000">
            <a:noAutofit/>
          </a:bodyPr>
          <a:p>
            <a:pPr>
              <a:lnSpc>
                <a:spcPct val="100000"/>
              </a:lnSpc>
            </a:pPr>
            <a:fld id="{F6434DE3-613C-4C14-87BE-8D96FC8143CF}" type="slidenum">
              <a:rPr b="0" lang="en-US" sz="2400" spc="-1" strike="noStrike">
                <a:latin typeface="Times New Roman"/>
              </a:rPr>
              <a:t>&lt;number&gt;</a:t>
            </a:fld>
            <a:endParaRPr b="0" lang="en-US" sz="2400" spc="-1" strike="noStrike">
              <a:latin typeface="Arial"/>
            </a:endParaRPr>
          </a:p>
        </p:txBody>
      </p:sp>
      <p:sp>
        <p:nvSpPr>
          <p:cNvPr id="45" name="PlaceHolder 3"/>
          <p:cNvSpPr>
            <a:spLocks noGrp="1"/>
          </p:cNvSpPr>
          <p:nvPr>
            <p:ph type="title"/>
          </p:nvPr>
        </p:nvSpPr>
        <p:spPr>
          <a:xfrm>
            <a:off x="1005120" y="451080"/>
            <a:ext cx="18094320" cy="1887840"/>
          </a:xfrm>
          <a:prstGeom prst="rect">
            <a:avLst/>
          </a:prstGeom>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46" name="PlaceHolder 4"/>
          <p:cNvSpPr>
            <a:spLocks noGrp="1"/>
          </p:cNvSpPr>
          <p:nvPr>
            <p:ph type="body"/>
          </p:nvPr>
        </p:nvSpPr>
        <p:spPr>
          <a:xfrm>
            <a:off x="1645920" y="2651760"/>
            <a:ext cx="16458840" cy="6355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3" name="Picture 1" descr=""/>
          <p:cNvPicPr/>
          <p:nvPr/>
        </p:nvPicPr>
        <p:blipFill>
          <a:blip r:embed="rId2"/>
          <a:stretch/>
        </p:blipFill>
        <p:spPr>
          <a:xfrm>
            <a:off x="4465800" y="9609120"/>
            <a:ext cx="3580560" cy="1343880"/>
          </a:xfrm>
          <a:prstGeom prst="rect">
            <a:avLst/>
          </a:prstGeom>
          <a:ln>
            <a:noFill/>
          </a:ln>
        </p:spPr>
      </p:pic>
      <p:pic>
        <p:nvPicPr>
          <p:cNvPr id="84" name="" descr=""/>
          <p:cNvPicPr/>
          <p:nvPr/>
        </p:nvPicPr>
        <p:blipFill>
          <a:blip r:embed="rId3"/>
          <a:stretch/>
        </p:blipFill>
        <p:spPr>
          <a:xfrm>
            <a:off x="713160" y="9609120"/>
            <a:ext cx="3584160" cy="1343880"/>
          </a:xfrm>
          <a:prstGeom prst="rect">
            <a:avLst/>
          </a:prstGeom>
          <a:ln>
            <a:noFill/>
          </a:ln>
        </p:spPr>
      </p:pic>
      <p:sp>
        <p:nvSpPr>
          <p:cNvPr id="85" name="CustomShape 1"/>
          <p:cNvSpPr/>
          <p:nvPr/>
        </p:nvSpPr>
        <p:spPr>
          <a:xfrm>
            <a:off x="9103680" y="10623600"/>
            <a:ext cx="1968120" cy="426960"/>
          </a:xfrm>
          <a:prstGeom prst="rect">
            <a:avLst/>
          </a:prstGeom>
          <a:noFill/>
          <a:ln>
            <a:noFill/>
          </a:ln>
        </p:spPr>
        <p:style>
          <a:lnRef idx="0"/>
          <a:fillRef idx="0"/>
          <a:effectRef idx="0"/>
          <a:fontRef idx="minor"/>
        </p:style>
        <p:txBody>
          <a:bodyPr lIns="90000" rIns="90000" tIns="45000" bIns="45000">
            <a:noAutofit/>
          </a:bodyPr>
          <a:p>
            <a:pPr>
              <a:lnSpc>
                <a:spcPct val="100000"/>
              </a:lnSpc>
            </a:pPr>
            <a:fld id="{863EEE96-36C1-4A5F-8097-C0A065D50557}" type="datetime3">
              <a:rPr b="0" lang="en-US" sz="2400" spc="-1" strike="noStrike">
                <a:latin typeface="Times New Roman"/>
              </a:rPr>
              <a:t>Wednesday, April 06, 2022</a:t>
            </a:fld>
            <a:endParaRPr b="0" lang="en-US" sz="2400" spc="-1" strike="noStrike">
              <a:latin typeface="Arial"/>
            </a:endParaRPr>
          </a:p>
        </p:txBody>
      </p:sp>
      <p:sp>
        <p:nvSpPr>
          <p:cNvPr id="86" name="CustomShape 2"/>
          <p:cNvSpPr/>
          <p:nvPr/>
        </p:nvSpPr>
        <p:spPr>
          <a:xfrm>
            <a:off x="18293040" y="10617480"/>
            <a:ext cx="1457640" cy="426960"/>
          </a:xfrm>
          <a:prstGeom prst="rect">
            <a:avLst/>
          </a:prstGeom>
          <a:noFill/>
          <a:ln>
            <a:noFill/>
          </a:ln>
        </p:spPr>
        <p:style>
          <a:lnRef idx="0"/>
          <a:fillRef idx="0"/>
          <a:effectRef idx="0"/>
          <a:fontRef idx="minor"/>
        </p:style>
        <p:txBody>
          <a:bodyPr lIns="90000" rIns="90000" tIns="45000" bIns="45000">
            <a:noAutofit/>
          </a:bodyPr>
          <a:p>
            <a:pPr>
              <a:lnSpc>
                <a:spcPct val="100000"/>
              </a:lnSpc>
            </a:pPr>
            <a:fld id="{A02C8A84-1869-4134-8ECC-0B1CEC32E306}" type="slidenum">
              <a:rPr b="0" lang="en-US" sz="2400" spc="-1" strike="noStrike">
                <a:latin typeface="Times New Roman"/>
              </a:rPr>
              <a:t>&lt;number&gt;</a:t>
            </a:fld>
            <a:endParaRPr b="0" lang="en-US" sz="2400" spc="-1" strike="noStrike">
              <a:latin typeface="Arial"/>
            </a:endParaRPr>
          </a:p>
        </p:txBody>
      </p:sp>
      <p:sp>
        <p:nvSpPr>
          <p:cNvPr id="87" name="PlaceHolder 3"/>
          <p:cNvSpPr>
            <a:spLocks noGrp="1"/>
          </p:cNvSpPr>
          <p:nvPr>
            <p:ph type="title"/>
          </p:nvPr>
        </p:nvSpPr>
        <p:spPr>
          <a:xfrm>
            <a:off x="1005120" y="451080"/>
            <a:ext cx="18094680" cy="18882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88" name="PlaceHolder 4"/>
          <p:cNvSpPr>
            <a:spLocks noGrp="1"/>
          </p:cNvSpPr>
          <p:nvPr>
            <p:ph type="body"/>
          </p:nvPr>
        </p:nvSpPr>
        <p:spPr>
          <a:xfrm>
            <a:off x="1005120" y="2646360"/>
            <a:ext cx="18094680" cy="65588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hyperlink" Target="https://arxiv.org/abs/2006.09001" TargetMode="External"/><Relationship Id="rId2" Type="http://schemas.openxmlformats.org/officeDocument/2006/relationships/hyperlink" Target="https://arxiv.org/abs/2103.04616" TargetMode="External"/><Relationship Id="rId3" Type="http://schemas.openxmlformats.org/officeDocument/2006/relationships/hyperlink" Target="http://www.microsoft.com/" TargetMode="External"/><Relationship Id="rId4"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png"/><Relationship Id="rId7" Type="http://schemas.openxmlformats.org/officeDocument/2006/relationships/image" Target="../media/image13.jpeg"/><Relationship Id="rId8"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2468880" y="3304440"/>
            <a:ext cx="14995800" cy="3827520"/>
          </a:xfrm>
          <a:prstGeom prst="rect">
            <a:avLst/>
          </a:prstGeom>
          <a:noFill/>
          <a:ln>
            <a:noFill/>
          </a:ln>
        </p:spPr>
        <p:style>
          <a:lnRef idx="0"/>
          <a:fillRef idx="0"/>
          <a:effectRef idx="0"/>
          <a:fontRef idx="minor"/>
        </p:style>
        <p:txBody>
          <a:bodyPr lIns="0" rIns="0" tIns="0" bIns="0">
            <a:noAutofit/>
          </a:bodyPr>
          <a:p>
            <a:pPr algn="ctr">
              <a:lnSpc>
                <a:spcPct val="100000"/>
              </a:lnSpc>
            </a:pPr>
            <a:r>
              <a:rPr b="1" lang="en-US" sz="8550" spc="-1" strike="noStrike">
                <a:solidFill>
                  <a:srgbClr val="333333"/>
                </a:solidFill>
                <a:latin typeface="Arial"/>
              </a:rPr>
              <a:t>Sim2Real Transfer for Reinforcement Learning</a:t>
            </a:r>
            <a:endParaRPr b="0" lang="en-US" sz="8550" spc="-1" strike="noStrike">
              <a:latin typeface="Arial"/>
            </a:endParaRPr>
          </a:p>
        </p:txBody>
      </p:sp>
      <p:sp>
        <p:nvSpPr>
          <p:cNvPr id="126" name="CustomShape 2"/>
          <p:cNvSpPr/>
          <p:nvPr/>
        </p:nvSpPr>
        <p:spPr>
          <a:xfrm>
            <a:off x="1371600" y="7132320"/>
            <a:ext cx="5851800" cy="20732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000" spc="-1" strike="noStrike">
                <a:solidFill>
                  <a:srgbClr val="808080"/>
                </a:solidFill>
                <a:latin typeface="Arial"/>
              </a:rPr>
              <a:t>Mg.sc.ing. Anatolijs Zencovs</a:t>
            </a:r>
            <a:endParaRPr b="0" lang="en-US" sz="2000" spc="-1" strike="noStrike">
              <a:latin typeface="Arial"/>
            </a:endParaRPr>
          </a:p>
          <a:p>
            <a:pPr>
              <a:lnSpc>
                <a:spcPct val="100000"/>
              </a:lnSpc>
            </a:pPr>
            <a:r>
              <a:rPr b="1" lang="en-US" sz="2000" spc="-1" strike="noStrike">
                <a:solidFill>
                  <a:srgbClr val="808080"/>
                </a:solidFill>
                <a:latin typeface="Arial"/>
              </a:rPr>
              <a:t>Research assistant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2000" spc="-1" strike="noStrike">
                <a:solidFill>
                  <a:srgbClr val="808080"/>
                </a:solidFill>
                <a:latin typeface="Arial"/>
              </a:rPr>
              <a:t>Institute of Electronics and Computer Science</a:t>
            </a:r>
            <a:endParaRPr b="0" lang="en-US" sz="2000" spc="-1" strike="noStrike">
              <a:latin typeface="Arial"/>
            </a:endParaRPr>
          </a:p>
          <a:p>
            <a:pPr>
              <a:lnSpc>
                <a:spcPct val="100000"/>
              </a:lnSpc>
            </a:pPr>
            <a:r>
              <a:rPr b="1" lang="en-US" sz="2000" spc="-1" strike="noStrike">
                <a:solidFill>
                  <a:srgbClr val="808080"/>
                </a:solidFill>
                <a:latin typeface="Arial"/>
              </a:rPr>
              <a:t>anatolijs.zencovs@edi.lv</a:t>
            </a:r>
            <a:endParaRPr b="0" lang="en-US" sz="2000" spc="-1" strike="noStrike">
              <a:latin typeface="Arial"/>
            </a:endParaRPr>
          </a:p>
          <a:p>
            <a:pPr>
              <a:lnSpc>
                <a:spcPct val="100000"/>
              </a:lnSpc>
            </a:pPr>
            <a:r>
              <a:rPr b="1" lang="en-US" sz="2000" spc="-1" strike="noStrike">
                <a:solidFill>
                  <a:srgbClr val="808080"/>
                </a:solidFill>
                <a:latin typeface="Arial"/>
              </a:rPr>
              <a:t>+371 67558129</a:t>
            </a:r>
            <a:endParaRPr b="0" lang="en-US" sz="2000" spc="-1" strike="noStrike">
              <a:latin typeface="Arial"/>
            </a:endParaRPr>
          </a:p>
          <a:p>
            <a:pPr>
              <a:lnSpc>
                <a:spcPct val="100000"/>
              </a:lnSpc>
            </a:pPr>
            <a:r>
              <a:rPr b="1" lang="en-US" sz="2000" spc="-1" strike="noStrike">
                <a:solidFill>
                  <a:srgbClr val="808080"/>
                </a:solidFill>
                <a:latin typeface="Arial"/>
              </a:rPr>
              <a:t>14 Dzerbenes street, Riga, Latvia, LV1006</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1005120" y="451080"/>
            <a:ext cx="18094320" cy="1887840"/>
          </a:xfrm>
          <a:prstGeom prst="rect">
            <a:avLst/>
          </a:prstGeom>
          <a:noFill/>
          <a:ln>
            <a:noFill/>
          </a:ln>
        </p:spPr>
        <p:style>
          <a:lnRef idx="0"/>
          <a:fillRef idx="0"/>
          <a:effectRef idx="0"/>
          <a:fontRef idx="minor"/>
        </p:style>
        <p:txBody>
          <a:bodyPr lIns="0" rIns="0" tIns="0" bIns="0" anchor="ctr">
            <a:noAutofit/>
          </a:bodyPr>
          <a:p>
            <a:pPr algn="ctr">
              <a:lnSpc>
                <a:spcPct val="100000"/>
              </a:lnSpc>
            </a:pPr>
            <a:r>
              <a:rPr b="1" lang="en-US" sz="4000" spc="-1" strike="noStrike">
                <a:solidFill>
                  <a:srgbClr val="000000"/>
                </a:solidFill>
                <a:latin typeface="Arial"/>
              </a:rPr>
              <a:t>First steps in Sim2Real</a:t>
            </a:r>
            <a:endParaRPr b="0" lang="en-US" sz="4000" spc="-1" strike="noStrike">
              <a:latin typeface="Arial"/>
            </a:endParaRPr>
          </a:p>
        </p:txBody>
      </p:sp>
      <p:sp>
        <p:nvSpPr>
          <p:cNvPr id="168" name="CustomShape 2"/>
          <p:cNvSpPr/>
          <p:nvPr/>
        </p:nvSpPr>
        <p:spPr>
          <a:xfrm>
            <a:off x="1645920" y="2651760"/>
            <a:ext cx="16458840" cy="63550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CycleGAN – unlike GAN (Generative Adversarial Networks) involves the simultaneous training of two generator models and two discriminator models</a:t>
            </a:r>
            <a:endParaRPr b="0" lang="en-US" sz="1800" spc="-1" strike="noStrike">
              <a:latin typeface="Arial"/>
            </a:endParaRPr>
          </a:p>
          <a:p>
            <a:pPr>
              <a:lnSpc>
                <a:spcPct val="100000"/>
              </a:lnSpc>
              <a:spcBef>
                <a:spcPts val="1417"/>
              </a:spcBef>
            </a:pPr>
            <a:endParaRPr b="0" lang="en-US" sz="1800" spc="-1" strike="noStrike">
              <a:latin typeface="Arial"/>
            </a:endParaRPr>
          </a:p>
        </p:txBody>
      </p:sp>
      <p:pic>
        <p:nvPicPr>
          <p:cNvPr id="169" name="" descr=""/>
          <p:cNvPicPr/>
          <p:nvPr/>
        </p:nvPicPr>
        <p:blipFill>
          <a:blip r:embed="rId1"/>
          <a:stretch/>
        </p:blipFill>
        <p:spPr>
          <a:xfrm>
            <a:off x="6814440" y="3474720"/>
            <a:ext cx="5255280" cy="4937400"/>
          </a:xfrm>
          <a:prstGeom prst="rect">
            <a:avLst/>
          </a:prstGeom>
          <a:ln>
            <a:noFill/>
          </a:ln>
        </p:spPr>
      </p:pic>
      <p:sp>
        <p:nvSpPr>
          <p:cNvPr id="170" name="CustomShape 3"/>
          <p:cNvSpPr/>
          <p:nvPr/>
        </p:nvSpPr>
        <p:spPr>
          <a:xfrm>
            <a:off x="7610040" y="8633520"/>
            <a:ext cx="3362400" cy="37332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000" spc="-1" strike="noStrike">
                <a:solidFill>
                  <a:srgbClr val="808080"/>
                </a:solidFill>
                <a:latin typeface="Arial"/>
              </a:rPr>
              <a:t>Source – Diana Duplevska</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1005120" y="451080"/>
            <a:ext cx="18094320" cy="1887840"/>
          </a:xfrm>
          <a:prstGeom prst="rect">
            <a:avLst/>
          </a:prstGeom>
          <a:noFill/>
          <a:ln>
            <a:noFill/>
          </a:ln>
        </p:spPr>
        <p:style>
          <a:lnRef idx="0"/>
          <a:fillRef idx="0"/>
          <a:effectRef idx="0"/>
          <a:fontRef idx="minor"/>
        </p:style>
        <p:txBody>
          <a:bodyPr lIns="0" rIns="0" tIns="0" bIns="0" anchor="ctr">
            <a:noAutofit/>
          </a:bodyPr>
          <a:p>
            <a:pPr algn="ctr">
              <a:lnSpc>
                <a:spcPct val="100000"/>
              </a:lnSpc>
            </a:pPr>
            <a:r>
              <a:rPr b="1" lang="en-US" sz="4000" spc="-1" strike="noStrike">
                <a:solidFill>
                  <a:srgbClr val="000000"/>
                </a:solidFill>
                <a:latin typeface="Arial"/>
              </a:rPr>
              <a:t>Next steps</a:t>
            </a:r>
            <a:endParaRPr b="0" lang="en-US" sz="4000" spc="-1" strike="noStrike">
              <a:latin typeface="Arial"/>
            </a:endParaRPr>
          </a:p>
        </p:txBody>
      </p:sp>
      <p:sp>
        <p:nvSpPr>
          <p:cNvPr id="172" name="CustomShape 2"/>
          <p:cNvSpPr/>
          <p:nvPr/>
        </p:nvSpPr>
        <p:spPr>
          <a:xfrm>
            <a:off x="1645920" y="2651760"/>
            <a:ext cx="16458840" cy="63550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Improve CycleGAN algorithm to achieve better image translation results</a:t>
            </a:r>
            <a:endParaRPr b="0" lang="en-US" sz="18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Environment setup in simulator</a:t>
            </a:r>
            <a:endParaRPr b="0" lang="en-US" sz="18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Implementation of RL algorithms in gym-ignition</a:t>
            </a:r>
            <a:endParaRPr b="0" lang="en-US" sz="18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First attempts of training and evaluation</a:t>
            </a:r>
            <a:endParaRPr b="0" lang="en-US" sz="18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Next steps depends on previous one (fine-tuning, domain randomization, etc.)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1005120" y="451080"/>
            <a:ext cx="18094320" cy="1887840"/>
          </a:xfrm>
          <a:prstGeom prst="rect">
            <a:avLst/>
          </a:prstGeom>
          <a:noFill/>
          <a:ln>
            <a:noFill/>
          </a:ln>
        </p:spPr>
        <p:style>
          <a:lnRef idx="0"/>
          <a:fillRef idx="0"/>
          <a:effectRef idx="0"/>
          <a:fontRef idx="minor"/>
        </p:style>
        <p:txBody>
          <a:bodyPr lIns="0" rIns="0" tIns="0" bIns="0" anchor="ctr">
            <a:noAutofit/>
          </a:bodyPr>
          <a:p>
            <a:pPr algn="ctr">
              <a:lnSpc>
                <a:spcPct val="100000"/>
              </a:lnSpc>
            </a:pPr>
            <a:r>
              <a:rPr b="1" lang="en-US" sz="4000" spc="-1" strike="noStrike">
                <a:solidFill>
                  <a:srgbClr val="000000"/>
                </a:solidFill>
                <a:latin typeface="Arial"/>
              </a:rPr>
              <a:t>References</a:t>
            </a:r>
            <a:endParaRPr b="0" lang="en-US" sz="4000" spc="-1" strike="noStrike">
              <a:latin typeface="Arial"/>
            </a:endParaRPr>
          </a:p>
        </p:txBody>
      </p:sp>
      <p:sp>
        <p:nvSpPr>
          <p:cNvPr id="174" name="CustomShape 2"/>
          <p:cNvSpPr/>
          <p:nvPr/>
        </p:nvSpPr>
        <p:spPr>
          <a:xfrm>
            <a:off x="1645920" y="2651760"/>
            <a:ext cx="16458840" cy="63550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W. Zhao, J. P. Queralta and T. Westerlund, "Sim-to-Real Transfer in Deep Reinforcement Learning for Robotics: a Survey," 2020 IEEE Symposium Series on Computational Intelligence (SSCI), 2020, pp. 737-744, doi: 10.1109/SSCI47803.2020.9308468.</a:t>
            </a:r>
            <a:endParaRPr b="0" lang="en-US" sz="18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K. Rao, C. Harris, A. Irpan, S. Levine, J. Ibarz, and M. Khansari, “RL-CycleGan: Reinforcement learning aware simulation-to-real” Proceedings of the IEEE Computer Society Conference on Computer Vision and Pattern Recognition, 2020. </a:t>
            </a:r>
            <a:r>
              <a:rPr b="0" lang="en-US" sz="1800" spc="-1" strike="noStrike" u="sng">
                <a:solidFill>
                  <a:srgbClr val="0000ff"/>
                </a:solidFill>
                <a:uFillTx/>
                <a:latin typeface="Arial (null)"/>
                <a:hlinkClick r:id="rId1"/>
              </a:rPr>
              <a:t>https://arxiv.org/abs/2006.09001</a:t>
            </a:r>
            <a:r>
              <a:rPr b="0" lang="en-US" sz="1800" spc="-1" strike="noStrike">
                <a:solidFill>
                  <a:srgbClr val="000000"/>
                </a:solidFill>
                <a:latin typeface="Arial (null)"/>
              </a:rPr>
              <a:t>.</a:t>
            </a:r>
            <a:endParaRPr b="0" lang="en-US" sz="18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M. Korber, J. Lange, S. Rediske, S. Steinmann, and R. Gluck, “Comparing Popular Simulation Environments in the Scope of Robotics an Reinforcement Learning,” Mar. 2021, arXiv:2103.04616v1. [Online]. Available: </a:t>
            </a:r>
            <a:r>
              <a:rPr b="0" lang="en-US" sz="1800" spc="-1" strike="noStrike" u="sng">
                <a:solidFill>
                  <a:srgbClr val="0000ff"/>
                </a:solidFill>
                <a:uFillTx/>
                <a:latin typeface="Arial (null)"/>
                <a:hlinkClick r:id="rId2"/>
              </a:rPr>
              <a:t>https://arxiv.org/abs/2103.04616</a:t>
            </a:r>
            <a:endParaRPr b="0" lang="en-US" sz="18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J. Collins, S. Chand, A. Vanderkop, and D. Howard, “A Review of Physics Simulators for Robotic Applications,” IEEE Access, vol. 9, pp. 51416-51431, Mar. 2021</a:t>
            </a:r>
            <a:endParaRPr b="0" lang="en-US" sz="18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O.-M. Pedersen, E. Misimi, and F. Chaumette, “Grasping Unknown Objects by Coupling Deep Reinforcement Learning, Generative Adversarial Networks, and Visual Servoing,” in 2020 IEEE International Conference on Robotics and Automation (ICRA), May 2020, pp. 5655–5662, doi: 10.1109/ICRA40945.2020.9197196.</a:t>
            </a:r>
            <a:endParaRPr b="0" lang="en-US" sz="18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[Internet resource] – </a:t>
            </a:r>
            <a:r>
              <a:rPr b="0" lang="en-US" sz="1800" spc="-1" strike="noStrike" u="sng">
                <a:solidFill>
                  <a:srgbClr val="0000ff"/>
                </a:solidFill>
                <a:uFillTx/>
                <a:latin typeface="Arial (null)"/>
                <a:hlinkClick r:id="rId3"/>
              </a:rPr>
              <a:t>www.microsoft.com</a:t>
            </a:r>
            <a:endParaRPr b="0" lang="en-US" sz="1800" spc="-1" strike="noStrike">
              <a:latin typeface="Arial"/>
            </a:endParaRPr>
          </a:p>
          <a:p>
            <a:pPr>
              <a:lnSpc>
                <a:spcPct val="100000"/>
              </a:lnSpc>
              <a:spcBef>
                <a:spcPts val="1417"/>
              </a:spcBef>
            </a:pPr>
            <a:endParaRPr b="0" lang="en-US" sz="1800" spc="-1" strike="noStrike">
              <a:latin typeface="Arial"/>
            </a:endParaRPr>
          </a:p>
          <a:p>
            <a:pPr>
              <a:lnSpc>
                <a:spcPct val="100000"/>
              </a:lnSpc>
              <a:spcBef>
                <a:spcPts val="1417"/>
              </a:spcBef>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1005120" y="451080"/>
            <a:ext cx="18094320" cy="8753400"/>
          </a:xfrm>
          <a:prstGeom prst="rect">
            <a:avLst/>
          </a:prstGeom>
          <a:noFill/>
          <a:ln>
            <a:noFill/>
          </a:ln>
        </p:spPr>
        <p:style>
          <a:lnRef idx="0"/>
          <a:fillRef idx="0"/>
          <a:effectRef idx="0"/>
          <a:fontRef idx="minor"/>
        </p:style>
      </p:sp>
      <p:sp>
        <p:nvSpPr>
          <p:cNvPr id="176" name="TextShape 2"/>
          <p:cNvSpPr txBox="1"/>
          <p:nvPr/>
        </p:nvSpPr>
        <p:spPr>
          <a:xfrm>
            <a:off x="1005120" y="451080"/>
            <a:ext cx="18094680" cy="8753760"/>
          </a:xfrm>
          <a:prstGeom prst="rect">
            <a:avLst/>
          </a:prstGeom>
          <a:noFill/>
          <a:ln>
            <a:noFill/>
          </a:ln>
        </p:spPr>
        <p:txBody>
          <a:bodyPr lIns="0" rIns="0" tIns="0" bIns="0" anchor="ctr">
            <a:noAutofit/>
          </a:bodyPr>
          <a:p>
            <a:pPr algn="ctr"/>
            <a:r>
              <a:rPr b="0" lang="en-US" sz="3200" spc="-1" strike="noStrike">
                <a:latin typeface="Arial"/>
              </a:rPr>
              <a:t>Thank you!</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1005120" y="451080"/>
            <a:ext cx="18094320" cy="1887840"/>
          </a:xfrm>
          <a:prstGeom prst="rect">
            <a:avLst/>
          </a:prstGeom>
          <a:noFill/>
          <a:ln>
            <a:noFill/>
          </a:ln>
        </p:spPr>
        <p:style>
          <a:lnRef idx="0"/>
          <a:fillRef idx="0"/>
          <a:effectRef idx="0"/>
          <a:fontRef idx="minor"/>
        </p:style>
        <p:txBody>
          <a:bodyPr lIns="0" rIns="0" tIns="0" bIns="0" anchor="ctr">
            <a:noAutofit/>
          </a:bodyPr>
          <a:p>
            <a:pPr algn="ctr">
              <a:lnSpc>
                <a:spcPct val="100000"/>
              </a:lnSpc>
            </a:pPr>
            <a:r>
              <a:rPr b="1" lang="en-US" sz="3600" spc="-1" strike="noStrike">
                <a:solidFill>
                  <a:srgbClr val="000000"/>
                </a:solidFill>
                <a:latin typeface="Arial"/>
              </a:rPr>
              <a:t>My road to Science</a:t>
            </a:r>
            <a:endParaRPr b="0" lang="en-US" sz="3600" spc="-1" strike="noStrike">
              <a:latin typeface="Arial"/>
            </a:endParaRPr>
          </a:p>
        </p:txBody>
      </p:sp>
      <p:grpSp>
        <p:nvGrpSpPr>
          <p:cNvPr id="128" name="Group 2"/>
          <p:cNvGrpSpPr/>
          <p:nvPr/>
        </p:nvGrpSpPr>
        <p:grpSpPr>
          <a:xfrm>
            <a:off x="1084680" y="3060720"/>
            <a:ext cx="17973360" cy="5717160"/>
            <a:chOff x="1084680" y="3060720"/>
            <a:chExt cx="17973360" cy="5717160"/>
          </a:xfrm>
        </p:grpSpPr>
        <p:sp>
          <p:nvSpPr>
            <p:cNvPr id="129" name="CustomShape 3"/>
            <p:cNvSpPr/>
            <p:nvPr/>
          </p:nvSpPr>
          <p:spPr>
            <a:xfrm>
              <a:off x="1084680" y="5324400"/>
              <a:ext cx="17973360" cy="594000"/>
            </a:xfrm>
            <a:custGeom>
              <a:avLst/>
              <a:gdLst/>
              <a:ahLst/>
              <a:rect l="l" t="t" r="r" b="b"/>
              <a:pathLst>
                <a:path w="49929" h="1653">
                  <a:moveTo>
                    <a:pt x="0" y="413"/>
                  </a:moveTo>
                  <a:lnTo>
                    <a:pt x="37446" y="413"/>
                  </a:lnTo>
                  <a:lnTo>
                    <a:pt x="37446" y="0"/>
                  </a:lnTo>
                  <a:lnTo>
                    <a:pt x="49928" y="826"/>
                  </a:lnTo>
                  <a:lnTo>
                    <a:pt x="37446" y="1652"/>
                  </a:lnTo>
                  <a:lnTo>
                    <a:pt x="37446" y="1239"/>
                  </a:lnTo>
                  <a:lnTo>
                    <a:pt x="0" y="1239"/>
                  </a:lnTo>
                  <a:lnTo>
                    <a:pt x="0" y="413"/>
                  </a:lnTo>
                </a:path>
              </a:pathLst>
            </a:custGeom>
            <a:solidFill>
              <a:srgbClr val="729fcf"/>
            </a:solidFill>
            <a:ln>
              <a:solidFill>
                <a:srgbClr val="3465a4"/>
              </a:solidFill>
            </a:ln>
          </p:spPr>
          <p:style>
            <a:lnRef idx="0"/>
            <a:fillRef idx="0"/>
            <a:effectRef idx="0"/>
            <a:fontRef idx="minor"/>
          </p:style>
        </p:sp>
        <p:pic>
          <p:nvPicPr>
            <p:cNvPr id="130" name="" descr=""/>
            <p:cNvPicPr/>
            <p:nvPr/>
          </p:nvPicPr>
          <p:blipFill>
            <a:blip r:embed="rId1"/>
            <a:stretch/>
          </p:blipFill>
          <p:spPr>
            <a:xfrm>
              <a:off x="1084680" y="3404160"/>
              <a:ext cx="2834280" cy="1952280"/>
            </a:xfrm>
            <a:prstGeom prst="rect">
              <a:avLst/>
            </a:prstGeom>
            <a:ln>
              <a:noFill/>
            </a:ln>
          </p:spPr>
        </p:pic>
        <p:pic>
          <p:nvPicPr>
            <p:cNvPr id="131" name="" descr=""/>
            <p:cNvPicPr/>
            <p:nvPr/>
          </p:nvPicPr>
          <p:blipFill>
            <a:blip r:embed="rId2"/>
            <a:stretch/>
          </p:blipFill>
          <p:spPr>
            <a:xfrm>
              <a:off x="2456280" y="5896080"/>
              <a:ext cx="2397600" cy="1348200"/>
            </a:xfrm>
            <a:prstGeom prst="rect">
              <a:avLst/>
            </a:prstGeom>
            <a:ln>
              <a:noFill/>
            </a:ln>
          </p:spPr>
        </p:pic>
        <p:pic>
          <p:nvPicPr>
            <p:cNvPr id="132" name="" descr=""/>
            <p:cNvPicPr/>
            <p:nvPr/>
          </p:nvPicPr>
          <p:blipFill>
            <a:blip r:embed="rId3"/>
            <a:stretch/>
          </p:blipFill>
          <p:spPr>
            <a:xfrm>
              <a:off x="4193640" y="3713760"/>
              <a:ext cx="1645560" cy="1642680"/>
            </a:xfrm>
            <a:prstGeom prst="rect">
              <a:avLst/>
            </a:prstGeom>
            <a:ln>
              <a:noFill/>
            </a:ln>
          </p:spPr>
        </p:pic>
        <p:pic>
          <p:nvPicPr>
            <p:cNvPr id="133" name="" descr=""/>
            <p:cNvPicPr/>
            <p:nvPr/>
          </p:nvPicPr>
          <p:blipFill>
            <a:blip r:embed="rId4"/>
            <a:stretch/>
          </p:blipFill>
          <p:spPr>
            <a:xfrm>
              <a:off x="5565240" y="6065280"/>
              <a:ext cx="5851800" cy="2658600"/>
            </a:xfrm>
            <a:prstGeom prst="rect">
              <a:avLst/>
            </a:prstGeom>
            <a:ln>
              <a:noFill/>
            </a:ln>
          </p:spPr>
        </p:pic>
        <p:pic>
          <p:nvPicPr>
            <p:cNvPr id="134" name="" descr=""/>
            <p:cNvPicPr/>
            <p:nvPr/>
          </p:nvPicPr>
          <p:blipFill>
            <a:blip r:embed="rId5"/>
            <a:stretch/>
          </p:blipFill>
          <p:spPr>
            <a:xfrm>
              <a:off x="8491320" y="3060720"/>
              <a:ext cx="4205880" cy="2263320"/>
            </a:xfrm>
            <a:prstGeom prst="rect">
              <a:avLst/>
            </a:prstGeom>
            <a:ln>
              <a:noFill/>
            </a:ln>
          </p:spPr>
        </p:pic>
        <p:pic>
          <p:nvPicPr>
            <p:cNvPr id="135" name="" descr=""/>
            <p:cNvPicPr/>
            <p:nvPr/>
          </p:nvPicPr>
          <p:blipFill>
            <a:blip r:embed="rId6"/>
            <a:stretch/>
          </p:blipFill>
          <p:spPr>
            <a:xfrm>
              <a:off x="12011760" y="6055920"/>
              <a:ext cx="4434480" cy="2721960"/>
            </a:xfrm>
            <a:prstGeom prst="rect">
              <a:avLst/>
            </a:prstGeom>
            <a:ln>
              <a:noFill/>
            </a:ln>
          </p:spPr>
        </p:pic>
        <p:pic>
          <p:nvPicPr>
            <p:cNvPr id="136" name="" descr=""/>
            <p:cNvPicPr/>
            <p:nvPr/>
          </p:nvPicPr>
          <p:blipFill>
            <a:blip r:embed="rId7"/>
            <a:stretch/>
          </p:blipFill>
          <p:spPr>
            <a:xfrm>
              <a:off x="13246200" y="3265200"/>
              <a:ext cx="2559960" cy="2002680"/>
            </a:xfrm>
            <a:prstGeom prst="rect">
              <a:avLst/>
            </a:prstGeom>
            <a:ln>
              <a:noFill/>
            </a:ln>
          </p:spPr>
        </p:pic>
        <p:sp>
          <p:nvSpPr>
            <p:cNvPr id="137" name="CustomShape 4"/>
            <p:cNvSpPr/>
            <p:nvPr/>
          </p:nvSpPr>
          <p:spPr>
            <a:xfrm>
              <a:off x="8321400" y="5449320"/>
              <a:ext cx="2148480" cy="3459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000" spc="-1" strike="noStrike">
                  <a:solidFill>
                    <a:srgbClr val="808080"/>
                  </a:solidFill>
                  <a:latin typeface="Arial"/>
                </a:rPr>
                <a:t>TIME</a:t>
              </a:r>
              <a:endParaRPr b="0" lang="en-US" sz="2000" spc="-1" strike="noStrike">
                <a:latin typeface="Arial"/>
              </a:endParaRPr>
            </a:p>
          </p:txBody>
        </p:sp>
      </p:gr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1005120" y="451080"/>
            <a:ext cx="18094320" cy="1887840"/>
          </a:xfrm>
          <a:prstGeom prst="rect">
            <a:avLst/>
          </a:prstGeom>
          <a:noFill/>
          <a:ln>
            <a:noFill/>
          </a:ln>
        </p:spPr>
        <p:style>
          <a:lnRef idx="0"/>
          <a:fillRef idx="0"/>
          <a:effectRef idx="0"/>
          <a:fontRef idx="minor"/>
        </p:style>
        <p:txBody>
          <a:bodyPr lIns="0" rIns="0" tIns="0" bIns="0" anchor="ctr">
            <a:noAutofit/>
          </a:bodyPr>
          <a:p>
            <a:pPr algn="ctr">
              <a:lnSpc>
                <a:spcPct val="100000"/>
              </a:lnSpc>
            </a:pPr>
            <a:r>
              <a:rPr b="1" lang="en-US" sz="4000" spc="-1" strike="noStrike">
                <a:solidFill>
                  <a:srgbClr val="000000"/>
                </a:solidFill>
                <a:latin typeface="Arial"/>
              </a:rPr>
              <a:t>Institute of Electronics and Computer Science</a:t>
            </a:r>
            <a:endParaRPr b="0" lang="en-US" sz="4000" spc="-1" strike="noStrike">
              <a:latin typeface="Arial"/>
            </a:endParaRPr>
          </a:p>
        </p:txBody>
      </p:sp>
      <p:sp>
        <p:nvSpPr>
          <p:cNvPr id="139" name="CustomShape 2"/>
          <p:cNvSpPr/>
          <p:nvPr/>
        </p:nvSpPr>
        <p:spPr>
          <a:xfrm>
            <a:off x="1645920" y="2651760"/>
            <a:ext cx="16458840" cy="63550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en-US" sz="2000" spc="-1" strike="noStrike">
                <a:solidFill>
                  <a:srgbClr val="000000"/>
                </a:solidFill>
                <a:latin typeface="Arial (null)"/>
              </a:rPr>
              <a:t>Start working in December 2019</a:t>
            </a:r>
            <a:endParaRPr b="0" lang="en-US" sz="20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2000" spc="-1" strike="noStrike">
                <a:solidFill>
                  <a:srgbClr val="000000"/>
                </a:solidFill>
                <a:latin typeface="Arial (null)"/>
              </a:rPr>
              <a:t>Past projects:  </a:t>
            </a:r>
            <a:endParaRPr b="0" lang="en-US" sz="2000" spc="-1" strike="noStrike">
              <a:latin typeface="Arial"/>
            </a:endParaRPr>
          </a:p>
          <a:p>
            <a:pPr lvl="1" marL="864000" indent="-323640">
              <a:lnSpc>
                <a:spcPct val="100000"/>
              </a:lnSpc>
              <a:spcBef>
                <a:spcPts val="1134"/>
              </a:spcBef>
              <a:buClr>
                <a:srgbClr val="000000"/>
              </a:buClr>
              <a:buSzPct val="75000"/>
              <a:buFont typeface="Symbol"/>
              <a:buChar char=""/>
            </a:pPr>
            <a:r>
              <a:rPr b="0" lang="en-US" sz="2000" spc="-1" strike="noStrike">
                <a:solidFill>
                  <a:srgbClr val="000000"/>
                </a:solidFill>
                <a:latin typeface="Arial (null)"/>
              </a:rPr>
              <a:t>COV-CLEAN (Integration of reliable technologies for protection against Covid-19 in healthcare and high-risk areas)</a:t>
            </a:r>
            <a:endParaRPr b="0" lang="en-US" sz="2000" spc="-1" strike="noStrike">
              <a:latin typeface="Arial"/>
            </a:endParaRPr>
          </a:p>
          <a:p>
            <a:pPr lvl="1" marL="864000" indent="-323640">
              <a:lnSpc>
                <a:spcPct val="100000"/>
              </a:lnSpc>
              <a:spcBef>
                <a:spcPts val="1134"/>
              </a:spcBef>
              <a:buClr>
                <a:srgbClr val="000000"/>
              </a:buClr>
              <a:buSzPct val="75000"/>
              <a:buFont typeface="Symbol"/>
              <a:buChar char=""/>
            </a:pPr>
            <a:r>
              <a:rPr b="0" lang="en-US" sz="2000" spc="-1" strike="noStrike">
                <a:solidFill>
                  <a:srgbClr val="000000"/>
                </a:solidFill>
                <a:latin typeface="Arial (null)"/>
              </a:rPr>
              <a:t>VAPI (Efficient module for automatic detection of people and vehicles using video surveillance cameras)</a:t>
            </a:r>
            <a:endParaRPr b="0" lang="en-US" sz="20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2000" spc="-1" strike="noStrike">
                <a:solidFill>
                  <a:srgbClr val="000000"/>
                </a:solidFill>
                <a:latin typeface="Arial (null)"/>
              </a:rPr>
              <a:t>Currently working on two Horizon 2020 projects:</a:t>
            </a:r>
            <a:endParaRPr b="0" lang="en-US" sz="2000" spc="-1" strike="noStrike">
              <a:latin typeface="Arial"/>
            </a:endParaRPr>
          </a:p>
          <a:p>
            <a:pPr lvl="1" marL="864000" indent="-323640">
              <a:lnSpc>
                <a:spcPct val="100000"/>
              </a:lnSpc>
              <a:spcBef>
                <a:spcPts val="1134"/>
              </a:spcBef>
              <a:buClr>
                <a:srgbClr val="000000"/>
              </a:buClr>
              <a:buSzPct val="75000"/>
              <a:buFont typeface="Symbol"/>
              <a:buChar char=""/>
            </a:pPr>
            <a:r>
              <a:rPr b="0" lang="en-US" sz="2000" spc="-1" strike="noStrike">
                <a:solidFill>
                  <a:srgbClr val="000000"/>
                </a:solidFill>
                <a:latin typeface="Arial (null)"/>
              </a:rPr>
              <a:t>AI4CSM - Automotive Intelligence for/at Connected Shared Mobility</a:t>
            </a:r>
            <a:endParaRPr b="0" lang="en-US" sz="2000" spc="-1" strike="noStrike">
              <a:latin typeface="Arial"/>
            </a:endParaRPr>
          </a:p>
          <a:p>
            <a:pPr lvl="1" marL="864000" indent="-323640">
              <a:lnSpc>
                <a:spcPct val="100000"/>
              </a:lnSpc>
              <a:spcBef>
                <a:spcPts val="1134"/>
              </a:spcBef>
              <a:buClr>
                <a:srgbClr val="000000"/>
              </a:buClr>
              <a:buSzPct val="75000"/>
              <a:buFont typeface="Symbol"/>
              <a:buChar char=""/>
            </a:pPr>
            <a:r>
              <a:rPr b="0" lang="en-US" sz="2000" spc="-1" strike="noStrike">
                <a:solidFill>
                  <a:srgbClr val="000000"/>
                </a:solidFill>
                <a:latin typeface="Arial (null)"/>
              </a:rPr>
              <a:t>IMOCO4.E - Intelligent Motion Control under Industry 4.E</a:t>
            </a:r>
            <a:endParaRPr b="0" lang="en-US" sz="2000" spc="-1" strike="noStrike">
              <a:latin typeface="Arial"/>
            </a:endParaRPr>
          </a:p>
        </p:txBody>
      </p:sp>
      <p:pic>
        <p:nvPicPr>
          <p:cNvPr id="140" name="" descr=""/>
          <p:cNvPicPr/>
          <p:nvPr/>
        </p:nvPicPr>
        <p:blipFill>
          <a:blip r:embed="rId1"/>
          <a:stretch/>
        </p:blipFill>
        <p:spPr>
          <a:xfrm>
            <a:off x="9863640" y="6949440"/>
            <a:ext cx="4492080" cy="1272240"/>
          </a:xfrm>
          <a:prstGeom prst="rect">
            <a:avLst/>
          </a:prstGeom>
          <a:ln>
            <a:noFill/>
          </a:ln>
        </p:spPr>
      </p:pic>
      <p:pic>
        <p:nvPicPr>
          <p:cNvPr id="141" name="" descr=""/>
          <p:cNvPicPr/>
          <p:nvPr/>
        </p:nvPicPr>
        <p:blipFill>
          <a:blip r:embed="rId2"/>
          <a:stretch/>
        </p:blipFill>
        <p:spPr>
          <a:xfrm>
            <a:off x="4846320" y="5852160"/>
            <a:ext cx="2691360" cy="3108600"/>
          </a:xfrm>
          <a:prstGeom prst="rect">
            <a:avLst/>
          </a:prstGeom>
          <a:ln>
            <a:noFill/>
          </a:ln>
        </p:spPr>
      </p:pic>
      <p:pic>
        <p:nvPicPr>
          <p:cNvPr id="142" name="" descr=""/>
          <p:cNvPicPr/>
          <p:nvPr/>
        </p:nvPicPr>
        <p:blipFill>
          <a:blip r:embed="rId3"/>
          <a:stretch/>
        </p:blipFill>
        <p:spPr>
          <a:xfrm>
            <a:off x="11823840" y="4627440"/>
            <a:ext cx="5366520" cy="113292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1005120" y="451080"/>
            <a:ext cx="18094320" cy="1887840"/>
          </a:xfrm>
          <a:prstGeom prst="rect">
            <a:avLst/>
          </a:prstGeom>
          <a:noFill/>
          <a:ln>
            <a:noFill/>
          </a:ln>
        </p:spPr>
        <p:style>
          <a:lnRef idx="0"/>
          <a:fillRef idx="0"/>
          <a:effectRef idx="0"/>
          <a:fontRef idx="minor"/>
        </p:style>
        <p:txBody>
          <a:bodyPr lIns="0" rIns="0" tIns="0" bIns="0" anchor="ctr">
            <a:noAutofit/>
          </a:bodyPr>
          <a:p>
            <a:pPr algn="ctr">
              <a:lnSpc>
                <a:spcPct val="100000"/>
              </a:lnSpc>
            </a:pPr>
            <a:r>
              <a:rPr b="1" lang="en-US" sz="4000" spc="-1" strike="noStrike">
                <a:solidFill>
                  <a:srgbClr val="000000"/>
                </a:solidFill>
                <a:latin typeface="Arial"/>
              </a:rPr>
              <a:t>IMOCO4.E project</a:t>
            </a:r>
            <a:endParaRPr b="0" lang="en-US" sz="4000" spc="-1" strike="noStrike">
              <a:latin typeface="Arial"/>
            </a:endParaRPr>
          </a:p>
        </p:txBody>
      </p:sp>
      <p:sp>
        <p:nvSpPr>
          <p:cNvPr id="144" name="CustomShape 2"/>
          <p:cNvSpPr/>
          <p:nvPr/>
        </p:nvSpPr>
        <p:spPr>
          <a:xfrm>
            <a:off x="1645920" y="2651760"/>
            <a:ext cx="16458840" cy="63550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en-US" sz="2000" spc="-1" strike="noStrike">
                <a:solidFill>
                  <a:srgbClr val="000000"/>
                </a:solidFill>
                <a:latin typeface="Arial (null)"/>
              </a:rPr>
              <a:t>Madara cosmetics </a:t>
            </a:r>
            <a:endParaRPr b="0" lang="en-US" sz="20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2000" spc="-1" strike="noStrike">
                <a:solidFill>
                  <a:srgbClr val="000000"/>
                </a:solidFill>
                <a:latin typeface="Arial (null)"/>
              </a:rPr>
              <a:t>UR5 robot arm</a:t>
            </a:r>
            <a:endParaRPr b="0" lang="en-US" sz="20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2000" spc="-1" strike="noStrike">
                <a:solidFill>
                  <a:srgbClr val="000000"/>
                </a:solidFill>
                <a:latin typeface="Arial (null)"/>
              </a:rPr>
              <a:t>Bottle pick and place</a:t>
            </a:r>
            <a:endParaRPr b="0" lang="en-US" sz="20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2000" spc="-1" strike="noStrike">
                <a:solidFill>
                  <a:srgbClr val="000000"/>
                </a:solidFill>
                <a:latin typeface="Arial (null)"/>
              </a:rPr>
              <a:t>RL algorithms to grasp objects</a:t>
            </a:r>
            <a:endParaRPr b="0" lang="en-US" sz="2000" spc="-1" strike="noStrike">
              <a:latin typeface="Arial"/>
            </a:endParaRPr>
          </a:p>
          <a:p>
            <a:pPr>
              <a:lnSpc>
                <a:spcPct val="100000"/>
              </a:lnSpc>
              <a:spcBef>
                <a:spcPts val="1417"/>
              </a:spcBef>
            </a:pPr>
            <a:endParaRPr b="0" lang="en-US" sz="2000" spc="-1" strike="noStrike">
              <a:latin typeface="Arial"/>
            </a:endParaRPr>
          </a:p>
        </p:txBody>
      </p:sp>
      <p:pic>
        <p:nvPicPr>
          <p:cNvPr id="145" name="" descr=""/>
          <p:cNvPicPr/>
          <p:nvPr/>
        </p:nvPicPr>
        <p:blipFill>
          <a:blip r:embed="rId1"/>
          <a:stretch/>
        </p:blipFill>
        <p:spPr>
          <a:xfrm>
            <a:off x="9073800" y="2651760"/>
            <a:ext cx="8025120" cy="416556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1"/>
          <p:cNvSpPr/>
          <p:nvPr/>
        </p:nvSpPr>
        <p:spPr>
          <a:xfrm>
            <a:off x="1005120" y="451080"/>
            <a:ext cx="18094320" cy="1887840"/>
          </a:xfrm>
          <a:prstGeom prst="rect">
            <a:avLst/>
          </a:prstGeom>
          <a:noFill/>
          <a:ln>
            <a:noFill/>
          </a:ln>
        </p:spPr>
        <p:style>
          <a:lnRef idx="0"/>
          <a:fillRef idx="0"/>
          <a:effectRef idx="0"/>
          <a:fontRef idx="minor"/>
        </p:style>
        <p:txBody>
          <a:bodyPr lIns="0" rIns="0" tIns="0" bIns="0" anchor="ctr">
            <a:noAutofit/>
          </a:bodyPr>
          <a:p>
            <a:pPr algn="ctr">
              <a:lnSpc>
                <a:spcPct val="100000"/>
              </a:lnSpc>
            </a:pPr>
            <a:r>
              <a:rPr b="1" lang="en-US" sz="4000" spc="-1" strike="noStrike">
                <a:solidFill>
                  <a:srgbClr val="000000"/>
                </a:solidFill>
                <a:latin typeface="Arial"/>
              </a:rPr>
              <a:t>Reinforcement Learning</a:t>
            </a:r>
            <a:endParaRPr b="0" lang="en-US" sz="4000" spc="-1" strike="noStrike">
              <a:latin typeface="Arial"/>
            </a:endParaRPr>
          </a:p>
        </p:txBody>
      </p:sp>
      <p:pic>
        <p:nvPicPr>
          <p:cNvPr id="147" name="" descr=""/>
          <p:cNvPicPr/>
          <p:nvPr/>
        </p:nvPicPr>
        <p:blipFill>
          <a:blip r:embed="rId1"/>
          <a:stretch/>
        </p:blipFill>
        <p:spPr>
          <a:xfrm>
            <a:off x="4251960" y="2039760"/>
            <a:ext cx="10598400" cy="6355080"/>
          </a:xfrm>
          <a:prstGeom prst="rect">
            <a:avLst/>
          </a:prstGeom>
          <a:ln>
            <a:noFill/>
          </a:ln>
        </p:spPr>
      </p:pic>
      <p:sp>
        <p:nvSpPr>
          <p:cNvPr id="148" name="CustomShape 2"/>
          <p:cNvSpPr/>
          <p:nvPr/>
        </p:nvSpPr>
        <p:spPr>
          <a:xfrm>
            <a:off x="5577840" y="8686800"/>
            <a:ext cx="8777880" cy="6566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000" spc="-1" strike="noStrike">
                <a:solidFill>
                  <a:srgbClr val="808080"/>
                </a:solidFill>
                <a:latin typeface="Arial"/>
              </a:rPr>
              <a:t>Image taken from Stanford CS234: Reinforcement Learning lecture</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1005120" y="451080"/>
            <a:ext cx="18094320" cy="1887840"/>
          </a:xfrm>
          <a:prstGeom prst="rect">
            <a:avLst/>
          </a:prstGeom>
          <a:noFill/>
          <a:ln>
            <a:noFill/>
          </a:ln>
        </p:spPr>
        <p:style>
          <a:lnRef idx="0"/>
          <a:fillRef idx="0"/>
          <a:effectRef idx="0"/>
          <a:fontRef idx="minor"/>
        </p:style>
        <p:txBody>
          <a:bodyPr lIns="0" rIns="0" tIns="0" bIns="0" anchor="ctr">
            <a:noAutofit/>
          </a:bodyPr>
          <a:p>
            <a:pPr algn="ctr">
              <a:lnSpc>
                <a:spcPct val="100000"/>
              </a:lnSpc>
            </a:pPr>
            <a:r>
              <a:rPr b="1" lang="en-US" sz="4000" spc="-1" strike="noStrike">
                <a:solidFill>
                  <a:srgbClr val="000000"/>
                </a:solidFill>
                <a:latin typeface="Arial"/>
                <a:ea typeface="Noto Sans CJK SC"/>
              </a:rPr>
              <a:t>Use of Reinforcement Learning</a:t>
            </a:r>
            <a:endParaRPr b="0" lang="en-US" sz="4000" spc="-1" strike="noStrike">
              <a:latin typeface="Arial"/>
            </a:endParaRPr>
          </a:p>
        </p:txBody>
      </p:sp>
      <p:sp>
        <p:nvSpPr>
          <p:cNvPr id="150" name="CustomShape 2"/>
          <p:cNvSpPr/>
          <p:nvPr/>
        </p:nvSpPr>
        <p:spPr>
          <a:xfrm>
            <a:off x="1645920" y="2651760"/>
            <a:ext cx="16458840" cy="63550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en-US" sz="2000" spc="-1" strike="noStrike">
                <a:solidFill>
                  <a:srgbClr val="000000"/>
                </a:solidFill>
                <a:latin typeface="Arial (null)"/>
              </a:rPr>
              <a:t>Google DeepMind</a:t>
            </a:r>
            <a:endParaRPr b="0" lang="en-US" sz="2000" spc="-1" strike="noStrike">
              <a:latin typeface="Arial"/>
            </a:endParaRPr>
          </a:p>
          <a:p>
            <a:pPr lvl="1" marL="864000" indent="-323640">
              <a:lnSpc>
                <a:spcPct val="100000"/>
              </a:lnSpc>
              <a:spcBef>
                <a:spcPts val="1134"/>
              </a:spcBef>
              <a:buClr>
                <a:srgbClr val="000000"/>
              </a:buClr>
              <a:buSzPct val="75000"/>
              <a:buFont typeface="Symbol"/>
              <a:buChar char=""/>
            </a:pPr>
            <a:r>
              <a:rPr b="0" lang="en-US" sz="2000" spc="-1" strike="noStrike">
                <a:solidFill>
                  <a:srgbClr val="000000"/>
                </a:solidFill>
                <a:latin typeface="Arial (null)"/>
              </a:rPr>
              <a:t>Atari games</a:t>
            </a:r>
            <a:endParaRPr b="0" lang="en-US" sz="2000" spc="-1" strike="noStrike">
              <a:latin typeface="Arial"/>
            </a:endParaRPr>
          </a:p>
          <a:p>
            <a:pPr lvl="1" marL="864000" indent="-323640">
              <a:lnSpc>
                <a:spcPct val="100000"/>
              </a:lnSpc>
              <a:spcBef>
                <a:spcPts val="1134"/>
              </a:spcBef>
              <a:buClr>
                <a:srgbClr val="000000"/>
              </a:buClr>
              <a:buSzPct val="75000"/>
              <a:buFont typeface="Symbol"/>
              <a:buChar char=""/>
            </a:pPr>
            <a:r>
              <a:rPr b="0" lang="en-US" sz="2000" spc="-1" strike="noStrike">
                <a:solidFill>
                  <a:srgbClr val="000000"/>
                </a:solidFill>
                <a:latin typeface="Arial (null)"/>
              </a:rPr>
              <a:t>AlphaGo</a:t>
            </a:r>
            <a:endParaRPr b="0" lang="en-US" sz="2000" spc="-1" strike="noStrike">
              <a:latin typeface="Arial"/>
            </a:endParaRPr>
          </a:p>
          <a:p>
            <a:pPr lvl="2" marL="1296000" indent="-287640">
              <a:lnSpc>
                <a:spcPct val="100000"/>
              </a:lnSpc>
              <a:spcBef>
                <a:spcPts val="850"/>
              </a:spcBef>
              <a:buClr>
                <a:srgbClr val="000000"/>
              </a:buClr>
              <a:buSzPct val="45000"/>
              <a:buFont typeface="Wingdings" charset="2"/>
              <a:buChar char=""/>
            </a:pPr>
            <a:r>
              <a:rPr b="0" lang="en-US" sz="2000" spc="-1" strike="noStrike">
                <a:solidFill>
                  <a:srgbClr val="000000"/>
                </a:solidFill>
                <a:latin typeface="Arial (null)"/>
              </a:rPr>
              <a:t>defeat Lee Sedol, the 18-time world champion;</a:t>
            </a:r>
            <a:endParaRPr b="0" lang="en-US" sz="2000" spc="-1" strike="noStrike">
              <a:latin typeface="Arial"/>
            </a:endParaRPr>
          </a:p>
          <a:p>
            <a:pPr lvl="2" marL="1296000" indent="-287640">
              <a:lnSpc>
                <a:spcPct val="100000"/>
              </a:lnSpc>
              <a:spcBef>
                <a:spcPts val="850"/>
              </a:spcBef>
              <a:buClr>
                <a:srgbClr val="000000"/>
              </a:buClr>
              <a:buSzPct val="45000"/>
              <a:buFont typeface="Wingdings" charset="2"/>
              <a:buChar char=""/>
            </a:pPr>
            <a:r>
              <a:rPr b="0" lang="en-US" sz="2000" spc="-1" strike="noStrike">
                <a:solidFill>
                  <a:srgbClr val="000000"/>
                </a:solidFill>
                <a:latin typeface="Arial (null)"/>
              </a:rPr>
              <a:t>10</a:t>
            </a:r>
            <a:r>
              <a:rPr b="0" lang="en-US" sz="2139" spc="-1" strike="noStrike" baseline="60000">
                <a:solidFill>
                  <a:srgbClr val="000000"/>
                </a:solidFill>
                <a:latin typeface="Arial (null)"/>
              </a:rPr>
              <a:t>360 </a:t>
            </a:r>
            <a:r>
              <a:rPr b="0" lang="en-US" sz="2000" spc="-1" strike="noStrike">
                <a:solidFill>
                  <a:srgbClr val="000000"/>
                </a:solidFill>
                <a:latin typeface="Arial (null)"/>
              </a:rPr>
              <a:t>possible moves</a:t>
            </a:r>
            <a:endParaRPr b="0" lang="en-US" sz="2000" spc="-1" strike="noStrike">
              <a:latin typeface="Arial"/>
            </a:endParaRPr>
          </a:p>
        </p:txBody>
      </p:sp>
      <mc:AlternateContent>
        <mc:Choice xmlns:a14="http://schemas.microsoft.com/office/drawing/2010/main" Requires="a14">
          <p:sp>
            <p:nvSpPr>
              <p:cNvPr id="151" name="Formula 3"/>
              <p:cNvSpPr txBox="1"/>
              <p:nvPr/>
            </p:nvSpPr>
            <p:spPr>
              <a:xfrm>
                <a:off x="9704520" y="5471280"/>
                <a:ext cx="719280" cy="359280"/>
              </a:xfrm>
              <a:prstGeom prst="rect">
                <a:avLst/>
              </a:prstGeom>
            </p:spPr>
            <p:txBody>
              <a:bodyPr/>
              <a:p>
                <a14:m>
                  <m:oMath xmlns:m="http://schemas.openxmlformats.org/officeDocument/2006/math"/>
                </a14:m>
              </a:p>
            </p:txBody>
          </p:sp>
        </mc:Choice>
        <mc:Fallback/>
      </mc:AlternateContent>
      <p:pic>
        <p:nvPicPr>
          <p:cNvPr id="152" name="" descr=""/>
          <p:cNvPicPr/>
          <p:nvPr/>
        </p:nvPicPr>
        <p:blipFill>
          <a:blip r:embed="rId1"/>
          <a:stretch/>
        </p:blipFill>
        <p:spPr>
          <a:xfrm>
            <a:off x="3200400" y="4754880"/>
            <a:ext cx="4845960" cy="3704040"/>
          </a:xfrm>
          <a:prstGeom prst="rect">
            <a:avLst/>
          </a:prstGeom>
          <a:ln>
            <a:noFill/>
          </a:ln>
        </p:spPr>
      </p:pic>
      <p:pic>
        <p:nvPicPr>
          <p:cNvPr id="153" name="" descr=""/>
          <p:cNvPicPr/>
          <p:nvPr/>
        </p:nvPicPr>
        <p:blipFill>
          <a:blip r:embed="rId2"/>
          <a:stretch/>
        </p:blipFill>
        <p:spPr>
          <a:xfrm>
            <a:off x="11155680" y="3261600"/>
            <a:ext cx="6009480" cy="3504600"/>
          </a:xfrm>
          <a:prstGeom prst="rect">
            <a:avLst/>
          </a:prstGeom>
          <a:ln>
            <a:noFill/>
          </a:ln>
        </p:spPr>
      </p:pic>
      <p:sp>
        <p:nvSpPr>
          <p:cNvPr id="154" name="CustomShape 4"/>
          <p:cNvSpPr/>
          <p:nvPr/>
        </p:nvSpPr>
        <p:spPr>
          <a:xfrm>
            <a:off x="2926080" y="8595360"/>
            <a:ext cx="5760360" cy="8226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000" spc="-1" strike="noStrike">
                <a:solidFill>
                  <a:srgbClr val="808080"/>
                </a:solidFill>
                <a:latin typeface="Arial"/>
              </a:rPr>
              <a:t>Source - </a:t>
            </a:r>
            <a:r>
              <a:rPr b="1" lang="en-US" sz="1400" spc="-1" strike="noStrike">
                <a:solidFill>
                  <a:srgbClr val="808080"/>
                </a:solidFill>
                <a:latin typeface="Arial"/>
              </a:rPr>
              <a:t>https://www.researchgate.net/figure/Principal-sketch-of-Reinforcement-Learning-in-the-Atari-game-playing-domain-for-single_fig1_313469674</a:t>
            </a:r>
            <a:endParaRPr b="0" lang="en-US" sz="1400" spc="-1" strike="noStrike">
              <a:latin typeface="Arial"/>
            </a:endParaRPr>
          </a:p>
        </p:txBody>
      </p:sp>
      <p:sp>
        <p:nvSpPr>
          <p:cNvPr id="155" name="CustomShape 5"/>
          <p:cNvSpPr/>
          <p:nvPr/>
        </p:nvSpPr>
        <p:spPr>
          <a:xfrm>
            <a:off x="11247120" y="6858000"/>
            <a:ext cx="6034680" cy="5716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000" spc="-1" strike="noStrike">
                <a:solidFill>
                  <a:srgbClr val="808080"/>
                </a:solidFill>
                <a:latin typeface="Arial"/>
              </a:rPr>
              <a:t>Source - </a:t>
            </a:r>
            <a:r>
              <a:rPr b="1" lang="en-US" sz="1400" spc="-1" strike="noStrike">
                <a:solidFill>
                  <a:srgbClr val="808080"/>
                </a:solidFill>
                <a:latin typeface="Arial"/>
              </a:rPr>
              <a:t>https://www.tomshardware.com/news/alphago-defeats-sedol-second-time,31377.html</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1005120" y="451080"/>
            <a:ext cx="18094320" cy="1887840"/>
          </a:xfrm>
          <a:prstGeom prst="rect">
            <a:avLst/>
          </a:prstGeom>
          <a:noFill/>
          <a:ln>
            <a:noFill/>
          </a:ln>
        </p:spPr>
        <p:style>
          <a:lnRef idx="0"/>
          <a:fillRef idx="0"/>
          <a:effectRef idx="0"/>
          <a:fontRef idx="minor"/>
        </p:style>
        <p:txBody>
          <a:bodyPr lIns="0" rIns="0" tIns="0" bIns="0" anchor="ctr">
            <a:noAutofit/>
          </a:bodyPr>
          <a:p>
            <a:pPr algn="ctr">
              <a:lnSpc>
                <a:spcPct val="100000"/>
              </a:lnSpc>
            </a:pPr>
            <a:r>
              <a:rPr b="1" lang="en-US" sz="4000" spc="-1" strike="noStrike">
                <a:solidFill>
                  <a:srgbClr val="000000"/>
                </a:solidFill>
                <a:latin typeface="Arial"/>
              </a:rPr>
              <a:t>Simulator</a:t>
            </a:r>
            <a:endParaRPr b="0" lang="en-US" sz="4000" spc="-1" strike="noStrike">
              <a:latin typeface="Arial"/>
            </a:endParaRPr>
          </a:p>
        </p:txBody>
      </p:sp>
      <p:sp>
        <p:nvSpPr>
          <p:cNvPr id="157" name="CustomShape 2"/>
          <p:cNvSpPr/>
          <p:nvPr/>
        </p:nvSpPr>
        <p:spPr>
          <a:xfrm>
            <a:off x="1645920" y="2651760"/>
            <a:ext cx="16641720" cy="63550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RL needs a lot of data for training</a:t>
            </a:r>
            <a:endParaRPr b="0" lang="en-US" sz="18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Data acquisition is hard and expensive</a:t>
            </a:r>
            <a:endParaRPr b="0" lang="en-US" sz="18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Synthetic data (Buls, E., Kadikis, R., Cacurs, R., &amp; Ārents, J. (2019, March). Generation of synthetic training data for object detection in piles)</a:t>
            </a:r>
            <a:endParaRPr b="0" lang="en-US" sz="18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Simulator – Ignition Gazebo + gym-ignition</a:t>
            </a:r>
            <a:endParaRPr b="0" lang="en-US" sz="18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1800" spc="-1" strike="noStrike">
                <a:solidFill>
                  <a:srgbClr val="000000"/>
                </a:solidFill>
                <a:latin typeface="Arial (null)"/>
              </a:rPr>
              <a:t>ROS2 + Moveit2</a:t>
            </a:r>
            <a:endParaRPr b="0" lang="en-US" sz="1800" spc="-1" strike="noStrike">
              <a:latin typeface="Arial"/>
            </a:endParaRPr>
          </a:p>
        </p:txBody>
      </p:sp>
      <p:pic>
        <p:nvPicPr>
          <p:cNvPr id="158" name="" descr=""/>
          <p:cNvPicPr/>
          <p:nvPr/>
        </p:nvPicPr>
        <p:blipFill>
          <a:blip r:embed="rId1"/>
          <a:stretch/>
        </p:blipFill>
        <p:spPr>
          <a:xfrm>
            <a:off x="4987800" y="4663440"/>
            <a:ext cx="10103760" cy="3931560"/>
          </a:xfrm>
          <a:prstGeom prst="rect">
            <a:avLst/>
          </a:prstGeom>
          <a:ln>
            <a:noFill/>
          </a:ln>
        </p:spPr>
      </p:pic>
      <p:sp>
        <p:nvSpPr>
          <p:cNvPr id="159" name="CustomShape 3"/>
          <p:cNvSpPr/>
          <p:nvPr/>
        </p:nvSpPr>
        <p:spPr>
          <a:xfrm>
            <a:off x="6847200" y="8791200"/>
            <a:ext cx="6491880" cy="6566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000" spc="-1" strike="noStrike">
                <a:solidFill>
                  <a:srgbClr val="808080"/>
                </a:solidFill>
                <a:latin typeface="Arial"/>
              </a:rPr>
              <a:t>Source - https://github.com/robotology/gym-ignition</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1005120" y="451080"/>
            <a:ext cx="18094320" cy="1887840"/>
          </a:xfrm>
          <a:prstGeom prst="rect">
            <a:avLst/>
          </a:prstGeom>
          <a:noFill/>
          <a:ln>
            <a:noFill/>
          </a:ln>
        </p:spPr>
        <p:style>
          <a:lnRef idx="0"/>
          <a:fillRef idx="0"/>
          <a:effectRef idx="0"/>
          <a:fontRef idx="minor"/>
        </p:style>
        <p:txBody>
          <a:bodyPr lIns="0" rIns="0" tIns="0" bIns="0" anchor="ctr">
            <a:noAutofit/>
          </a:bodyPr>
          <a:p>
            <a:pPr algn="ctr">
              <a:lnSpc>
                <a:spcPct val="100000"/>
              </a:lnSpc>
            </a:pPr>
            <a:r>
              <a:rPr b="1" lang="en-US" sz="4000" spc="-1" strike="noStrike">
                <a:solidFill>
                  <a:srgbClr val="000000"/>
                </a:solidFill>
                <a:latin typeface="Arial"/>
              </a:rPr>
              <a:t>Use of RL algorithms in real life</a:t>
            </a:r>
            <a:endParaRPr b="0" lang="en-US" sz="4000" spc="-1" strike="noStrike">
              <a:latin typeface="Arial"/>
            </a:endParaRPr>
          </a:p>
        </p:txBody>
      </p:sp>
      <p:sp>
        <p:nvSpPr>
          <p:cNvPr id="161" name="CustomShape 2"/>
          <p:cNvSpPr/>
          <p:nvPr/>
        </p:nvSpPr>
        <p:spPr>
          <a:xfrm>
            <a:off x="1645920" y="2651760"/>
            <a:ext cx="16458840" cy="63550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en-US" sz="2000" spc="-1" strike="noStrike">
                <a:solidFill>
                  <a:srgbClr val="000000"/>
                </a:solidFill>
                <a:latin typeface="Arial (null)"/>
              </a:rPr>
              <a:t>Project Bonsai by Microsoft</a:t>
            </a:r>
            <a:endParaRPr b="0" lang="en-US" sz="2000" spc="-1" strike="noStrike">
              <a:latin typeface="Arial"/>
            </a:endParaRPr>
          </a:p>
          <a:p>
            <a:pPr lvl="1" marL="864000" indent="-323640">
              <a:lnSpc>
                <a:spcPct val="100000"/>
              </a:lnSpc>
              <a:spcBef>
                <a:spcPts val="1134"/>
              </a:spcBef>
              <a:buClr>
                <a:srgbClr val="000000"/>
              </a:buClr>
              <a:buSzPct val="75000"/>
              <a:buFont typeface="Symbol"/>
              <a:buChar char=""/>
            </a:pPr>
            <a:r>
              <a:rPr b="0" lang="en-US" sz="2000" spc="-1" strike="noStrike">
                <a:solidFill>
                  <a:srgbClr val="000000"/>
                </a:solidFill>
                <a:latin typeface="Arial (null)"/>
              </a:rPr>
              <a:t>Distributed Deep Q Network (APEX)</a:t>
            </a:r>
            <a:endParaRPr b="0" lang="en-US" sz="2000" spc="-1" strike="noStrike">
              <a:latin typeface="Arial"/>
            </a:endParaRPr>
          </a:p>
          <a:p>
            <a:pPr lvl="1" marL="864000" indent="-323640">
              <a:lnSpc>
                <a:spcPct val="100000"/>
              </a:lnSpc>
              <a:spcBef>
                <a:spcPts val="1134"/>
              </a:spcBef>
              <a:buClr>
                <a:srgbClr val="000000"/>
              </a:buClr>
              <a:buSzPct val="75000"/>
              <a:buFont typeface="Symbol"/>
              <a:buChar char=""/>
            </a:pPr>
            <a:r>
              <a:rPr b="0" lang="en-US" sz="2000" spc="-1" strike="noStrike">
                <a:solidFill>
                  <a:srgbClr val="000000"/>
                </a:solidFill>
                <a:latin typeface="Arial (null)"/>
              </a:rPr>
              <a:t>Proximal Policy Optimization (PPO)</a:t>
            </a:r>
            <a:endParaRPr b="0" lang="en-US" sz="2000" spc="-1" strike="noStrike">
              <a:latin typeface="Arial"/>
            </a:endParaRPr>
          </a:p>
          <a:p>
            <a:pPr lvl="1" marL="864000" indent="-323640">
              <a:lnSpc>
                <a:spcPct val="100000"/>
              </a:lnSpc>
              <a:spcBef>
                <a:spcPts val="1134"/>
              </a:spcBef>
              <a:buClr>
                <a:srgbClr val="000000"/>
              </a:buClr>
              <a:buSzPct val="75000"/>
              <a:buFont typeface="Symbol"/>
              <a:buChar char=""/>
            </a:pPr>
            <a:r>
              <a:rPr b="0" lang="en-US" sz="2000" spc="-1" strike="noStrike">
                <a:solidFill>
                  <a:srgbClr val="000000"/>
                </a:solidFill>
                <a:latin typeface="Arial (null)"/>
              </a:rPr>
              <a:t>Soft Actor Critic (SAC)</a:t>
            </a:r>
            <a:endParaRPr b="0" lang="en-US" sz="2000" spc="-1" strike="noStrike">
              <a:latin typeface="Arial"/>
            </a:endParaRPr>
          </a:p>
          <a:p>
            <a:pPr>
              <a:lnSpc>
                <a:spcPct val="100000"/>
              </a:lnSpc>
              <a:spcBef>
                <a:spcPts val="1417"/>
              </a:spcBef>
            </a:pPr>
            <a:endParaRPr b="0" lang="en-US" sz="2000" spc="-1" strike="noStrike">
              <a:latin typeface="Arial"/>
            </a:endParaRPr>
          </a:p>
        </p:txBody>
      </p:sp>
      <p:pic>
        <p:nvPicPr>
          <p:cNvPr id="162" name="" descr=""/>
          <p:cNvPicPr/>
          <p:nvPr/>
        </p:nvPicPr>
        <p:blipFill>
          <a:blip r:embed="rId1"/>
          <a:stretch/>
        </p:blipFill>
        <p:spPr>
          <a:xfrm>
            <a:off x="8875800" y="2599920"/>
            <a:ext cx="7308720" cy="5995080"/>
          </a:xfrm>
          <a:prstGeom prst="rect">
            <a:avLst/>
          </a:prstGeom>
          <a:ln>
            <a:noFill/>
          </a:ln>
        </p:spPr>
      </p:pic>
      <p:pic>
        <p:nvPicPr>
          <p:cNvPr id="163" name="" descr=""/>
          <p:cNvPicPr/>
          <p:nvPr/>
        </p:nvPicPr>
        <p:blipFill>
          <a:blip r:embed="rId2"/>
          <a:stretch/>
        </p:blipFill>
        <p:spPr>
          <a:xfrm>
            <a:off x="5264640" y="6469200"/>
            <a:ext cx="3714120" cy="2142360"/>
          </a:xfrm>
          <a:prstGeom prst="rect">
            <a:avLst/>
          </a:prstGeom>
          <a:ln>
            <a:noFill/>
          </a:ln>
        </p:spPr>
      </p:pic>
      <p:sp>
        <p:nvSpPr>
          <p:cNvPr id="164" name="CustomShape 3"/>
          <p:cNvSpPr/>
          <p:nvPr/>
        </p:nvSpPr>
        <p:spPr>
          <a:xfrm>
            <a:off x="7132320" y="8778240"/>
            <a:ext cx="7589160" cy="37332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2000" spc="-1" strike="noStrike">
                <a:solidFill>
                  <a:srgbClr val="808080"/>
                </a:solidFill>
                <a:latin typeface="Arial"/>
              </a:rPr>
              <a:t>Source – www.microsoft.com</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1005120" y="451080"/>
            <a:ext cx="18094320" cy="1887840"/>
          </a:xfrm>
          <a:prstGeom prst="rect">
            <a:avLst/>
          </a:prstGeom>
          <a:noFill/>
          <a:ln>
            <a:noFill/>
          </a:ln>
        </p:spPr>
        <p:style>
          <a:lnRef idx="0"/>
          <a:fillRef idx="0"/>
          <a:effectRef idx="0"/>
          <a:fontRef idx="minor"/>
        </p:style>
        <p:txBody>
          <a:bodyPr lIns="0" rIns="0" tIns="0" bIns="0" anchor="ctr">
            <a:noAutofit/>
          </a:bodyPr>
          <a:p>
            <a:pPr algn="ctr">
              <a:lnSpc>
                <a:spcPct val="100000"/>
              </a:lnSpc>
            </a:pPr>
            <a:r>
              <a:rPr b="1" lang="en-US" sz="4000" spc="-1" strike="noStrike">
                <a:solidFill>
                  <a:srgbClr val="000000"/>
                </a:solidFill>
                <a:latin typeface="Arial"/>
              </a:rPr>
              <a:t>Sim2Real approaches</a:t>
            </a:r>
            <a:endParaRPr b="0" lang="en-US" sz="4000" spc="-1" strike="noStrike">
              <a:latin typeface="Arial"/>
            </a:endParaRPr>
          </a:p>
        </p:txBody>
      </p:sp>
      <p:sp>
        <p:nvSpPr>
          <p:cNvPr id="166" name="CustomShape 2"/>
          <p:cNvSpPr/>
          <p:nvPr/>
        </p:nvSpPr>
        <p:spPr>
          <a:xfrm>
            <a:off x="1645920" y="2651760"/>
            <a:ext cx="16458840" cy="635508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en-US" sz="2000" spc="-1" strike="noStrike">
                <a:solidFill>
                  <a:srgbClr val="000000"/>
                </a:solidFill>
                <a:latin typeface="Arial (null)"/>
              </a:rPr>
              <a:t>Zero-shot Transfer</a:t>
            </a:r>
            <a:endParaRPr b="0" lang="en-US" sz="2000" spc="-1" strike="noStrike">
              <a:latin typeface="Arial"/>
            </a:endParaRPr>
          </a:p>
          <a:p>
            <a:pPr lvl="1" marL="864000" indent="-323640">
              <a:lnSpc>
                <a:spcPct val="100000"/>
              </a:lnSpc>
              <a:spcBef>
                <a:spcPts val="1134"/>
              </a:spcBef>
              <a:buClr>
                <a:srgbClr val="000000"/>
              </a:buClr>
              <a:buSzPct val="75000"/>
              <a:buFont typeface="Symbol"/>
              <a:buChar char=""/>
            </a:pPr>
            <a:r>
              <a:rPr b="0" lang="en-US" sz="2000" spc="-1" strike="noStrike">
                <a:solidFill>
                  <a:srgbClr val="000000"/>
                </a:solidFill>
                <a:latin typeface="Arial (null)"/>
              </a:rPr>
              <a:t>Pros: transfer model to real world without further adjustments</a:t>
            </a:r>
            <a:endParaRPr b="0" lang="en-US" sz="2000" spc="-1" strike="noStrike">
              <a:latin typeface="Arial"/>
            </a:endParaRPr>
          </a:p>
          <a:p>
            <a:pPr lvl="1" marL="864000" indent="-323640">
              <a:lnSpc>
                <a:spcPct val="100000"/>
              </a:lnSpc>
              <a:spcBef>
                <a:spcPts val="1134"/>
              </a:spcBef>
              <a:buClr>
                <a:srgbClr val="000000"/>
              </a:buClr>
              <a:buSzPct val="75000"/>
              <a:buFont typeface="Symbol"/>
              <a:buChar char=""/>
            </a:pPr>
            <a:r>
              <a:rPr b="0" lang="en-US" sz="2000" spc="-1" strike="noStrike">
                <a:solidFill>
                  <a:srgbClr val="000000"/>
                </a:solidFill>
                <a:latin typeface="Arial (null)"/>
              </a:rPr>
              <a:t>Cons: realistic simulators with precise models of the real world have to be built </a:t>
            </a:r>
            <a:endParaRPr b="0" lang="en-US" sz="2000" spc="-1" strike="noStrike">
              <a:latin typeface="Arial"/>
            </a:endParaRPr>
          </a:p>
          <a:p>
            <a:pPr marL="432000" indent="-323640">
              <a:lnSpc>
                <a:spcPct val="100000"/>
              </a:lnSpc>
              <a:spcBef>
                <a:spcPts val="1417"/>
              </a:spcBef>
              <a:buClr>
                <a:srgbClr val="000000"/>
              </a:buClr>
              <a:buSzPct val="45000"/>
              <a:buFont typeface="Wingdings" charset="2"/>
              <a:buChar char=""/>
            </a:pPr>
            <a:r>
              <a:rPr b="0" lang="en-US" sz="2000" spc="-1" strike="noStrike">
                <a:solidFill>
                  <a:srgbClr val="000000"/>
                </a:solidFill>
                <a:latin typeface="Arial (null)"/>
              </a:rPr>
              <a:t>Domain Randomization</a:t>
            </a:r>
            <a:endParaRPr b="0" lang="en-US" sz="2000" spc="-1" strike="noStrike">
              <a:latin typeface="Arial"/>
            </a:endParaRPr>
          </a:p>
          <a:p>
            <a:pPr lvl="1" marL="864000" indent="-323640">
              <a:lnSpc>
                <a:spcPct val="100000"/>
              </a:lnSpc>
              <a:spcBef>
                <a:spcPts val="1134"/>
              </a:spcBef>
              <a:buClr>
                <a:srgbClr val="000000"/>
              </a:buClr>
              <a:buSzPct val="75000"/>
              <a:buFont typeface="Symbol"/>
              <a:buChar char=""/>
            </a:pPr>
            <a:r>
              <a:rPr b="0" lang="en-US" sz="2000" spc="-1" strike="noStrike">
                <a:solidFill>
                  <a:srgbClr val="000000"/>
                </a:solidFill>
                <a:latin typeface="Arial (null)"/>
              </a:rPr>
              <a:t>Visual randomization (textures, lighting, camera position)</a:t>
            </a:r>
            <a:endParaRPr b="0" lang="en-US" sz="2000" spc="-1" strike="noStrike">
              <a:latin typeface="Arial"/>
            </a:endParaRPr>
          </a:p>
          <a:p>
            <a:pPr lvl="1" marL="864000" indent="-323640">
              <a:lnSpc>
                <a:spcPct val="100000"/>
              </a:lnSpc>
              <a:spcBef>
                <a:spcPts val="1134"/>
              </a:spcBef>
              <a:buClr>
                <a:srgbClr val="000000"/>
              </a:buClr>
              <a:buSzPct val="75000"/>
              <a:buFont typeface="Symbol"/>
              <a:buChar char=""/>
            </a:pPr>
            <a:r>
              <a:rPr b="0" lang="en-US" sz="2000" spc="-1" strike="noStrike">
                <a:solidFill>
                  <a:srgbClr val="000000"/>
                </a:solidFill>
                <a:latin typeface="Arial (null)"/>
              </a:rPr>
              <a:t>Dynamics randomization (object dims, surface friction coefficients, actuator force gains)</a:t>
            </a:r>
            <a:endParaRPr b="0" lang="en-US" sz="2000" spc="-1" strike="noStrike">
              <a:latin typeface="Arial"/>
            </a:endParaRPr>
          </a:p>
          <a:p>
            <a:pPr>
              <a:lnSpc>
                <a:spcPct val="100000"/>
              </a:lnSpc>
              <a:spcBef>
                <a:spcPts val="1134"/>
              </a:spcBef>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1672</TotalTime>
  <Application>LibreOffice/6.4.7.2$Linux_X86_64 LibreOffice_project/40$Build-2</Application>
  <Words>734</Words>
  <Paragraphs>25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2018-05-23T10:57:02Z</dcterms:created>
  <dc:creator>Sergey</dc:creator>
  <dc:description/>
  <dc:language>en-US</dc:language>
  <cp:lastModifiedBy/>
  <dcterms:modified xsi:type="dcterms:W3CDTF">2022-04-06T13:21:15Z</dcterms:modified>
  <cp:revision>75</cp:revision>
  <dc:subject/>
  <dc:title>EDIS NOBIS EXCEATIAE  PORPORUM DERIT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reated">
    <vt:filetime>2018-05-10T00:00:00Z</vt:filetime>
  </property>
  <property fmtid="{D5CDD505-2E9C-101B-9397-08002B2CF9AE}" pid="4" name="Creator">
    <vt:lpwstr>Adobe InDesign CC 13.0 (Macintosh)</vt:lpwstr>
  </property>
  <property fmtid="{D5CDD505-2E9C-101B-9397-08002B2CF9AE}" pid="5" name="HiddenSlides">
    <vt:i4>0</vt:i4>
  </property>
  <property fmtid="{D5CDD505-2E9C-101B-9397-08002B2CF9AE}" pid="6" name="HyperlinksChanged">
    <vt:bool>0</vt:bool>
  </property>
  <property fmtid="{D5CDD505-2E9C-101B-9397-08002B2CF9AE}" pid="7" name="LastSaved">
    <vt:filetime>2018-05-23T00:00:00Z</vt:filetime>
  </property>
  <property fmtid="{D5CDD505-2E9C-101B-9397-08002B2CF9AE}" pid="8" name="LinksUpToDate">
    <vt:bool>0</vt:bool>
  </property>
  <property fmtid="{D5CDD505-2E9C-101B-9397-08002B2CF9AE}" pid="9" name="MMClips">
    <vt:i4>0</vt:i4>
  </property>
  <property fmtid="{D5CDD505-2E9C-101B-9397-08002B2CF9AE}" pid="10" name="Notes">
    <vt:i4>0</vt:i4>
  </property>
  <property fmtid="{D5CDD505-2E9C-101B-9397-08002B2CF9AE}" pid="11" name="PresentationFormat">
    <vt:lpwstr>Custom</vt:lpwstr>
  </property>
  <property fmtid="{D5CDD505-2E9C-101B-9397-08002B2CF9AE}" pid="12" name="ScaleCrop">
    <vt:bool>0</vt:bool>
  </property>
  <property fmtid="{D5CDD505-2E9C-101B-9397-08002B2CF9AE}" pid="13" name="ShareDoc">
    <vt:bool>0</vt:bool>
  </property>
  <property fmtid="{D5CDD505-2E9C-101B-9397-08002B2CF9AE}" pid="14" name="Slides">
    <vt:i4>20</vt:i4>
  </property>
</Properties>
</file>