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24"/>
  </p:notesMasterIdLst>
  <p:handoutMasterIdLst>
    <p:handoutMasterId r:id="rId25"/>
  </p:handoutMasterIdLst>
  <p:sldIdLst>
    <p:sldId id="256" r:id="rId2"/>
    <p:sldId id="327" r:id="rId3"/>
    <p:sldId id="308" r:id="rId4"/>
    <p:sldId id="309" r:id="rId5"/>
    <p:sldId id="314" r:id="rId6"/>
    <p:sldId id="317" r:id="rId7"/>
    <p:sldId id="315" r:id="rId8"/>
    <p:sldId id="341" r:id="rId9"/>
    <p:sldId id="336" r:id="rId10"/>
    <p:sldId id="337" r:id="rId11"/>
    <p:sldId id="338" r:id="rId12"/>
    <p:sldId id="330" r:id="rId13"/>
    <p:sldId id="331" r:id="rId14"/>
    <p:sldId id="332" r:id="rId15"/>
    <p:sldId id="319" r:id="rId16"/>
    <p:sldId id="334" r:id="rId17"/>
    <p:sldId id="344" r:id="rId18"/>
    <p:sldId id="343" r:id="rId19"/>
    <p:sldId id="329" r:id="rId20"/>
    <p:sldId id="340" r:id="rId21"/>
    <p:sldId id="321" r:id="rId22"/>
    <p:sldId id="326" r:id="rId23"/>
  </p:sldIdLst>
  <p:sldSz cx="12192000" cy="6858000"/>
  <p:notesSz cx="6889750" cy="10021888"/>
  <p:defaultTextStyle>
    <a:defPPr>
      <a:defRPr lang="en-US"/>
    </a:defPPr>
    <a:lvl1pPr algn="l" defTabSz="457200"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2286000" algn="l" defTabSz="914400" rtl="0" eaLnBrk="1" latinLnBrk="0" hangingPunct="1">
      <a:defRPr kern="1200">
        <a:solidFill>
          <a:schemeClr val="tx1"/>
        </a:solidFill>
        <a:latin typeface="Corbel" panose="020B0503020204020204" pitchFamily="34" charset="0"/>
        <a:ea typeface="+mn-ea"/>
        <a:cs typeface="+mn-cs"/>
      </a:defRPr>
    </a:lvl6pPr>
    <a:lvl7pPr marL="2743200" algn="l" defTabSz="914400" rtl="0" eaLnBrk="1" latinLnBrk="0" hangingPunct="1">
      <a:defRPr kern="1200">
        <a:solidFill>
          <a:schemeClr val="tx1"/>
        </a:solidFill>
        <a:latin typeface="Corbel" panose="020B0503020204020204" pitchFamily="34" charset="0"/>
        <a:ea typeface="+mn-ea"/>
        <a:cs typeface="+mn-cs"/>
      </a:defRPr>
    </a:lvl7pPr>
    <a:lvl8pPr marL="3200400" algn="l" defTabSz="914400" rtl="0" eaLnBrk="1" latinLnBrk="0" hangingPunct="1">
      <a:defRPr kern="1200">
        <a:solidFill>
          <a:schemeClr val="tx1"/>
        </a:solidFill>
        <a:latin typeface="Corbel" panose="020B0503020204020204" pitchFamily="34" charset="0"/>
        <a:ea typeface="+mn-ea"/>
        <a:cs typeface="+mn-cs"/>
      </a:defRPr>
    </a:lvl8pPr>
    <a:lvl9pPr marL="3657600" algn="l" defTabSz="914400" rtl="0" eaLnBrk="1" latinLnBrk="0" hangingPunct="1">
      <a:defRPr kern="1200">
        <a:solidFill>
          <a:schemeClr val="tx1"/>
        </a:solidFill>
        <a:latin typeface="Corbel" panose="020B050302020402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9971" autoAdjust="0"/>
  </p:normalViewPr>
  <p:slideViewPr>
    <p:cSldViewPr snapToGrid="0">
      <p:cViewPr varScale="1">
        <p:scale>
          <a:sx n="68" d="100"/>
          <a:sy n="68" d="100"/>
        </p:scale>
        <p:origin x="90" y="3762"/>
      </p:cViewPr>
      <p:guideLst/>
    </p:cSldViewPr>
  </p:slideViewPr>
  <p:notesTextViewPr>
    <p:cViewPr>
      <p:scale>
        <a:sx n="1" d="1"/>
        <a:sy n="1" d="1"/>
      </p:scale>
      <p:origin x="0" y="0"/>
    </p:cViewPr>
  </p:notesTextViewPr>
  <p:sorterViewPr>
    <p:cViewPr>
      <p:scale>
        <a:sx n="200" d="100"/>
        <a:sy n="200" d="100"/>
      </p:scale>
      <p:origin x="0" y="-921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CC1C38-3937-4144-90B0-7C34F53DD311}"/>
              </a:ext>
            </a:extLst>
          </p:cNvPr>
          <p:cNvSpPr>
            <a:spLocks noGrp="1"/>
          </p:cNvSpPr>
          <p:nvPr>
            <p:ph type="hdr" sz="quarter"/>
          </p:nvPr>
        </p:nvSpPr>
        <p:spPr>
          <a:xfrm>
            <a:off x="0" y="0"/>
            <a:ext cx="2986088" cy="50165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77A06C7-66FB-4F5A-AACC-113B702B3DD0}"/>
              </a:ext>
            </a:extLst>
          </p:cNvPr>
          <p:cNvSpPr>
            <a:spLocks noGrp="1"/>
          </p:cNvSpPr>
          <p:nvPr>
            <p:ph type="dt" sz="quarter" idx="1"/>
          </p:nvPr>
        </p:nvSpPr>
        <p:spPr>
          <a:xfrm>
            <a:off x="3902075" y="0"/>
            <a:ext cx="2986088" cy="501650"/>
          </a:xfrm>
          <a:prstGeom prst="rect">
            <a:avLst/>
          </a:prstGeom>
        </p:spPr>
        <p:txBody>
          <a:bodyPr vert="horz" lIns="91440" tIns="45720" rIns="91440" bIns="45720" rtlCol="0"/>
          <a:lstStyle>
            <a:lvl1pPr algn="r">
              <a:defRPr sz="1200"/>
            </a:lvl1pPr>
          </a:lstStyle>
          <a:p>
            <a:fld id="{A859BCF3-2D39-4A5F-911B-6AA76B6560E0}" type="datetime1">
              <a:rPr lang="en-US" smtClean="0"/>
              <a:t>4/29/2020</a:t>
            </a:fld>
            <a:endParaRPr lang="en-US"/>
          </a:p>
        </p:txBody>
      </p:sp>
      <p:sp>
        <p:nvSpPr>
          <p:cNvPr id="4" name="Footer Placeholder 3">
            <a:extLst>
              <a:ext uri="{FF2B5EF4-FFF2-40B4-BE49-F238E27FC236}">
                <a16:creationId xmlns:a16="http://schemas.microsoft.com/office/drawing/2014/main" id="{85BCCA25-B266-42AF-A294-A6B8E458CDEA}"/>
              </a:ext>
            </a:extLst>
          </p:cNvPr>
          <p:cNvSpPr>
            <a:spLocks noGrp="1"/>
          </p:cNvSpPr>
          <p:nvPr>
            <p:ph type="ftr" sz="quarter" idx="2"/>
          </p:nvPr>
        </p:nvSpPr>
        <p:spPr>
          <a:xfrm>
            <a:off x="0" y="9520238"/>
            <a:ext cx="2986088" cy="5016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92CF266-176B-4415-8224-3A53F30BDC90}"/>
              </a:ext>
            </a:extLst>
          </p:cNvPr>
          <p:cNvSpPr>
            <a:spLocks noGrp="1"/>
          </p:cNvSpPr>
          <p:nvPr>
            <p:ph type="sldNum" sz="quarter" idx="3"/>
          </p:nvPr>
        </p:nvSpPr>
        <p:spPr>
          <a:xfrm>
            <a:off x="3902075" y="9520238"/>
            <a:ext cx="2986088" cy="501650"/>
          </a:xfrm>
          <a:prstGeom prst="rect">
            <a:avLst/>
          </a:prstGeom>
        </p:spPr>
        <p:txBody>
          <a:bodyPr vert="horz" lIns="91440" tIns="45720" rIns="91440" bIns="45720" rtlCol="0" anchor="b"/>
          <a:lstStyle>
            <a:lvl1pPr algn="r">
              <a:defRPr sz="1200"/>
            </a:lvl1pPr>
          </a:lstStyle>
          <a:p>
            <a:fld id="{654B3D1C-8864-4270-B36D-BEE8E234CD38}" type="slidenum">
              <a:rPr lang="en-US" smtClean="0"/>
              <a:t>‹#›</a:t>
            </a:fld>
            <a:endParaRPr lang="en-US"/>
          </a:p>
        </p:txBody>
      </p:sp>
    </p:spTree>
    <p:extLst>
      <p:ext uri="{BB962C8B-B14F-4D97-AF65-F5344CB8AC3E}">
        <p14:creationId xmlns:p14="http://schemas.microsoft.com/office/powerpoint/2010/main" val="291316557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ED6091E-D694-426B-90FB-ABD2C4C780F2}"/>
              </a:ext>
            </a:extLst>
          </p:cNvPr>
          <p:cNvSpPr>
            <a:spLocks noGrp="1"/>
          </p:cNvSpPr>
          <p:nvPr>
            <p:ph type="hdr" sz="quarter"/>
          </p:nvPr>
        </p:nvSpPr>
        <p:spPr>
          <a:xfrm>
            <a:off x="0" y="0"/>
            <a:ext cx="2986088" cy="501650"/>
          </a:xfrm>
          <a:prstGeom prst="rect">
            <a:avLst/>
          </a:prstGeom>
        </p:spPr>
        <p:txBody>
          <a:bodyPr vert="horz" lIns="94229" tIns="47114" rIns="94229" bIns="47114"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04FA834C-20D4-442D-82C8-F5E2DE64D6B9}"/>
              </a:ext>
            </a:extLst>
          </p:cNvPr>
          <p:cNvSpPr>
            <a:spLocks noGrp="1"/>
          </p:cNvSpPr>
          <p:nvPr>
            <p:ph type="dt" idx="1"/>
          </p:nvPr>
        </p:nvSpPr>
        <p:spPr>
          <a:xfrm>
            <a:off x="3902075" y="0"/>
            <a:ext cx="2986088" cy="501650"/>
          </a:xfrm>
          <a:prstGeom prst="rect">
            <a:avLst/>
          </a:prstGeom>
        </p:spPr>
        <p:txBody>
          <a:bodyPr vert="horz" lIns="94229" tIns="47114" rIns="94229" bIns="47114" rtlCol="0"/>
          <a:lstStyle>
            <a:lvl1pPr algn="r" eaLnBrk="1" fontAlgn="auto" hangingPunct="1">
              <a:spcBef>
                <a:spcPts val="0"/>
              </a:spcBef>
              <a:spcAft>
                <a:spcPts val="0"/>
              </a:spcAft>
              <a:defRPr sz="1200">
                <a:latin typeface="+mn-lt"/>
              </a:defRPr>
            </a:lvl1pPr>
          </a:lstStyle>
          <a:p>
            <a:pPr>
              <a:defRPr/>
            </a:pPr>
            <a:fld id="{81B9FACE-D219-4DFC-8313-1088020A58D0}" type="datetime1">
              <a:rPr lang="en-US" smtClean="0"/>
              <a:t>4/29/2020</a:t>
            </a:fld>
            <a:endParaRPr lang="en-US"/>
          </a:p>
        </p:txBody>
      </p:sp>
      <p:sp>
        <p:nvSpPr>
          <p:cNvPr id="4" name="Slide Image Placeholder 3">
            <a:extLst>
              <a:ext uri="{FF2B5EF4-FFF2-40B4-BE49-F238E27FC236}">
                <a16:creationId xmlns:a16="http://schemas.microsoft.com/office/drawing/2014/main" id="{79C84E86-D6E7-4D28-9591-211EFFD99204}"/>
              </a:ext>
            </a:extLst>
          </p:cNvPr>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4229" tIns="47114" rIns="94229" bIns="47114" rtlCol="0" anchor="ctr"/>
          <a:lstStyle/>
          <a:p>
            <a:pPr lvl="0"/>
            <a:endParaRPr lang="en-US" noProof="0"/>
          </a:p>
        </p:txBody>
      </p:sp>
      <p:sp>
        <p:nvSpPr>
          <p:cNvPr id="5" name="Notes Placeholder 4">
            <a:extLst>
              <a:ext uri="{FF2B5EF4-FFF2-40B4-BE49-F238E27FC236}">
                <a16:creationId xmlns:a16="http://schemas.microsoft.com/office/drawing/2014/main" id="{B32018A1-E666-4BC5-906F-032A19584321}"/>
              </a:ext>
            </a:extLst>
          </p:cNvPr>
          <p:cNvSpPr>
            <a:spLocks noGrp="1"/>
          </p:cNvSpPr>
          <p:nvPr>
            <p:ph type="body" sz="quarter" idx="3"/>
          </p:nvPr>
        </p:nvSpPr>
        <p:spPr>
          <a:xfrm>
            <a:off x="688975" y="4822825"/>
            <a:ext cx="5511800" cy="3946525"/>
          </a:xfrm>
          <a:prstGeom prst="rect">
            <a:avLst/>
          </a:prstGeom>
        </p:spPr>
        <p:txBody>
          <a:bodyPr vert="horz" lIns="94229" tIns="47114" rIns="94229" bIns="47114"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66E22B6-B240-42A2-818C-46CE5F404123}"/>
              </a:ext>
            </a:extLst>
          </p:cNvPr>
          <p:cNvSpPr>
            <a:spLocks noGrp="1"/>
          </p:cNvSpPr>
          <p:nvPr>
            <p:ph type="ftr" sz="quarter" idx="4"/>
          </p:nvPr>
        </p:nvSpPr>
        <p:spPr>
          <a:xfrm>
            <a:off x="0" y="9520238"/>
            <a:ext cx="2986088" cy="501650"/>
          </a:xfrm>
          <a:prstGeom prst="rect">
            <a:avLst/>
          </a:prstGeom>
        </p:spPr>
        <p:txBody>
          <a:bodyPr vert="horz" lIns="94229" tIns="47114" rIns="94229" bIns="47114"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FD8E72B4-6AB3-46F9-8A86-7AC07862A407}"/>
              </a:ext>
            </a:extLst>
          </p:cNvPr>
          <p:cNvSpPr>
            <a:spLocks noGrp="1"/>
          </p:cNvSpPr>
          <p:nvPr>
            <p:ph type="sldNum" sz="quarter" idx="5"/>
          </p:nvPr>
        </p:nvSpPr>
        <p:spPr>
          <a:xfrm>
            <a:off x="3902075" y="9520238"/>
            <a:ext cx="2986088" cy="501650"/>
          </a:xfrm>
          <a:prstGeom prst="rect">
            <a:avLst/>
          </a:prstGeom>
        </p:spPr>
        <p:txBody>
          <a:bodyPr vert="horz" lIns="94229" tIns="47114" rIns="94229" bIns="47114" rtlCol="0" anchor="b"/>
          <a:lstStyle>
            <a:lvl1pPr algn="r" eaLnBrk="1" fontAlgn="auto" hangingPunct="1">
              <a:spcBef>
                <a:spcPts val="0"/>
              </a:spcBef>
              <a:spcAft>
                <a:spcPts val="0"/>
              </a:spcAft>
              <a:defRPr sz="1200">
                <a:latin typeface="+mn-lt"/>
              </a:defRPr>
            </a:lvl1pPr>
          </a:lstStyle>
          <a:p>
            <a:pPr>
              <a:defRPr/>
            </a:pPr>
            <a:fld id="{99E97004-BEED-4024-A1DD-91DEDA7FE016}" type="slidenum">
              <a:rPr lang="en-US"/>
              <a:pPr>
                <a:defRPr/>
              </a:pPr>
              <a:t>‹#›</a:t>
            </a:fld>
            <a:endParaRPr lang="en-US"/>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58">
            <a:extLst>
              <a:ext uri="{FF2B5EF4-FFF2-40B4-BE49-F238E27FC236}">
                <a16:creationId xmlns:a16="http://schemas.microsoft.com/office/drawing/2014/main" id="{4C8CA662-B9E2-4F46-84AA-675D5D6B46E5}"/>
              </a:ext>
            </a:extLst>
          </p:cNvPr>
          <p:cNvSpPr>
            <a:spLocks noGrp="1" noRot="1" noChangeAspect="1" noTextEdit="1"/>
          </p:cNvSpPr>
          <p:nvPr>
            <p:ph type="sldImg" idx="2"/>
          </p:nvPr>
        </p:nvSpPr>
        <p:spPr bwMode="auto">
          <a:xfrm>
            <a:off x="106363" y="752475"/>
            <a:ext cx="6678612" cy="3757613"/>
          </a:xfrm>
          <a:custGeom>
            <a:avLst/>
            <a:gdLst>
              <a:gd name="T0" fmla="*/ 0 w 120000"/>
              <a:gd name="T1" fmla="*/ 0 h 120000"/>
              <a:gd name="T2" fmla="*/ 6678612 w 120000"/>
              <a:gd name="T3" fmla="*/ 0 h 120000"/>
              <a:gd name="T4" fmla="*/ 6678612 w 120000"/>
              <a:gd name="T5" fmla="*/ 3757613 h 120000"/>
              <a:gd name="T6" fmla="*/ 0 w 120000"/>
              <a:gd name="T7" fmla="*/ 3757613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0243" name="Shape 59">
            <a:extLst>
              <a:ext uri="{FF2B5EF4-FFF2-40B4-BE49-F238E27FC236}">
                <a16:creationId xmlns:a16="http://schemas.microsoft.com/office/drawing/2014/main" id="{9D36B3A4-4FD2-4CE8-8118-2C1D249CC91F}"/>
              </a:ext>
            </a:extLst>
          </p:cNvPr>
          <p:cNvSpPr>
            <a:spLocks noGrp="1" noChangeArrowheads="1"/>
          </p:cNvSpPr>
          <p:nvPr>
            <p:ph type="body" idx="1"/>
          </p:nvPr>
        </p:nvSpPr>
        <p:spPr bwMode="auto">
          <a:xfrm>
            <a:off x="688975" y="4759325"/>
            <a:ext cx="5511800" cy="4510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213" tIns="94213" rIns="94213" bIns="94213" numCol="1" anchor="t" anchorCtr="0" compatLnSpc="1">
            <a:prstTxWarp prst="textNoShape">
              <a:avLst/>
            </a:prstTxWarp>
          </a:bodyPr>
          <a:lstStyle/>
          <a:p>
            <a:pPr marL="163513" eaLnBrk="1" hangingPunct="1">
              <a:spcBef>
                <a:spcPct val="0"/>
              </a:spcBef>
            </a:pPr>
            <a:r>
              <a:rPr lang="en-US" altLang="en-US" sz="1100">
                <a:solidFill>
                  <a:srgbClr val="000000"/>
                </a:solidFill>
                <a:latin typeface="Arial" panose="020B0604020202020204" pitchFamily="34" charset="0"/>
                <a:cs typeface="Arial" panose="020B0604020202020204" pitchFamily="34" charset="0"/>
                <a:sym typeface="Arial" panose="020B0604020202020204" pitchFamily="34" charset="0"/>
              </a:rPr>
              <a:t>As timely prevention, monitoring and feedback are recognized to reduce medical expenses and improve outcomes, wearable sensor systems are becoming more and more prevalent.  The forecast for next 4 years is that market of wearable medical electronics will grow by 210%,  and the number of wearable devices in the world will reach 500 millions. It is around 7-9 devices per user</a:t>
            </a: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290" name="Shape 65">
            <a:extLst>
              <a:ext uri="{FF2B5EF4-FFF2-40B4-BE49-F238E27FC236}">
                <a16:creationId xmlns:a16="http://schemas.microsoft.com/office/drawing/2014/main" id="{B2A85852-EA39-4B01-84E6-AC87586B54C7}"/>
              </a:ext>
            </a:extLst>
          </p:cNvPr>
          <p:cNvSpPr>
            <a:spLocks noGrp="1" noRot="1" noChangeAspect="1" noTextEdit="1"/>
          </p:cNvSpPr>
          <p:nvPr>
            <p:ph type="sldImg" idx="2"/>
          </p:nvPr>
        </p:nvSpPr>
        <p:spPr bwMode="auto">
          <a:xfrm>
            <a:off x="106363" y="752475"/>
            <a:ext cx="6678612" cy="3757613"/>
          </a:xfrm>
          <a:custGeom>
            <a:avLst/>
            <a:gdLst>
              <a:gd name="T0" fmla="*/ 0 w 120000"/>
              <a:gd name="T1" fmla="*/ 0 h 120000"/>
              <a:gd name="T2" fmla="*/ 6678612 w 120000"/>
              <a:gd name="T3" fmla="*/ 0 h 120000"/>
              <a:gd name="T4" fmla="*/ 6678612 w 120000"/>
              <a:gd name="T5" fmla="*/ 3757613 h 120000"/>
              <a:gd name="T6" fmla="*/ 0 w 120000"/>
              <a:gd name="T7" fmla="*/ 3757613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2291" name="Shape 66">
            <a:extLst>
              <a:ext uri="{FF2B5EF4-FFF2-40B4-BE49-F238E27FC236}">
                <a16:creationId xmlns:a16="http://schemas.microsoft.com/office/drawing/2014/main" id="{802800C7-6A82-4EC4-9FED-21D3394237E5}"/>
              </a:ext>
            </a:extLst>
          </p:cNvPr>
          <p:cNvSpPr>
            <a:spLocks noGrp="1" noChangeArrowheads="1"/>
          </p:cNvSpPr>
          <p:nvPr>
            <p:ph type="body" idx="1"/>
          </p:nvPr>
        </p:nvSpPr>
        <p:spPr bwMode="auto">
          <a:xfrm>
            <a:off x="688975" y="4759325"/>
            <a:ext cx="5511800" cy="4510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213" tIns="94213" rIns="94213" bIns="94213" numCol="1" anchor="t" anchorCtr="0" compatLnSpc="1">
            <a:prstTxWarp prst="textNoShape">
              <a:avLst/>
            </a:prstTxWarp>
          </a:bodyPr>
          <a:lstStyle/>
          <a:p>
            <a:pPr eaLnBrk="1" hangingPunct="1">
              <a:spcBef>
                <a:spcPct val="0"/>
              </a:spcBef>
            </a:pPr>
            <a:r>
              <a:rPr lang="en-US" altLang="en-US"/>
              <a:t>According to such significant grow, we should prepare for this. We could define following challenges for body sensor networks.</a:t>
            </a:r>
          </a:p>
          <a:p>
            <a:pPr eaLnBrk="1" hangingPunct="1">
              <a:spcBef>
                <a:spcPct val="0"/>
              </a:spcBef>
            </a:pPr>
            <a:r>
              <a:rPr lang="en-US" altLang="en-US"/>
              <a:t>Easy wearing/ usability</a:t>
            </a:r>
          </a:p>
          <a:p>
            <a:pPr eaLnBrk="1" hangingPunct="1">
              <a:spcBef>
                <a:spcPct val="0"/>
              </a:spcBef>
            </a:pPr>
            <a:r>
              <a:rPr lang="en-US" altLang="en-US"/>
              <a:t>Throughput limitation</a:t>
            </a:r>
          </a:p>
          <a:p>
            <a:pPr eaLnBrk="1" hangingPunct="1">
              <a:spcBef>
                <a:spcPct val="0"/>
              </a:spcBef>
            </a:pPr>
            <a:r>
              <a:rPr lang="en-US" altLang="en-US"/>
              <a:t>Privacy and security</a:t>
            </a:r>
          </a:p>
          <a:p>
            <a:pPr eaLnBrk="1" hangingPunct="1">
              <a:spcBef>
                <a:spcPct val="0"/>
              </a:spcBef>
            </a:pPr>
            <a:r>
              <a:rPr lang="en-US" altLang="en-US"/>
              <a:t>And energy efficiency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338" name="Shape 104">
            <a:extLst>
              <a:ext uri="{FF2B5EF4-FFF2-40B4-BE49-F238E27FC236}">
                <a16:creationId xmlns:a16="http://schemas.microsoft.com/office/drawing/2014/main" id="{F4350DC6-12CA-4E79-BE95-CC70EE520468}"/>
              </a:ext>
            </a:extLst>
          </p:cNvPr>
          <p:cNvSpPr>
            <a:spLocks noGrp="1" noRot="1" noChangeAspect="1" noTextEdit="1"/>
          </p:cNvSpPr>
          <p:nvPr>
            <p:ph type="sldImg" idx="2"/>
          </p:nvPr>
        </p:nvSpPr>
        <p:spPr bwMode="auto">
          <a:xfrm>
            <a:off x="106363" y="752475"/>
            <a:ext cx="6678612" cy="3757613"/>
          </a:xfrm>
          <a:custGeom>
            <a:avLst/>
            <a:gdLst>
              <a:gd name="T0" fmla="*/ 0 w 120000"/>
              <a:gd name="T1" fmla="*/ 0 h 120000"/>
              <a:gd name="T2" fmla="*/ 6678612 w 120000"/>
              <a:gd name="T3" fmla="*/ 0 h 120000"/>
              <a:gd name="T4" fmla="*/ 6678612 w 120000"/>
              <a:gd name="T5" fmla="*/ 3757613 h 120000"/>
              <a:gd name="T6" fmla="*/ 0 w 120000"/>
              <a:gd name="T7" fmla="*/ 3757613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4339" name="Shape 105">
            <a:extLst>
              <a:ext uri="{FF2B5EF4-FFF2-40B4-BE49-F238E27FC236}">
                <a16:creationId xmlns:a16="http://schemas.microsoft.com/office/drawing/2014/main" id="{0974D9F6-987D-4C2C-AF7F-0D404D6D5D6D}"/>
              </a:ext>
            </a:extLst>
          </p:cNvPr>
          <p:cNvSpPr>
            <a:spLocks noGrp="1" noChangeArrowheads="1"/>
          </p:cNvSpPr>
          <p:nvPr>
            <p:ph type="body" idx="1"/>
          </p:nvPr>
        </p:nvSpPr>
        <p:spPr bwMode="auto">
          <a:xfrm>
            <a:off x="688975" y="4759325"/>
            <a:ext cx="5511800" cy="4510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213" tIns="94213" rIns="94213" bIns="94213" numCol="1" anchor="t" anchorCtr="0" compatLnSpc="1">
            <a:prstTxWarp prst="textNoShape">
              <a:avLst/>
            </a:prstTxWarp>
          </a:bodyPr>
          <a:lstStyle/>
          <a:p>
            <a:pPr marL="163513" defTabSz="941388" eaLnBrk="1" hangingPunct="1">
              <a:spcBef>
                <a:spcPct val="0"/>
              </a:spcBef>
              <a:buClr>
                <a:srgbClr val="000000"/>
              </a:buClr>
              <a:buSzPts val="1100"/>
            </a:pPr>
            <a:r>
              <a:rPr lang="en-US" altLang="en-US"/>
              <a:t>There were a few attempts to overcome previously mention problems using radically different technology. One of them was Body coupled communication </a:t>
            </a:r>
            <a:r>
              <a:rPr lang="en-US" altLang="en-US" sz="1100">
                <a:solidFill>
                  <a:srgbClr val="000000"/>
                </a:solidFill>
                <a:latin typeface="Arial" panose="020B0604020202020204" pitchFamily="34" charset="0"/>
                <a:cs typeface="Arial" panose="020B0604020202020204" pitchFamily="34" charset="0"/>
                <a:sym typeface="Arial" panose="020B0604020202020204" pitchFamily="34" charset="0"/>
              </a:rPr>
              <a:t>(BCC), also known as intrabody communications (IBC). This means that the nodes on the wearable sensor network use the body of the wearer itself as the medium for communication. </a:t>
            </a:r>
          </a:p>
          <a:p>
            <a:pPr marL="163513" defTabSz="941388" eaLnBrk="1" hangingPunct="1">
              <a:spcBef>
                <a:spcPct val="0"/>
              </a:spcBef>
              <a:buClr>
                <a:srgbClr val="000000"/>
              </a:buClr>
              <a:buSzPts val="1100"/>
            </a:pPr>
            <a:r>
              <a:rPr lang="en-US" altLang="en-US" sz="1100">
                <a:solidFill>
                  <a:srgbClr val="000000"/>
                </a:solidFill>
                <a:latin typeface="Arial" panose="020B0604020202020204" pitchFamily="34" charset="0"/>
                <a:cs typeface="Arial" panose="020B0604020202020204" pitchFamily="34" charset="0"/>
                <a:sym typeface="Arial" panose="020B0604020202020204" pitchFamily="34" charset="0"/>
              </a:rPr>
              <a:t>BCC provides privacy and security level like wired communication</a:t>
            </a:r>
          </a:p>
          <a:p>
            <a:pPr marL="163513" defTabSz="941388" eaLnBrk="1" hangingPunct="1">
              <a:spcBef>
                <a:spcPct val="0"/>
              </a:spcBef>
              <a:buClr>
                <a:srgbClr val="000000"/>
              </a:buClr>
              <a:buSzPts val="1100"/>
            </a:pPr>
            <a:r>
              <a:rPr lang="en-US" altLang="en-US" sz="1100">
                <a:solidFill>
                  <a:srgbClr val="000000"/>
                </a:solidFill>
                <a:latin typeface="Arial" panose="020B0604020202020204" pitchFamily="34" charset="0"/>
                <a:cs typeface="Arial" panose="020B0604020202020204" pitchFamily="34" charset="0"/>
                <a:sym typeface="Arial" panose="020B0604020202020204" pitchFamily="34" charset="0"/>
              </a:rPr>
              <a:t>Devices that uses these technology are easy to wear and they does not limit everyday activities</a:t>
            </a:r>
          </a:p>
          <a:p>
            <a:pPr marL="163513" defTabSz="941388" eaLnBrk="1" hangingPunct="1">
              <a:spcBef>
                <a:spcPct val="0"/>
              </a:spcBef>
              <a:buClr>
                <a:srgbClr val="000000"/>
              </a:buClr>
              <a:buSzPts val="1100"/>
            </a:pPr>
            <a:r>
              <a:rPr lang="en-US" altLang="en-US" sz="1100">
                <a:solidFill>
                  <a:srgbClr val="000000"/>
                </a:solidFill>
                <a:latin typeface="Arial" panose="020B0604020202020204" pitchFamily="34" charset="0"/>
                <a:cs typeface="Arial" panose="020B0604020202020204" pitchFamily="34" charset="0"/>
                <a:sym typeface="Arial" panose="020B0604020202020204" pitchFamily="34" charset="0"/>
              </a:rPr>
              <a:t>Your own body becomes data transfer medium, so you don’t need to share you data link with other devices</a:t>
            </a:r>
          </a:p>
          <a:p>
            <a:pPr marL="163513" defTabSz="941388" eaLnBrk="1" hangingPunct="1">
              <a:spcBef>
                <a:spcPct val="0"/>
              </a:spcBef>
              <a:buClr>
                <a:srgbClr val="000000"/>
              </a:buClr>
              <a:buSzPts val="1100"/>
            </a:pPr>
            <a:r>
              <a:rPr lang="en-US" altLang="en-US" sz="1100">
                <a:solidFill>
                  <a:srgbClr val="000000"/>
                </a:solidFill>
                <a:latin typeface="Arial" panose="020B0604020202020204" pitchFamily="34" charset="0"/>
                <a:cs typeface="Arial" panose="020B0604020202020204" pitchFamily="34" charset="0"/>
                <a:sym typeface="Arial" panose="020B0604020202020204" pitchFamily="34" charset="0"/>
              </a:rPr>
              <a:t>And it is very energy efficient. Speaking about power consumption data transfer using Bluetooth low energy protocol consummates about 25miliwatts, so the Body coupled communication consumes about 5micro watts</a:t>
            </a:r>
          </a:p>
          <a:p>
            <a:pPr marL="163513" defTabSz="941388" eaLnBrk="1" hangingPunct="1">
              <a:spcBef>
                <a:spcPct val="0"/>
              </a:spcBef>
              <a:buClr>
                <a:srgbClr val="000000"/>
              </a:buClr>
              <a:buSzPts val="1100"/>
            </a:pPr>
            <a:endParaRPr lang="en-US" altLang="en-US" sz="11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4" name="Shape 118">
            <a:extLst>
              <a:ext uri="{FF2B5EF4-FFF2-40B4-BE49-F238E27FC236}">
                <a16:creationId xmlns:a16="http://schemas.microsoft.com/office/drawing/2014/main" id="{6AC8AE4F-3978-4C03-B48F-DF866C471B8A}"/>
              </a:ext>
            </a:extLst>
          </p:cNvPr>
          <p:cNvSpPr>
            <a:spLocks noGrp="1" noRot="1" noChangeAspect="1" noTextEdit="1"/>
          </p:cNvSpPr>
          <p:nvPr>
            <p:ph type="sldImg" idx="2"/>
          </p:nvPr>
        </p:nvSpPr>
        <p:spPr bwMode="auto">
          <a:xfrm>
            <a:off x="106363" y="752475"/>
            <a:ext cx="6678612" cy="3757613"/>
          </a:xfrm>
          <a:custGeom>
            <a:avLst/>
            <a:gdLst>
              <a:gd name="T0" fmla="*/ 0 w 120000"/>
              <a:gd name="T1" fmla="*/ 0 h 120000"/>
              <a:gd name="T2" fmla="*/ 6678612 w 120000"/>
              <a:gd name="T3" fmla="*/ 0 h 120000"/>
              <a:gd name="T4" fmla="*/ 6678612 w 120000"/>
              <a:gd name="T5" fmla="*/ 3757613 h 120000"/>
              <a:gd name="T6" fmla="*/ 0 w 120000"/>
              <a:gd name="T7" fmla="*/ 3757613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8435" name="Shape 119">
            <a:extLst>
              <a:ext uri="{FF2B5EF4-FFF2-40B4-BE49-F238E27FC236}">
                <a16:creationId xmlns:a16="http://schemas.microsoft.com/office/drawing/2014/main" id="{9ECAE6AD-24A7-47A0-9786-C37E36FF6777}"/>
              </a:ext>
            </a:extLst>
          </p:cNvPr>
          <p:cNvSpPr>
            <a:spLocks noGrp="1" noChangeArrowheads="1"/>
          </p:cNvSpPr>
          <p:nvPr>
            <p:ph type="body" idx="1"/>
          </p:nvPr>
        </p:nvSpPr>
        <p:spPr bwMode="auto">
          <a:xfrm>
            <a:off x="688975" y="4759325"/>
            <a:ext cx="5511800" cy="4510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213" tIns="94213" rIns="94213" bIns="94213" numCol="1" anchor="t" anchorCtr="0" compatLnSpc="1">
            <a:prstTxWarp prst="textNoShape">
              <a:avLst/>
            </a:prstTxWarp>
          </a:bodyPr>
          <a:lstStyle/>
          <a:p>
            <a:pPr eaLnBrk="1" hangingPunct="1">
              <a:spcBef>
                <a:spcPct val="0"/>
              </a:spcBef>
            </a:pPr>
            <a:r>
              <a:rPr lang="en-US" altLang="en-US"/>
              <a:t>As to we are trying to apply some electrical signals to the human body, we should be sure that it will not harm people. In table we could see that According to IEEE standard the maximum current that could be applied to human person should not overcome half of miliamper for frequencies till 3 khz, 200mA fro frequencies till 100khZ and 50mA for frequencies till 110mhz.  The currents in our experiment is more that 1000 times smaller, so that could not harm people in any way.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6" name="Shape 110">
            <a:extLst>
              <a:ext uri="{FF2B5EF4-FFF2-40B4-BE49-F238E27FC236}">
                <a16:creationId xmlns:a16="http://schemas.microsoft.com/office/drawing/2014/main" id="{88E5069C-949F-45F6-94BD-CBAA3C92854C}"/>
              </a:ext>
            </a:extLst>
          </p:cNvPr>
          <p:cNvSpPr>
            <a:spLocks noGrp="1" noRot="1" noChangeAspect="1" noTextEdit="1"/>
          </p:cNvSpPr>
          <p:nvPr>
            <p:ph type="sldImg" idx="2"/>
          </p:nvPr>
        </p:nvSpPr>
        <p:spPr bwMode="auto">
          <a:xfrm>
            <a:off x="106363" y="752475"/>
            <a:ext cx="6678612" cy="3757613"/>
          </a:xfrm>
          <a:custGeom>
            <a:avLst/>
            <a:gdLst>
              <a:gd name="T0" fmla="*/ 0 w 120000"/>
              <a:gd name="T1" fmla="*/ 0 h 120000"/>
              <a:gd name="T2" fmla="*/ 6678612 w 120000"/>
              <a:gd name="T3" fmla="*/ 0 h 120000"/>
              <a:gd name="T4" fmla="*/ 6678612 w 120000"/>
              <a:gd name="T5" fmla="*/ 3757613 h 120000"/>
              <a:gd name="T6" fmla="*/ 0 w 120000"/>
              <a:gd name="T7" fmla="*/ 3757613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6387" name="Shape 111">
            <a:extLst>
              <a:ext uri="{FF2B5EF4-FFF2-40B4-BE49-F238E27FC236}">
                <a16:creationId xmlns:a16="http://schemas.microsoft.com/office/drawing/2014/main" id="{23D2E668-C806-47A6-98BA-451FB4619B77}"/>
              </a:ext>
            </a:extLst>
          </p:cNvPr>
          <p:cNvSpPr>
            <a:spLocks noGrp="1" noChangeArrowheads="1"/>
          </p:cNvSpPr>
          <p:nvPr>
            <p:ph type="body" idx="1"/>
          </p:nvPr>
        </p:nvSpPr>
        <p:spPr bwMode="auto">
          <a:xfrm>
            <a:off x="688975" y="4759325"/>
            <a:ext cx="5511800" cy="4510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213" tIns="94213" rIns="94213" bIns="94213" numCol="1" anchor="t" anchorCtr="0" compatLnSpc="1">
            <a:prstTxWarp prst="textNoShape">
              <a:avLst/>
            </a:prstTxWarp>
          </a:bodyPr>
          <a:lstStyle/>
          <a:p>
            <a:pPr eaLnBrk="1" hangingPunct="1">
              <a:spcBef>
                <a:spcPct val="0"/>
              </a:spcBef>
            </a:pPr>
            <a:r>
              <a:rPr lang="en-US" altLang="en-US"/>
              <a:t>As was mention before, many papers show that it is possible to transfer data through the body, but in these papers most common wireless modules are used. I mean that researchers are using 10mhz 100mhz 433mhz 2.4ghz transmitting modules and connect their antennas outputs to the skin. That gives us practical answer that intrabody communication is possible, but in this paper we wanted to find an answer on which frequency should we transmit our data.</a:t>
            </a:r>
          </a:p>
          <a:p>
            <a:pPr eaLnBrk="1" hangingPunct="1">
              <a:spcBef>
                <a:spcPct val="0"/>
              </a:spcBef>
            </a:pPr>
            <a:endParaRPr lang="en-US" altLang="en-US"/>
          </a:p>
          <a:p>
            <a:pPr eaLnBrk="1" hangingPunct="1">
              <a:spcBef>
                <a:spcPct val="0"/>
              </a:spcBef>
            </a:pPr>
            <a:r>
              <a:rPr lang="en-US" altLang="en-US"/>
              <a:t>For experiments two conductive bands were made. On the picture you could see schematic of 2 sides of the band and the photo of the band. To ensure signal source contact with the body, generator leads connects to the conductive textile. Each of two bands should be worn on participant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698" name="Shape 134">
            <a:extLst>
              <a:ext uri="{FF2B5EF4-FFF2-40B4-BE49-F238E27FC236}">
                <a16:creationId xmlns:a16="http://schemas.microsoft.com/office/drawing/2014/main" id="{9D16DD9E-085A-4E73-A279-10877865AF34}"/>
              </a:ext>
            </a:extLst>
          </p:cNvPr>
          <p:cNvSpPr>
            <a:spLocks noGrp="1" noRot="1" noChangeAspect="1" noTextEdit="1"/>
          </p:cNvSpPr>
          <p:nvPr>
            <p:ph type="sldImg" idx="2"/>
          </p:nvPr>
        </p:nvSpPr>
        <p:spPr bwMode="auto">
          <a:xfrm>
            <a:off x="106363" y="752475"/>
            <a:ext cx="6678612" cy="3757613"/>
          </a:xfrm>
          <a:custGeom>
            <a:avLst/>
            <a:gdLst>
              <a:gd name="T0" fmla="*/ 0 w 120000"/>
              <a:gd name="T1" fmla="*/ 0 h 120000"/>
              <a:gd name="T2" fmla="*/ 6678612 w 120000"/>
              <a:gd name="T3" fmla="*/ 0 h 120000"/>
              <a:gd name="T4" fmla="*/ 6678612 w 120000"/>
              <a:gd name="T5" fmla="*/ 3757613 h 120000"/>
              <a:gd name="T6" fmla="*/ 0 w 120000"/>
              <a:gd name="T7" fmla="*/ 3757613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9699" name="Shape 135">
            <a:extLst>
              <a:ext uri="{FF2B5EF4-FFF2-40B4-BE49-F238E27FC236}">
                <a16:creationId xmlns:a16="http://schemas.microsoft.com/office/drawing/2014/main" id="{F2249382-421A-4D13-9C0D-F7E40C1BC97A}"/>
              </a:ext>
            </a:extLst>
          </p:cNvPr>
          <p:cNvSpPr>
            <a:spLocks noGrp="1" noChangeArrowheads="1"/>
          </p:cNvSpPr>
          <p:nvPr>
            <p:ph type="body" idx="1"/>
          </p:nvPr>
        </p:nvSpPr>
        <p:spPr bwMode="auto">
          <a:xfrm>
            <a:off x="688975" y="4759325"/>
            <a:ext cx="5511800" cy="4510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213" tIns="94213" rIns="94213" bIns="94213" numCol="1" anchor="t" anchorCtr="0" compatLnSpc="1">
            <a:prstTxWarp prst="textNoShape">
              <a:avLst/>
            </a:prstTxWarp>
          </a:bodyPr>
          <a:lstStyle/>
          <a:p>
            <a:pPr eaLnBrk="1" hangingPunct="1">
              <a:spcBef>
                <a:spcPct val="0"/>
              </a:spcBef>
            </a:pPr>
            <a:r>
              <a:rPr lang="en-US" altLang="en-US"/>
              <a:t>As the result we could see the obtained data in form of bode plot or frequency response. On the figure is the average value from 10 data sets. As you already noticed there exist two points of interest, one is at frequency about 3.2 MHz and second at frequencies about 10MHz. Using linear analysis tool from Matlab we could construct following equation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6" name="Shape 149">
            <a:extLst>
              <a:ext uri="{FF2B5EF4-FFF2-40B4-BE49-F238E27FC236}">
                <a16:creationId xmlns:a16="http://schemas.microsoft.com/office/drawing/2014/main" id="{16C3AAAD-D2E3-4010-902F-E73250289E45}"/>
              </a:ext>
            </a:extLst>
          </p:cNvPr>
          <p:cNvSpPr>
            <a:spLocks noGrp="1" noRot="1" noChangeAspect="1" noTextEdit="1"/>
          </p:cNvSpPr>
          <p:nvPr>
            <p:ph type="sldImg" idx="2"/>
          </p:nvPr>
        </p:nvSpPr>
        <p:spPr bwMode="auto">
          <a:xfrm>
            <a:off x="106363" y="752475"/>
            <a:ext cx="6678612" cy="3757613"/>
          </a:xfrm>
          <a:custGeom>
            <a:avLst/>
            <a:gdLst>
              <a:gd name="T0" fmla="*/ 0 w 120000"/>
              <a:gd name="T1" fmla="*/ 0 h 120000"/>
              <a:gd name="T2" fmla="*/ 6678612 w 120000"/>
              <a:gd name="T3" fmla="*/ 0 h 120000"/>
              <a:gd name="T4" fmla="*/ 6678612 w 120000"/>
              <a:gd name="T5" fmla="*/ 3757613 h 120000"/>
              <a:gd name="T6" fmla="*/ 0 w 120000"/>
              <a:gd name="T7" fmla="*/ 3757613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6867" name="Shape 150">
            <a:extLst>
              <a:ext uri="{FF2B5EF4-FFF2-40B4-BE49-F238E27FC236}">
                <a16:creationId xmlns:a16="http://schemas.microsoft.com/office/drawing/2014/main" id="{E51EE619-F8AA-4AC7-8504-545B07AFA52C}"/>
              </a:ext>
            </a:extLst>
          </p:cNvPr>
          <p:cNvSpPr>
            <a:spLocks noGrp="1" noChangeArrowheads="1"/>
          </p:cNvSpPr>
          <p:nvPr>
            <p:ph type="body" idx="1"/>
          </p:nvPr>
        </p:nvSpPr>
        <p:spPr bwMode="auto">
          <a:xfrm>
            <a:off x="688975" y="4759325"/>
            <a:ext cx="5511800" cy="4510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213" tIns="94213" rIns="94213" bIns="94213"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A2D0A7-322E-4E5D-A811-B195E30D0162}"/>
              </a:ext>
            </a:extLst>
          </p:cNvPr>
          <p:cNvSpPr>
            <a:spLocks noChangeAspect="1"/>
          </p:cNvSpPr>
          <p:nvPr/>
        </p:nvSpPr>
        <p:spPr>
          <a:xfrm>
            <a:off x="231775" y="244475"/>
            <a:ext cx="11723688" cy="6376988"/>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5" name="Straight Connector 4">
            <a:extLst>
              <a:ext uri="{FF2B5EF4-FFF2-40B4-BE49-F238E27FC236}">
                <a16:creationId xmlns:a16="http://schemas.microsoft.com/office/drawing/2014/main" id="{D8174183-38E5-4B6C-9830-AE4CCCB8A39C}"/>
              </a:ext>
            </a:extLst>
          </p:cNvPr>
          <p:cNvCxnSpPr/>
          <p:nvPr/>
        </p:nvCxnSpPr>
        <p:spPr>
          <a:xfrm>
            <a:off x="1978025" y="3733800"/>
            <a:ext cx="96551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3">
            <a:extLst>
              <a:ext uri="{FF2B5EF4-FFF2-40B4-BE49-F238E27FC236}">
                <a16:creationId xmlns:a16="http://schemas.microsoft.com/office/drawing/2014/main" id="{B3F43BA4-FB60-42EB-B592-F2B9760B22C5}"/>
              </a:ext>
            </a:extLst>
          </p:cNvPr>
          <p:cNvSpPr>
            <a:spLocks noGrp="1"/>
          </p:cNvSpPr>
          <p:nvPr>
            <p:ph type="dt" sz="half" idx="10"/>
          </p:nvPr>
        </p:nvSpPr>
        <p:spPr/>
        <p:txBody>
          <a:bodyPr/>
          <a:lstStyle>
            <a:lvl1pPr>
              <a:defRPr>
                <a:solidFill>
                  <a:srgbClr val="FFFFFF"/>
                </a:solidFill>
              </a:defRPr>
            </a:lvl1pPr>
          </a:lstStyle>
          <a:p>
            <a:pPr>
              <a:defRPr/>
            </a:pPr>
            <a:endParaRPr lang="en-US"/>
          </a:p>
        </p:txBody>
      </p:sp>
      <p:sp>
        <p:nvSpPr>
          <p:cNvPr id="7" name="Footer Placeholder 4">
            <a:extLst>
              <a:ext uri="{FF2B5EF4-FFF2-40B4-BE49-F238E27FC236}">
                <a16:creationId xmlns:a16="http://schemas.microsoft.com/office/drawing/2014/main" id="{C36ECBF0-34C6-4E1D-BE7E-666211705B08}"/>
              </a:ext>
            </a:extLst>
          </p:cNvPr>
          <p:cNvSpPr>
            <a:spLocks noGrp="1"/>
          </p:cNvSpPr>
          <p:nvPr>
            <p:ph type="ftr" sz="quarter" idx="11"/>
          </p:nvPr>
        </p:nvSpPr>
        <p:spPr/>
        <p:txBody>
          <a:bodyPr/>
          <a:lstStyle>
            <a:lvl1pPr>
              <a:defRPr>
                <a:solidFill>
                  <a:srgbClr val="FFFFFF"/>
                </a:solidFill>
              </a:defRPr>
            </a:lvl1pPr>
          </a:lstStyle>
          <a:p>
            <a:pPr>
              <a:defRPr/>
            </a:pPr>
            <a:endParaRPr lang="en-US"/>
          </a:p>
        </p:txBody>
      </p:sp>
      <p:sp>
        <p:nvSpPr>
          <p:cNvPr id="8" name="Slide Number Placeholder 5">
            <a:extLst>
              <a:ext uri="{FF2B5EF4-FFF2-40B4-BE49-F238E27FC236}">
                <a16:creationId xmlns:a16="http://schemas.microsoft.com/office/drawing/2014/main" id="{766A2403-D84E-4E5B-8A44-23823A3FB27B}"/>
              </a:ext>
            </a:extLst>
          </p:cNvPr>
          <p:cNvSpPr>
            <a:spLocks noGrp="1"/>
          </p:cNvSpPr>
          <p:nvPr>
            <p:ph type="sldNum" sz="quarter" idx="12"/>
          </p:nvPr>
        </p:nvSpPr>
        <p:spPr/>
        <p:txBody>
          <a:bodyPr/>
          <a:lstStyle>
            <a:lvl1pPr>
              <a:defRPr>
                <a:solidFill>
                  <a:srgbClr val="FFFFFF"/>
                </a:solidFill>
              </a:defRPr>
            </a:lvl1pPr>
          </a:lstStyle>
          <a:p>
            <a:pPr>
              <a:defRPr/>
            </a:pPr>
            <a:fld id="{8A91CF4C-0A27-4470-9FFA-91FC0517FB0E}" type="slidenum">
              <a:rPr lang="en-US"/>
              <a:pPr>
                <a:defRPr/>
              </a:pPr>
              <a:t>‹#›</a:t>
            </a:fld>
            <a:endParaRPr lang="en-US"/>
          </a:p>
        </p:txBody>
      </p:sp>
    </p:spTree>
    <p:extLst>
      <p:ext uri="{BB962C8B-B14F-4D97-AF65-F5344CB8AC3E}">
        <p14:creationId xmlns:p14="http://schemas.microsoft.com/office/powerpoint/2010/main" val="242226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339812F-FF2F-4A0E-86F1-DCEEE517F2D1}"/>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7F62C5E-CA7A-4F3E-A88A-A3335260835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C2B1960-97F3-4F22-8F38-9C9021188D96}"/>
              </a:ext>
            </a:extLst>
          </p:cNvPr>
          <p:cNvSpPr>
            <a:spLocks noGrp="1"/>
          </p:cNvSpPr>
          <p:nvPr>
            <p:ph type="sldNum" sz="quarter" idx="12"/>
          </p:nvPr>
        </p:nvSpPr>
        <p:spPr/>
        <p:txBody>
          <a:bodyPr/>
          <a:lstStyle>
            <a:lvl1pPr>
              <a:defRPr/>
            </a:lvl1pPr>
          </a:lstStyle>
          <a:p>
            <a:pPr>
              <a:defRPr/>
            </a:pPr>
            <a:fld id="{3C5A7875-5AF5-4005-91E8-0155EA9F3754}" type="slidenum">
              <a:rPr lang="en-US"/>
              <a:pPr>
                <a:defRPr/>
              </a:pPr>
              <a:t>‹#›</a:t>
            </a:fld>
            <a:endParaRPr lang="en-US"/>
          </a:p>
        </p:txBody>
      </p:sp>
    </p:spTree>
    <p:extLst>
      <p:ext uri="{BB962C8B-B14F-4D97-AF65-F5344CB8AC3E}">
        <p14:creationId xmlns:p14="http://schemas.microsoft.com/office/powerpoint/2010/main" val="2985256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06FE4C0-AC8D-44B8-AF52-E0703E65D56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067A7FF9-4E98-436F-9A87-0569617A999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E26397A-301E-41E9-AE2E-F7225C273325}"/>
              </a:ext>
            </a:extLst>
          </p:cNvPr>
          <p:cNvSpPr>
            <a:spLocks noGrp="1"/>
          </p:cNvSpPr>
          <p:nvPr>
            <p:ph type="sldNum" sz="quarter" idx="12"/>
          </p:nvPr>
        </p:nvSpPr>
        <p:spPr/>
        <p:txBody>
          <a:bodyPr/>
          <a:lstStyle>
            <a:lvl1pPr>
              <a:defRPr/>
            </a:lvl1pPr>
          </a:lstStyle>
          <a:p>
            <a:pPr>
              <a:defRPr/>
            </a:pPr>
            <a:fld id="{1DAA291D-C586-49E1-B8C7-485B4BA51941}" type="slidenum">
              <a:rPr lang="en-US"/>
              <a:pPr>
                <a:defRPr/>
              </a:pPr>
              <a:t>‹#›</a:t>
            </a:fld>
            <a:endParaRPr lang="en-US"/>
          </a:p>
        </p:txBody>
      </p:sp>
    </p:spTree>
    <p:extLst>
      <p:ext uri="{BB962C8B-B14F-4D97-AF65-F5344CB8AC3E}">
        <p14:creationId xmlns:p14="http://schemas.microsoft.com/office/powerpoint/2010/main" val="1255701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0" y="593367"/>
            <a:ext cx="11360800" cy="763600"/>
          </a:xfrm>
          <a:prstGeom prst="rect">
            <a:avLst/>
          </a:prstGeom>
        </p:spPr>
        <p:txBody>
          <a:bodyPr spcFirstLastPara="1" lIns="91425" tIns="91425" rIns="91425" bIns="91425" anchor="t"/>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415600" y="1536633"/>
            <a:ext cx="11360800" cy="4555200"/>
          </a:xfrm>
          <a:prstGeom prst="rect">
            <a:avLst/>
          </a:prstGeom>
        </p:spPr>
        <p:txBody>
          <a:bodyPr spcFirstLastPara="1" lIns="91425" tIns="91425" rIns="91425" bIns="91425"/>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 name="Shape 19">
            <a:extLst>
              <a:ext uri="{FF2B5EF4-FFF2-40B4-BE49-F238E27FC236}">
                <a16:creationId xmlns:a16="http://schemas.microsoft.com/office/drawing/2014/main" id="{EBDC3132-8134-4641-9B19-CC51ADC6AF98}"/>
              </a:ext>
            </a:extLst>
          </p:cNvPr>
          <p:cNvSpPr txBox="1">
            <a:spLocks noGrp="1"/>
          </p:cNvSpPr>
          <p:nvPr>
            <p:ph type="sldNum" idx="10"/>
          </p:nvPr>
        </p:nvSpPr>
        <p:spPr>
          <a:xfrm>
            <a:off x="11296650" y="6218238"/>
            <a:ext cx="731838" cy="523875"/>
          </a:xfrm>
        </p:spPr>
        <p:txBody>
          <a:bodyPr spcFirstLastPara="1" wrap="square" lIns="91425" tIns="91425" rIns="91425" bIns="91425"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A54E3892-12AA-4A23-9497-A08544DE00A3}" type="slidenum">
              <a:rPr lang="en-GB"/>
              <a:pPr>
                <a:defRPr/>
              </a:pPr>
              <a:t>‹#›</a:t>
            </a:fld>
            <a:endParaRPr lang="en-GB"/>
          </a:p>
        </p:txBody>
      </p:sp>
    </p:spTree>
    <p:extLst>
      <p:ext uri="{BB962C8B-B14F-4D97-AF65-F5344CB8AC3E}">
        <p14:creationId xmlns:p14="http://schemas.microsoft.com/office/powerpoint/2010/main" val="904024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AFC5648-90A1-4014-BCE3-12AAEC99819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0FFEAC1-00FC-435B-8A8D-AE3CABB3DF5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1EFCA95-288A-4C20-8EAD-2583C3242EEF}"/>
              </a:ext>
            </a:extLst>
          </p:cNvPr>
          <p:cNvSpPr>
            <a:spLocks noGrp="1"/>
          </p:cNvSpPr>
          <p:nvPr>
            <p:ph type="sldNum" sz="quarter" idx="12"/>
          </p:nvPr>
        </p:nvSpPr>
        <p:spPr/>
        <p:txBody>
          <a:bodyPr/>
          <a:lstStyle>
            <a:lvl1pPr>
              <a:defRPr/>
            </a:lvl1pPr>
          </a:lstStyle>
          <a:p>
            <a:pPr>
              <a:defRPr/>
            </a:pPr>
            <a:fld id="{7410C0E9-E9AF-42D4-859D-E5375ACCC601}" type="slidenum">
              <a:rPr lang="en-US"/>
              <a:pPr>
                <a:defRPr/>
              </a:pPr>
              <a:t>‹#›</a:t>
            </a:fld>
            <a:endParaRPr lang="en-US"/>
          </a:p>
        </p:txBody>
      </p:sp>
    </p:spTree>
    <p:extLst>
      <p:ext uri="{BB962C8B-B14F-4D97-AF65-F5344CB8AC3E}">
        <p14:creationId xmlns:p14="http://schemas.microsoft.com/office/powerpoint/2010/main" val="1231844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8C96BCC-4842-49AF-8C8D-3E9486645F8C}"/>
              </a:ext>
            </a:extLst>
          </p:cNvPr>
          <p:cNvCxnSpPr/>
          <p:nvPr/>
        </p:nvCxnSpPr>
        <p:spPr>
          <a:xfrm>
            <a:off x="1981200" y="4021138"/>
            <a:ext cx="82296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40E6201C-E659-40F0-BD9F-23258D0430D5}"/>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A0B5D407-05C1-449C-A917-D90A949AAE1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1AFD9E6-654A-476F-AC0D-EAA8BF75D343}"/>
              </a:ext>
            </a:extLst>
          </p:cNvPr>
          <p:cNvSpPr>
            <a:spLocks noGrp="1"/>
          </p:cNvSpPr>
          <p:nvPr>
            <p:ph type="sldNum" sz="quarter" idx="12"/>
          </p:nvPr>
        </p:nvSpPr>
        <p:spPr/>
        <p:txBody>
          <a:bodyPr/>
          <a:lstStyle>
            <a:lvl1pPr>
              <a:defRPr/>
            </a:lvl1pPr>
          </a:lstStyle>
          <a:p>
            <a:pPr>
              <a:defRPr/>
            </a:pPr>
            <a:fld id="{A63A826A-8326-47DA-A476-6DB4D6D830E7}" type="slidenum">
              <a:rPr lang="en-US"/>
              <a:pPr>
                <a:defRPr/>
              </a:pPr>
              <a:t>‹#›</a:t>
            </a:fld>
            <a:endParaRPr lang="en-US"/>
          </a:p>
        </p:txBody>
      </p:sp>
    </p:spTree>
    <p:extLst>
      <p:ext uri="{BB962C8B-B14F-4D97-AF65-F5344CB8AC3E}">
        <p14:creationId xmlns:p14="http://schemas.microsoft.com/office/powerpoint/2010/main" val="1449887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41982219-EAC9-4CFD-AF30-C060FFD8948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1CFFF238-55C9-4F32-92FB-95535F65755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FF584A5-3D19-45B3-A68F-A2AEB51B767F}"/>
              </a:ext>
            </a:extLst>
          </p:cNvPr>
          <p:cNvSpPr>
            <a:spLocks noGrp="1"/>
          </p:cNvSpPr>
          <p:nvPr>
            <p:ph type="sldNum" sz="quarter" idx="12"/>
          </p:nvPr>
        </p:nvSpPr>
        <p:spPr/>
        <p:txBody>
          <a:bodyPr/>
          <a:lstStyle>
            <a:lvl1pPr>
              <a:defRPr/>
            </a:lvl1pPr>
          </a:lstStyle>
          <a:p>
            <a:pPr>
              <a:defRPr/>
            </a:pPr>
            <a:fld id="{DB3E4B4E-125B-451D-A166-EB558252E67D}" type="slidenum">
              <a:rPr lang="en-US"/>
              <a:pPr>
                <a:defRPr/>
              </a:pPr>
              <a:t>‹#›</a:t>
            </a:fld>
            <a:endParaRPr lang="en-US"/>
          </a:p>
        </p:txBody>
      </p:sp>
    </p:spTree>
    <p:extLst>
      <p:ext uri="{BB962C8B-B14F-4D97-AF65-F5344CB8AC3E}">
        <p14:creationId xmlns:p14="http://schemas.microsoft.com/office/powerpoint/2010/main" val="2868827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6F3F0781-C9E9-482D-9F71-C5B5AB4F2BB9}"/>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B6E2498F-D7A7-461E-90A8-7B2206BB587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D26899C-3155-4812-96C9-4C80FD794025}"/>
              </a:ext>
            </a:extLst>
          </p:cNvPr>
          <p:cNvSpPr>
            <a:spLocks noGrp="1"/>
          </p:cNvSpPr>
          <p:nvPr>
            <p:ph type="sldNum" sz="quarter" idx="12"/>
          </p:nvPr>
        </p:nvSpPr>
        <p:spPr/>
        <p:txBody>
          <a:bodyPr/>
          <a:lstStyle>
            <a:lvl1pPr>
              <a:defRPr/>
            </a:lvl1pPr>
          </a:lstStyle>
          <a:p>
            <a:pPr>
              <a:defRPr/>
            </a:pPr>
            <a:fld id="{AD574ED9-11F8-4CDB-9F73-B83B93188BD0}" type="slidenum">
              <a:rPr lang="en-US"/>
              <a:pPr>
                <a:defRPr/>
              </a:pPr>
              <a:t>‹#›</a:t>
            </a:fld>
            <a:endParaRPr lang="en-US"/>
          </a:p>
        </p:txBody>
      </p:sp>
    </p:spTree>
    <p:extLst>
      <p:ext uri="{BB962C8B-B14F-4D97-AF65-F5344CB8AC3E}">
        <p14:creationId xmlns:p14="http://schemas.microsoft.com/office/powerpoint/2010/main" val="277560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75421DE6-BBBB-45F1-858E-3B2FA613ED75}"/>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B60D1529-6295-4DA5-9A3E-BF1A3D23A9F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1159973-E35E-4F96-AB62-15D904EA5F63}"/>
              </a:ext>
            </a:extLst>
          </p:cNvPr>
          <p:cNvSpPr>
            <a:spLocks noGrp="1"/>
          </p:cNvSpPr>
          <p:nvPr>
            <p:ph type="sldNum" sz="quarter" idx="12"/>
          </p:nvPr>
        </p:nvSpPr>
        <p:spPr/>
        <p:txBody>
          <a:bodyPr/>
          <a:lstStyle>
            <a:lvl1pPr>
              <a:defRPr/>
            </a:lvl1pPr>
          </a:lstStyle>
          <a:p>
            <a:pPr>
              <a:defRPr/>
            </a:pPr>
            <a:fld id="{A4B5934E-6261-4C3A-8BFB-3018FC9F1734}" type="slidenum">
              <a:rPr lang="en-US"/>
              <a:pPr>
                <a:defRPr/>
              </a:pPr>
              <a:t>‹#›</a:t>
            </a:fld>
            <a:endParaRPr lang="en-US"/>
          </a:p>
        </p:txBody>
      </p:sp>
    </p:spTree>
    <p:extLst>
      <p:ext uri="{BB962C8B-B14F-4D97-AF65-F5344CB8AC3E}">
        <p14:creationId xmlns:p14="http://schemas.microsoft.com/office/powerpoint/2010/main" val="1447487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EF400B1-D60A-4305-9038-662D98829CBF}"/>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EFFE8C7B-E589-4976-BBF4-67074408DCE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CB7FC5BE-355F-49C3-B266-AB056356A9D0}"/>
              </a:ext>
            </a:extLst>
          </p:cNvPr>
          <p:cNvSpPr>
            <a:spLocks noGrp="1"/>
          </p:cNvSpPr>
          <p:nvPr>
            <p:ph type="sldNum" sz="quarter" idx="12"/>
          </p:nvPr>
        </p:nvSpPr>
        <p:spPr/>
        <p:txBody>
          <a:bodyPr/>
          <a:lstStyle>
            <a:lvl1pPr>
              <a:defRPr/>
            </a:lvl1pPr>
          </a:lstStyle>
          <a:p>
            <a:pPr>
              <a:defRPr/>
            </a:pPr>
            <a:fld id="{D165654A-0C7E-4523-BFBF-73EDB5D970CD}" type="slidenum">
              <a:rPr lang="en-US"/>
              <a:pPr>
                <a:defRPr/>
              </a:pPr>
              <a:t>‹#›</a:t>
            </a:fld>
            <a:endParaRPr lang="en-US"/>
          </a:p>
        </p:txBody>
      </p:sp>
    </p:spTree>
    <p:extLst>
      <p:ext uri="{BB962C8B-B14F-4D97-AF65-F5344CB8AC3E}">
        <p14:creationId xmlns:p14="http://schemas.microsoft.com/office/powerpoint/2010/main" val="1265388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A9A917C-1D4B-4462-BF5C-61C5AC8926F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576F8CA7-BE80-4712-9090-6431812DDC0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A98A4E1-3952-4B60-9A1F-E1CF0B0FDD5B}"/>
              </a:ext>
            </a:extLst>
          </p:cNvPr>
          <p:cNvSpPr>
            <a:spLocks noGrp="1"/>
          </p:cNvSpPr>
          <p:nvPr>
            <p:ph type="sldNum" sz="quarter" idx="12"/>
          </p:nvPr>
        </p:nvSpPr>
        <p:spPr/>
        <p:txBody>
          <a:bodyPr/>
          <a:lstStyle>
            <a:lvl1pPr>
              <a:defRPr/>
            </a:lvl1pPr>
          </a:lstStyle>
          <a:p>
            <a:pPr>
              <a:defRPr/>
            </a:pPr>
            <a:fld id="{2ED74EE9-8C09-4140-9FD8-5CFF497CB3C7}" type="slidenum">
              <a:rPr lang="en-US"/>
              <a:pPr>
                <a:defRPr/>
              </a:pPr>
              <a:t>‹#›</a:t>
            </a:fld>
            <a:endParaRPr lang="en-US"/>
          </a:p>
        </p:txBody>
      </p:sp>
    </p:spTree>
    <p:extLst>
      <p:ext uri="{BB962C8B-B14F-4D97-AF65-F5344CB8AC3E}">
        <p14:creationId xmlns:p14="http://schemas.microsoft.com/office/powerpoint/2010/main" val="2321635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rtlCol="0">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CE1F331-0421-4170-BA8F-6A07069B28C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D1A8D13D-984E-422E-B976-A18B76E31A3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047E195-7FC2-4FDC-A537-C826FF8AEAC9}"/>
              </a:ext>
            </a:extLst>
          </p:cNvPr>
          <p:cNvSpPr>
            <a:spLocks noGrp="1"/>
          </p:cNvSpPr>
          <p:nvPr>
            <p:ph type="sldNum" sz="quarter" idx="12"/>
          </p:nvPr>
        </p:nvSpPr>
        <p:spPr/>
        <p:txBody>
          <a:bodyPr/>
          <a:lstStyle>
            <a:lvl1pPr>
              <a:defRPr/>
            </a:lvl1pPr>
          </a:lstStyle>
          <a:p>
            <a:pPr>
              <a:defRPr/>
            </a:pPr>
            <a:fld id="{A9733F7C-AE50-4375-BE41-B33E98159149}" type="slidenum">
              <a:rPr lang="en-US"/>
              <a:pPr>
                <a:defRPr/>
              </a:pPr>
              <a:t>‹#›</a:t>
            </a:fld>
            <a:endParaRPr lang="en-US"/>
          </a:p>
        </p:txBody>
      </p:sp>
    </p:spTree>
    <p:extLst>
      <p:ext uri="{BB962C8B-B14F-4D97-AF65-F5344CB8AC3E}">
        <p14:creationId xmlns:p14="http://schemas.microsoft.com/office/powerpoint/2010/main" val="1445426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C09B4C5-F48F-402F-A34E-B3973CEB1EF9}"/>
              </a:ext>
            </a:extLst>
          </p:cNvPr>
          <p:cNvSpPr>
            <a:spLocks noChangeAspect="1"/>
          </p:cNvSpPr>
          <p:nvPr/>
        </p:nvSpPr>
        <p:spPr>
          <a:xfrm>
            <a:off x="231775" y="244475"/>
            <a:ext cx="11723688" cy="637698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027" name="Title Placeholder 1">
            <a:extLst>
              <a:ext uri="{FF2B5EF4-FFF2-40B4-BE49-F238E27FC236}">
                <a16:creationId xmlns:a16="http://schemas.microsoft.com/office/drawing/2014/main" id="{9D6ADD1E-3B86-4C61-9505-C79C67E6D613}"/>
              </a:ext>
            </a:extLst>
          </p:cNvPr>
          <p:cNvSpPr>
            <a:spLocks noGrp="1" noChangeArrowheads="1"/>
          </p:cNvSpPr>
          <p:nvPr>
            <p:ph type="title"/>
          </p:nvPr>
        </p:nvSpPr>
        <p:spPr bwMode="auto">
          <a:xfrm>
            <a:off x="1143000" y="609600"/>
            <a:ext cx="9875838"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73C522A6-0365-4021-A4E3-2E7723CD0DD7}"/>
              </a:ext>
            </a:extLst>
          </p:cNvPr>
          <p:cNvSpPr>
            <a:spLocks noGrp="1" noChangeArrowheads="1"/>
          </p:cNvSpPr>
          <p:nvPr>
            <p:ph type="body" idx="1"/>
          </p:nvPr>
        </p:nvSpPr>
        <p:spPr bwMode="auto">
          <a:xfrm>
            <a:off x="1143000" y="2057400"/>
            <a:ext cx="987266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7F59363-4FAD-4528-9FCD-07FBD125C0B2}"/>
              </a:ext>
            </a:extLst>
          </p:cNvPr>
          <p:cNvSpPr>
            <a:spLocks noGrp="1"/>
          </p:cNvSpPr>
          <p:nvPr>
            <p:ph type="dt" sz="half" idx="2"/>
          </p:nvPr>
        </p:nvSpPr>
        <p:spPr>
          <a:xfrm>
            <a:off x="1143000" y="6224588"/>
            <a:ext cx="2328863"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accent1"/>
                </a:solidFill>
                <a:latin typeface="+mn-lt"/>
              </a:defRPr>
            </a:lvl1pPr>
          </a:lstStyle>
          <a:p>
            <a:pPr>
              <a:defRPr/>
            </a:pPr>
            <a:endParaRPr lang="en-US"/>
          </a:p>
        </p:txBody>
      </p:sp>
      <p:sp>
        <p:nvSpPr>
          <p:cNvPr id="5" name="Footer Placeholder 4">
            <a:extLst>
              <a:ext uri="{FF2B5EF4-FFF2-40B4-BE49-F238E27FC236}">
                <a16:creationId xmlns:a16="http://schemas.microsoft.com/office/drawing/2014/main" id="{51794276-0DEE-4863-BA71-AF12D39B6E18}"/>
              </a:ext>
            </a:extLst>
          </p:cNvPr>
          <p:cNvSpPr>
            <a:spLocks noGrp="1"/>
          </p:cNvSpPr>
          <p:nvPr>
            <p:ph type="ftr" sz="quarter" idx="3"/>
          </p:nvPr>
        </p:nvSpPr>
        <p:spPr>
          <a:xfrm>
            <a:off x="3949700" y="6224588"/>
            <a:ext cx="4716463"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accent1"/>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0C84FE9A-8139-42F4-AC4E-440B691D69A4}"/>
              </a:ext>
            </a:extLst>
          </p:cNvPr>
          <p:cNvSpPr>
            <a:spLocks noGrp="1"/>
          </p:cNvSpPr>
          <p:nvPr>
            <p:ph type="sldNum" sz="quarter" idx="4"/>
          </p:nvPr>
        </p:nvSpPr>
        <p:spPr>
          <a:xfrm>
            <a:off x="9329738" y="6224588"/>
            <a:ext cx="1706562"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accent1"/>
                </a:solidFill>
                <a:latin typeface="+mn-lt"/>
              </a:defRPr>
            </a:lvl1pPr>
          </a:lstStyle>
          <a:p>
            <a:pPr>
              <a:defRPr/>
            </a:pPr>
            <a:fld id="{B4FD4763-A438-4C94-81D6-F07D0367B27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25" r:id="rId1"/>
    <p:sldLayoutId id="2147483716" r:id="rId2"/>
    <p:sldLayoutId id="214748372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7" r:id="rId12"/>
  </p:sldLayoutIdLst>
  <p:hf hdr="0" ftr="0" dt="0"/>
  <p:txStyles>
    <p:titleStyle>
      <a:lvl1pPr algn="l" rtl="0" eaLnBrk="0" fontAlgn="base" hangingPunct="0">
        <a:lnSpc>
          <a:spcPct val="90000"/>
        </a:lnSpc>
        <a:spcBef>
          <a:spcPct val="0"/>
        </a:spcBef>
        <a:spcAft>
          <a:spcPct val="0"/>
        </a:spcAft>
        <a:defRPr sz="44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accent1"/>
          </a:solidFill>
          <a:latin typeface="Corbel" panose="020B0503020204020204" pitchFamily="34" charset="0"/>
        </a:defRPr>
      </a:lvl2pPr>
      <a:lvl3pPr algn="l" rtl="0" eaLnBrk="0" fontAlgn="base" hangingPunct="0">
        <a:lnSpc>
          <a:spcPct val="90000"/>
        </a:lnSpc>
        <a:spcBef>
          <a:spcPct val="0"/>
        </a:spcBef>
        <a:spcAft>
          <a:spcPct val="0"/>
        </a:spcAft>
        <a:defRPr sz="4400">
          <a:solidFill>
            <a:schemeClr val="accent1"/>
          </a:solidFill>
          <a:latin typeface="Corbel" panose="020B0503020204020204" pitchFamily="34" charset="0"/>
        </a:defRPr>
      </a:lvl3pPr>
      <a:lvl4pPr algn="l" rtl="0" eaLnBrk="0" fontAlgn="base" hangingPunct="0">
        <a:lnSpc>
          <a:spcPct val="90000"/>
        </a:lnSpc>
        <a:spcBef>
          <a:spcPct val="0"/>
        </a:spcBef>
        <a:spcAft>
          <a:spcPct val="0"/>
        </a:spcAft>
        <a:defRPr sz="4400">
          <a:solidFill>
            <a:schemeClr val="accent1"/>
          </a:solidFill>
          <a:latin typeface="Corbel" panose="020B0503020204020204" pitchFamily="34" charset="0"/>
        </a:defRPr>
      </a:lvl4pPr>
      <a:lvl5pPr algn="l" rtl="0" eaLnBrk="0" fontAlgn="base" hangingPunct="0">
        <a:lnSpc>
          <a:spcPct val="90000"/>
        </a:lnSpc>
        <a:spcBef>
          <a:spcPct val="0"/>
        </a:spcBef>
        <a:spcAft>
          <a:spcPct val="0"/>
        </a:spcAft>
        <a:defRPr sz="4400">
          <a:solidFill>
            <a:schemeClr val="accent1"/>
          </a:solidFill>
          <a:latin typeface="Corbel" panose="020B0503020204020204" pitchFamily="34" charset="0"/>
        </a:defRPr>
      </a:lvl5pPr>
      <a:lvl6pPr marL="457200" algn="l" rtl="0" fontAlgn="base">
        <a:lnSpc>
          <a:spcPct val="90000"/>
        </a:lnSpc>
        <a:spcBef>
          <a:spcPct val="0"/>
        </a:spcBef>
        <a:spcAft>
          <a:spcPct val="0"/>
        </a:spcAft>
        <a:defRPr sz="4400">
          <a:solidFill>
            <a:schemeClr val="accent1"/>
          </a:solidFill>
          <a:latin typeface="Corbel" panose="020B0503020204020204" pitchFamily="34" charset="0"/>
        </a:defRPr>
      </a:lvl6pPr>
      <a:lvl7pPr marL="914400" algn="l" rtl="0" fontAlgn="base">
        <a:lnSpc>
          <a:spcPct val="90000"/>
        </a:lnSpc>
        <a:spcBef>
          <a:spcPct val="0"/>
        </a:spcBef>
        <a:spcAft>
          <a:spcPct val="0"/>
        </a:spcAft>
        <a:defRPr sz="4400">
          <a:solidFill>
            <a:schemeClr val="accent1"/>
          </a:solidFill>
          <a:latin typeface="Corbel" panose="020B0503020204020204" pitchFamily="34" charset="0"/>
        </a:defRPr>
      </a:lvl7pPr>
      <a:lvl8pPr marL="1371600" algn="l" rtl="0" fontAlgn="base">
        <a:lnSpc>
          <a:spcPct val="90000"/>
        </a:lnSpc>
        <a:spcBef>
          <a:spcPct val="0"/>
        </a:spcBef>
        <a:spcAft>
          <a:spcPct val="0"/>
        </a:spcAft>
        <a:defRPr sz="4400">
          <a:solidFill>
            <a:schemeClr val="accent1"/>
          </a:solidFill>
          <a:latin typeface="Corbel" panose="020B0503020204020204" pitchFamily="34" charset="0"/>
        </a:defRPr>
      </a:lvl8pPr>
      <a:lvl9pPr marL="1828800" algn="l" rtl="0" fontAlgn="base">
        <a:lnSpc>
          <a:spcPct val="90000"/>
        </a:lnSpc>
        <a:spcBef>
          <a:spcPct val="0"/>
        </a:spcBef>
        <a:spcAft>
          <a:spcPct val="0"/>
        </a:spcAft>
        <a:defRPr sz="4400">
          <a:solidFill>
            <a:schemeClr val="accent1"/>
          </a:solidFill>
          <a:latin typeface="Corbel" panose="020B0503020204020204" pitchFamily="34" charset="0"/>
        </a:defRPr>
      </a:lvl9pPr>
    </p:titleStyle>
    <p:bodyStyle>
      <a:lvl1pPr marL="228600" indent="-182563" algn="l" rtl="0" eaLnBrk="0" fontAlgn="base" hangingPunct="0">
        <a:lnSpc>
          <a:spcPct val="90000"/>
        </a:lnSpc>
        <a:spcBef>
          <a:spcPts val="1400"/>
        </a:spcBef>
        <a:spcAft>
          <a:spcPct val="0"/>
        </a:spcAft>
        <a:buClr>
          <a:schemeClr val="accent1"/>
        </a:buClr>
        <a:buSzPct val="80000"/>
        <a:buFont typeface="Corbel" panose="020B0503020204020204" pitchFamily="34" charset="0"/>
        <a:buChar char="•"/>
        <a:defRPr sz="2200" kern="1200">
          <a:solidFill>
            <a:schemeClr val="accent1"/>
          </a:solidFill>
          <a:latin typeface="+mn-lt"/>
          <a:ea typeface="+mn-ea"/>
          <a:cs typeface="+mn-cs"/>
        </a:defRPr>
      </a:lvl1pPr>
      <a:lvl2pPr marL="457200" indent="-182563" algn="l" rtl="0" eaLnBrk="0" fontAlgn="base" hangingPunct="0">
        <a:lnSpc>
          <a:spcPct val="90000"/>
        </a:lnSpc>
        <a:spcBef>
          <a:spcPts val="200"/>
        </a:spcBef>
        <a:spcAft>
          <a:spcPts val="400"/>
        </a:spcAft>
        <a:buClr>
          <a:schemeClr val="accent1"/>
        </a:buClr>
        <a:buSzPct val="80000"/>
        <a:buFont typeface="Corbel" panose="020B0503020204020204" pitchFamily="34" charset="0"/>
        <a:buChar char="•"/>
        <a:defRPr sz="2000" kern="1200">
          <a:solidFill>
            <a:schemeClr val="accent1"/>
          </a:solidFill>
          <a:latin typeface="+mn-lt"/>
          <a:ea typeface="+mn-ea"/>
          <a:cs typeface="+mn-cs"/>
        </a:defRPr>
      </a:lvl2pPr>
      <a:lvl3pPr marL="730250" indent="-182563" algn="l" rtl="0" eaLnBrk="0" fontAlgn="base" hangingPunct="0">
        <a:lnSpc>
          <a:spcPct val="90000"/>
        </a:lnSpc>
        <a:spcBef>
          <a:spcPts val="200"/>
        </a:spcBef>
        <a:spcAft>
          <a:spcPts val="400"/>
        </a:spcAft>
        <a:buClr>
          <a:schemeClr val="accent1"/>
        </a:buClr>
        <a:buSzPct val="80000"/>
        <a:buFont typeface="Corbel" panose="020B0503020204020204" pitchFamily="34" charset="0"/>
        <a:buChar char="•"/>
        <a:defRPr kern="1200">
          <a:solidFill>
            <a:schemeClr val="accent1"/>
          </a:solidFill>
          <a:latin typeface="+mn-lt"/>
          <a:ea typeface="+mn-ea"/>
          <a:cs typeface="+mn-cs"/>
        </a:defRPr>
      </a:lvl3pPr>
      <a:lvl4pPr marL="1004888" indent="-182563" algn="l" rtl="0" eaLnBrk="0" fontAlgn="base" hangingPunct="0">
        <a:lnSpc>
          <a:spcPct val="90000"/>
        </a:lnSpc>
        <a:spcBef>
          <a:spcPts val="200"/>
        </a:spcBef>
        <a:spcAft>
          <a:spcPts val="400"/>
        </a:spcAft>
        <a:buClr>
          <a:schemeClr val="accent1"/>
        </a:buClr>
        <a:buSzPct val="80000"/>
        <a:buFont typeface="Corbel" panose="020B0503020204020204" pitchFamily="34" charset="0"/>
        <a:buChar char="•"/>
        <a:defRPr sz="1600" kern="1200">
          <a:solidFill>
            <a:schemeClr val="accent1"/>
          </a:solidFill>
          <a:latin typeface="+mn-lt"/>
          <a:ea typeface="+mn-ea"/>
          <a:cs typeface="+mn-cs"/>
        </a:defRPr>
      </a:lvl4pPr>
      <a:lvl5pPr marL="1279525" indent="-182563" algn="l" rtl="0" eaLnBrk="0" fontAlgn="base" hangingPunct="0">
        <a:lnSpc>
          <a:spcPct val="90000"/>
        </a:lnSpc>
        <a:spcBef>
          <a:spcPts val="200"/>
        </a:spcBef>
        <a:spcAft>
          <a:spcPts val="400"/>
        </a:spcAft>
        <a:buClr>
          <a:schemeClr val="accent1"/>
        </a:buClr>
        <a:buSzPct val="80000"/>
        <a:buFont typeface="Corbel" panose="020B0503020204020204"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0.emf"/><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0C284-469A-4019-AB85-1094C801BB7F}"/>
              </a:ext>
            </a:extLst>
          </p:cNvPr>
          <p:cNvSpPr>
            <a:spLocks noGrp="1"/>
          </p:cNvSpPr>
          <p:nvPr>
            <p:ph type="ctrTitle"/>
          </p:nvPr>
        </p:nvSpPr>
        <p:spPr>
          <a:xfrm>
            <a:off x="2403475" y="766763"/>
            <a:ext cx="9540875" cy="2925762"/>
          </a:xfrm>
        </p:spPr>
        <p:txBody>
          <a:bodyPr rtlCol="0" anchor="ctr">
            <a:noAutofit/>
          </a:bodyPr>
          <a:lstStyle/>
          <a:p>
            <a:pPr eaLnBrk="1" fontAlgn="auto" hangingPunct="1">
              <a:spcAft>
                <a:spcPts val="0"/>
              </a:spcAft>
              <a:defRPr/>
            </a:pPr>
            <a:r>
              <a:rPr lang="en-US" sz="4400" dirty="0"/>
              <a:t>Human </a:t>
            </a:r>
            <a:r>
              <a:rPr lang="lv-LV" sz="4400" dirty="0" smtClean="0"/>
              <a:t>BODY</a:t>
            </a:r>
            <a:r>
              <a:rPr lang="en-US" sz="4400" dirty="0" smtClean="0"/>
              <a:t> as </a:t>
            </a:r>
            <a:r>
              <a:rPr lang="en-US" sz="4400" dirty="0"/>
              <a:t>Data Transmission Medium </a:t>
            </a:r>
            <a:endParaRPr lang="en-GB" sz="2000" b="0" dirty="0"/>
          </a:p>
        </p:txBody>
      </p:sp>
      <p:sp>
        <p:nvSpPr>
          <p:cNvPr id="6147" name="Subtitle 2">
            <a:extLst>
              <a:ext uri="{FF2B5EF4-FFF2-40B4-BE49-F238E27FC236}">
                <a16:creationId xmlns:a16="http://schemas.microsoft.com/office/drawing/2014/main" id="{31162AEB-406A-4ED0-B94A-B16542516E4F}"/>
              </a:ext>
            </a:extLst>
          </p:cNvPr>
          <p:cNvSpPr>
            <a:spLocks noGrp="1" noChangeArrowheads="1"/>
          </p:cNvSpPr>
          <p:nvPr>
            <p:ph type="subTitle" idx="1"/>
          </p:nvPr>
        </p:nvSpPr>
        <p:spPr>
          <a:xfrm>
            <a:off x="2640203" y="3828380"/>
            <a:ext cx="8767763" cy="1387475"/>
          </a:xfrm>
        </p:spPr>
        <p:txBody>
          <a:bodyPr>
            <a:normAutofit lnSpcReduction="10000"/>
          </a:bodyPr>
          <a:lstStyle/>
          <a:p>
            <a:pPr eaLnBrk="1" hangingPunct="1">
              <a:lnSpc>
                <a:spcPct val="100000"/>
              </a:lnSpc>
              <a:spcBef>
                <a:spcPct val="0"/>
              </a:spcBef>
            </a:pPr>
            <a:r>
              <a:rPr lang="en-US" altLang="en-US" sz="2400" dirty="0"/>
              <a:t>Author: Juris Ormanis</a:t>
            </a:r>
          </a:p>
          <a:p>
            <a:pPr eaLnBrk="1" hangingPunct="1"/>
            <a:r>
              <a:rPr lang="en-US" altLang="en-US" dirty="0"/>
              <a:t>Juris.Ormanis@edi.lv</a:t>
            </a:r>
          </a:p>
          <a:p>
            <a:pPr eaLnBrk="1" hangingPunct="1"/>
            <a:r>
              <a:rPr lang="en-US" dirty="0"/>
              <a:t>Supervisor: </a:t>
            </a:r>
            <a:r>
              <a:rPr lang="lv-LV" dirty="0"/>
              <a:t>Modris </a:t>
            </a:r>
            <a:r>
              <a:rPr lang="lv-LV" dirty="0" err="1"/>
              <a:t>Greitāns</a:t>
            </a:r>
            <a:endParaRPr lang="lv-LV" altLang="en-US" dirty="0"/>
          </a:p>
        </p:txBody>
      </p:sp>
      <p:sp>
        <p:nvSpPr>
          <p:cNvPr id="7" name="Rectangle 6">
            <a:extLst>
              <a:ext uri="{FF2B5EF4-FFF2-40B4-BE49-F238E27FC236}">
                <a16:creationId xmlns:a16="http://schemas.microsoft.com/office/drawing/2014/main" id="{E99E591F-EBAB-4F7A-AA49-90969C371D2B}"/>
              </a:ext>
            </a:extLst>
          </p:cNvPr>
          <p:cNvSpPr/>
          <p:nvPr/>
        </p:nvSpPr>
        <p:spPr>
          <a:xfrm>
            <a:off x="0" y="5119688"/>
            <a:ext cx="12192000" cy="1323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5" name="Picture 4">
            <a:extLst>
              <a:ext uri="{FF2B5EF4-FFF2-40B4-BE49-F238E27FC236}">
                <a16:creationId xmlns:a16="http://schemas.microsoft.com/office/drawing/2014/main" id="{56E75AD9-CC96-4758-A330-4888C271D936}"/>
              </a:ext>
            </a:extLst>
          </p:cNvPr>
          <p:cNvPicPr>
            <a:picLocks noChangeAspect="1"/>
          </p:cNvPicPr>
          <p:nvPr/>
        </p:nvPicPr>
        <p:blipFill>
          <a:blip r:embed="rId2"/>
          <a:stretch>
            <a:fillRect/>
          </a:stretch>
        </p:blipFill>
        <p:spPr>
          <a:xfrm>
            <a:off x="3512042" y="5122766"/>
            <a:ext cx="5167915" cy="1306829"/>
          </a:xfrm>
          <a:prstGeom prst="rect">
            <a:avLst/>
          </a:prstGeom>
        </p:spPr>
      </p:pic>
      <p:sp>
        <p:nvSpPr>
          <p:cNvPr id="3" name="Slide Number Placeholder 2">
            <a:extLst>
              <a:ext uri="{FF2B5EF4-FFF2-40B4-BE49-F238E27FC236}">
                <a16:creationId xmlns:a16="http://schemas.microsoft.com/office/drawing/2014/main" id="{959F4798-BFA8-42BD-B4C3-9DF81084EED4}"/>
              </a:ext>
            </a:extLst>
          </p:cNvPr>
          <p:cNvSpPr>
            <a:spLocks noGrp="1"/>
          </p:cNvSpPr>
          <p:nvPr>
            <p:ph type="sldNum" sz="quarter" idx="12"/>
          </p:nvPr>
        </p:nvSpPr>
        <p:spPr/>
        <p:txBody>
          <a:bodyPr/>
          <a:lstStyle/>
          <a:p>
            <a:pPr>
              <a:defRPr/>
            </a:pPr>
            <a:fld id="{8A91CF4C-0A27-4470-9FFA-91FC0517FB0E}" type="slidenum">
              <a:rPr lang="en-US" smtClean="0"/>
              <a:pPr>
                <a:defRPr/>
              </a:pPr>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83BED-1689-4AB0-912C-22828ACC31E8}"/>
              </a:ext>
            </a:extLst>
          </p:cNvPr>
          <p:cNvSpPr>
            <a:spLocks noGrp="1"/>
          </p:cNvSpPr>
          <p:nvPr>
            <p:ph type="title"/>
          </p:nvPr>
        </p:nvSpPr>
        <p:spPr>
          <a:xfrm>
            <a:off x="415925" y="593725"/>
            <a:ext cx="11360150" cy="763588"/>
          </a:xfrm>
        </p:spPr>
        <p:txBody>
          <a:bodyPr rtlCol="0">
            <a:normAutofit fontScale="90000"/>
          </a:bodyPr>
          <a:lstStyle/>
          <a:p>
            <a:pPr eaLnBrk="1" fontAlgn="auto" hangingPunct="1">
              <a:defRPr/>
            </a:pPr>
            <a:r>
              <a:rPr lang="en-US" dirty="0"/>
              <a:t>Validation</a:t>
            </a:r>
          </a:p>
        </p:txBody>
      </p:sp>
      <p:sp>
        <p:nvSpPr>
          <p:cNvPr id="23555" name="Text Placeholder 2">
            <a:extLst>
              <a:ext uri="{FF2B5EF4-FFF2-40B4-BE49-F238E27FC236}">
                <a16:creationId xmlns:a16="http://schemas.microsoft.com/office/drawing/2014/main" id="{6E745BAF-4B9A-457B-BDD4-A5997CA09EEE}"/>
              </a:ext>
            </a:extLst>
          </p:cNvPr>
          <p:cNvSpPr>
            <a:spLocks noGrp="1" noChangeArrowheads="1"/>
          </p:cNvSpPr>
          <p:nvPr>
            <p:ph type="body" idx="1"/>
          </p:nvPr>
        </p:nvSpPr>
        <p:spPr>
          <a:xfrm>
            <a:off x="415925" y="1536700"/>
            <a:ext cx="11360150" cy="4554538"/>
          </a:xfrm>
        </p:spPr>
        <p:txBody>
          <a:bodyPr/>
          <a:lstStyle/>
          <a:p>
            <a:pPr marL="608013" indent="-455613" eaLnBrk="1" hangingPunct="1">
              <a:spcBef>
                <a:spcPct val="0"/>
              </a:spcBef>
              <a:spcAft>
                <a:spcPct val="0"/>
              </a:spcAft>
            </a:pPr>
            <a:endParaRPr lang="en-US" altLang="en-US"/>
          </a:p>
        </p:txBody>
      </p:sp>
      <p:pic>
        <p:nvPicPr>
          <p:cNvPr id="23556" name="Picture 4">
            <a:extLst>
              <a:ext uri="{FF2B5EF4-FFF2-40B4-BE49-F238E27FC236}">
                <a16:creationId xmlns:a16="http://schemas.microsoft.com/office/drawing/2014/main" id="{03FCA1CF-44FD-421B-84B9-7A2C5FBEB6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3350" y="444500"/>
            <a:ext cx="7958138" cy="270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6">
            <a:extLst>
              <a:ext uri="{FF2B5EF4-FFF2-40B4-BE49-F238E27FC236}">
                <a16:creationId xmlns:a16="http://schemas.microsoft.com/office/drawing/2014/main" id="{0FFFCB84-49AE-422C-B7CE-54CD801DA6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 y="2376488"/>
            <a:ext cx="4856163"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C569C9EA-4C46-4003-9ED4-3D210404DB79}"/>
              </a:ext>
            </a:extLst>
          </p:cNvPr>
          <p:cNvPicPr>
            <a:picLocks noChangeAspect="1"/>
          </p:cNvPicPr>
          <p:nvPr/>
        </p:nvPicPr>
        <p:blipFill>
          <a:blip r:embed="rId4"/>
          <a:stretch>
            <a:fillRect/>
          </a:stretch>
        </p:blipFill>
        <p:spPr>
          <a:xfrm>
            <a:off x="6569075" y="3286125"/>
            <a:ext cx="4083050" cy="266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Slide Number Placeholder 2">
            <a:extLst>
              <a:ext uri="{FF2B5EF4-FFF2-40B4-BE49-F238E27FC236}">
                <a16:creationId xmlns:a16="http://schemas.microsoft.com/office/drawing/2014/main" id="{52C01749-0EAE-46CB-99E5-2B1790EB183D}"/>
              </a:ext>
            </a:extLst>
          </p:cNvPr>
          <p:cNvSpPr>
            <a:spLocks noGrp="1"/>
          </p:cNvSpPr>
          <p:nvPr>
            <p:ph type="sldNum" idx="10"/>
          </p:nvPr>
        </p:nvSpPr>
        <p:spPr/>
        <p:txBody>
          <a:bodyPr/>
          <a:lstStyle/>
          <a:p>
            <a:pPr>
              <a:defRPr/>
            </a:pPr>
            <a:fld id="{A54E3892-12AA-4A23-9497-A08544DE00A3}" type="slidenum">
              <a:rPr lang="en-GB" smtClean="0"/>
              <a:pPr>
                <a:defRPr/>
              </a:pPr>
              <a:t>10</a:t>
            </a:fld>
            <a:endParaRPr lang="en-GB"/>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A3BBE5-D0C2-4083-9220-7C636D85E336}"/>
              </a:ext>
            </a:extLst>
          </p:cNvPr>
          <p:cNvPicPr>
            <a:picLocks noChangeAspect="1"/>
          </p:cNvPicPr>
          <p:nvPr/>
        </p:nvPicPr>
        <p:blipFill rotWithShape="1">
          <a:blip r:embed="rId2"/>
          <a:srcRect r="19315"/>
          <a:stretch/>
        </p:blipFill>
        <p:spPr>
          <a:xfrm>
            <a:off x="5375275" y="1560513"/>
            <a:ext cx="6400800" cy="3905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EEA42E11-1BBD-4E68-BD3C-BD60228C91A8}"/>
              </a:ext>
            </a:extLst>
          </p:cNvPr>
          <p:cNvSpPr>
            <a:spLocks noGrp="1"/>
          </p:cNvSpPr>
          <p:nvPr>
            <p:ph type="title"/>
          </p:nvPr>
        </p:nvSpPr>
        <p:spPr>
          <a:xfrm>
            <a:off x="415925" y="593725"/>
            <a:ext cx="11360150" cy="763588"/>
          </a:xfrm>
        </p:spPr>
        <p:txBody>
          <a:bodyPr rtlCol="0">
            <a:normAutofit fontScale="90000"/>
          </a:bodyPr>
          <a:lstStyle/>
          <a:p>
            <a:pPr eaLnBrk="1" fontAlgn="auto" hangingPunct="1">
              <a:defRPr/>
            </a:pPr>
            <a:r>
              <a:rPr lang="en-US" dirty="0"/>
              <a:t>Validation results</a:t>
            </a:r>
          </a:p>
        </p:txBody>
      </p:sp>
      <p:pic>
        <p:nvPicPr>
          <p:cNvPr id="24580" name="Picture 4">
            <a:extLst>
              <a:ext uri="{FF2B5EF4-FFF2-40B4-BE49-F238E27FC236}">
                <a16:creationId xmlns:a16="http://schemas.microsoft.com/office/drawing/2014/main" id="{02B2BCF4-5961-46B8-93BA-F9C560AC0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713" y="1501775"/>
            <a:ext cx="47625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5A1C2FDA-7216-4F55-9898-F4098EF01EC7}"/>
              </a:ext>
            </a:extLst>
          </p:cNvPr>
          <p:cNvPicPr>
            <a:picLocks noChangeAspect="1"/>
          </p:cNvPicPr>
          <p:nvPr/>
        </p:nvPicPr>
        <p:blipFill rotWithShape="1">
          <a:blip r:embed="rId2"/>
          <a:srcRect l="1" r="29069"/>
          <a:stretch/>
        </p:blipFill>
        <p:spPr>
          <a:xfrm>
            <a:off x="1735138" y="2349500"/>
            <a:ext cx="2224087" cy="15430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0" name="Straight Connector 9">
            <a:extLst>
              <a:ext uri="{FF2B5EF4-FFF2-40B4-BE49-F238E27FC236}">
                <a16:creationId xmlns:a16="http://schemas.microsoft.com/office/drawing/2014/main" id="{A463424F-847A-4AFB-A23F-0FC2DC34C362}"/>
              </a:ext>
            </a:extLst>
          </p:cNvPr>
          <p:cNvCxnSpPr>
            <a:cxnSpLocks/>
            <a:stCxn id="8" idx="0"/>
          </p:cNvCxnSpPr>
          <p:nvPr/>
        </p:nvCxnSpPr>
        <p:spPr>
          <a:xfrm flipV="1">
            <a:off x="2847975" y="1560513"/>
            <a:ext cx="2527300" cy="7889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16F9731-E5ED-4E49-B727-5D93A3FD0DC5}"/>
              </a:ext>
            </a:extLst>
          </p:cNvPr>
          <p:cNvCxnSpPr>
            <a:cxnSpLocks/>
          </p:cNvCxnSpPr>
          <p:nvPr/>
        </p:nvCxnSpPr>
        <p:spPr>
          <a:xfrm>
            <a:off x="2847975" y="3883025"/>
            <a:ext cx="2527300" cy="15827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5D7742F6-4232-45AB-BAD6-41ACB65A3B87}"/>
              </a:ext>
            </a:extLst>
          </p:cNvPr>
          <p:cNvSpPr>
            <a:spLocks noGrp="1"/>
          </p:cNvSpPr>
          <p:nvPr>
            <p:ph type="sldNum" idx="10"/>
          </p:nvPr>
        </p:nvSpPr>
        <p:spPr/>
        <p:txBody>
          <a:bodyPr/>
          <a:lstStyle/>
          <a:p>
            <a:pPr>
              <a:defRPr/>
            </a:pPr>
            <a:fld id="{A54E3892-12AA-4A23-9497-A08544DE00A3}" type="slidenum">
              <a:rPr lang="en-GB" smtClean="0"/>
              <a:pPr>
                <a:defRPr/>
              </a:pPr>
              <a:t>11</a:t>
            </a:fld>
            <a:endParaRPr lang="en-GB"/>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9B939-C2D0-490C-8D15-D60E5CDCE8EC}"/>
              </a:ext>
            </a:extLst>
          </p:cNvPr>
          <p:cNvSpPr>
            <a:spLocks noGrp="1"/>
          </p:cNvSpPr>
          <p:nvPr>
            <p:ph type="title"/>
          </p:nvPr>
        </p:nvSpPr>
        <p:spPr>
          <a:xfrm>
            <a:off x="415925" y="593725"/>
            <a:ext cx="11360150" cy="763588"/>
          </a:xfrm>
        </p:spPr>
        <p:txBody>
          <a:bodyPr rtlCol="0">
            <a:normAutofit fontScale="90000"/>
          </a:bodyPr>
          <a:lstStyle/>
          <a:p>
            <a:pPr eaLnBrk="1" fontAlgn="auto" hangingPunct="1">
              <a:defRPr/>
            </a:pPr>
            <a:r>
              <a:rPr lang="en-GB" b="1" i="1" dirty="0"/>
              <a:t>Results</a:t>
            </a:r>
            <a:endParaRPr lang="en-US" dirty="0"/>
          </a:p>
        </p:txBody>
      </p:sp>
      <p:sp>
        <p:nvSpPr>
          <p:cNvPr id="25603" name="Text Placeholder 2">
            <a:extLst>
              <a:ext uri="{FF2B5EF4-FFF2-40B4-BE49-F238E27FC236}">
                <a16:creationId xmlns:a16="http://schemas.microsoft.com/office/drawing/2014/main" id="{0F1E3C3F-DF46-46AE-86DE-558734FE7C71}"/>
              </a:ext>
            </a:extLst>
          </p:cNvPr>
          <p:cNvSpPr>
            <a:spLocks noGrp="1" noChangeArrowheads="1"/>
          </p:cNvSpPr>
          <p:nvPr>
            <p:ph type="body" idx="1"/>
          </p:nvPr>
        </p:nvSpPr>
        <p:spPr>
          <a:xfrm>
            <a:off x="415925" y="1536700"/>
            <a:ext cx="11360150" cy="4554538"/>
          </a:xfrm>
        </p:spPr>
        <p:txBody>
          <a:bodyPr/>
          <a:lstStyle/>
          <a:p>
            <a:pPr marL="608013" indent="-455613" eaLnBrk="1" hangingPunct="1">
              <a:spcBef>
                <a:spcPct val="0"/>
              </a:spcBef>
              <a:spcAft>
                <a:spcPct val="0"/>
              </a:spcAft>
            </a:pPr>
            <a:endParaRPr lang="en-US" altLang="en-US"/>
          </a:p>
        </p:txBody>
      </p:sp>
      <p:pic>
        <p:nvPicPr>
          <p:cNvPr id="25605" name="Picture 7">
            <a:extLst>
              <a:ext uri="{FF2B5EF4-FFF2-40B4-BE49-F238E27FC236}">
                <a16:creationId xmlns:a16="http://schemas.microsoft.com/office/drawing/2014/main" id="{5F514FFE-3307-414A-BAB7-CC4BA5F556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3513" y="1403350"/>
            <a:ext cx="6784975" cy="482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85A6BAB9-69DD-487B-ADE4-BDCAEB1898AA}"/>
              </a:ext>
            </a:extLst>
          </p:cNvPr>
          <p:cNvSpPr>
            <a:spLocks noGrp="1"/>
          </p:cNvSpPr>
          <p:nvPr>
            <p:ph type="sldNum" idx="10"/>
          </p:nvPr>
        </p:nvSpPr>
        <p:spPr/>
        <p:txBody>
          <a:bodyPr/>
          <a:lstStyle/>
          <a:p>
            <a:pPr>
              <a:defRPr/>
            </a:pPr>
            <a:fld id="{A54E3892-12AA-4A23-9497-A08544DE00A3}" type="slidenum">
              <a:rPr lang="en-GB" smtClean="0"/>
              <a:pPr>
                <a:defRPr/>
              </a:pPr>
              <a:t>12</a:t>
            </a:fld>
            <a:endParaRPr lang="en-GB"/>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28670-913E-4E6D-B8E3-E7C046938199}"/>
              </a:ext>
            </a:extLst>
          </p:cNvPr>
          <p:cNvSpPr>
            <a:spLocks noGrp="1"/>
          </p:cNvSpPr>
          <p:nvPr>
            <p:ph type="title"/>
          </p:nvPr>
        </p:nvSpPr>
        <p:spPr>
          <a:xfrm>
            <a:off x="415925" y="593725"/>
            <a:ext cx="11360150" cy="763588"/>
          </a:xfrm>
        </p:spPr>
        <p:txBody>
          <a:bodyPr rtlCol="0">
            <a:normAutofit fontScale="90000"/>
          </a:bodyPr>
          <a:lstStyle/>
          <a:p>
            <a:pPr eaLnBrk="1" fontAlgn="auto" hangingPunct="1">
              <a:defRPr/>
            </a:pPr>
            <a:r>
              <a:rPr lang="en-US" dirty="0"/>
              <a:t>Results - Experiment schematic</a:t>
            </a:r>
          </a:p>
        </p:txBody>
      </p:sp>
      <p:sp>
        <p:nvSpPr>
          <p:cNvPr id="26627" name="Text Placeholder 2">
            <a:extLst>
              <a:ext uri="{FF2B5EF4-FFF2-40B4-BE49-F238E27FC236}">
                <a16:creationId xmlns:a16="http://schemas.microsoft.com/office/drawing/2014/main" id="{BC036EC2-4732-46D9-A11C-E66ABA0765CA}"/>
              </a:ext>
            </a:extLst>
          </p:cNvPr>
          <p:cNvSpPr>
            <a:spLocks noGrp="1" noChangeArrowheads="1"/>
          </p:cNvSpPr>
          <p:nvPr>
            <p:ph type="body" idx="1"/>
          </p:nvPr>
        </p:nvSpPr>
        <p:spPr>
          <a:xfrm>
            <a:off x="415925" y="1536700"/>
            <a:ext cx="11360150" cy="4554538"/>
          </a:xfrm>
        </p:spPr>
        <p:txBody>
          <a:bodyPr/>
          <a:lstStyle/>
          <a:p>
            <a:pPr marL="608013" indent="-455613" eaLnBrk="1" hangingPunct="1">
              <a:spcBef>
                <a:spcPct val="0"/>
              </a:spcBef>
              <a:spcAft>
                <a:spcPct val="0"/>
              </a:spcAft>
            </a:pPr>
            <a:endParaRPr lang="en-US" altLang="en-US"/>
          </a:p>
        </p:txBody>
      </p:sp>
      <p:pic>
        <p:nvPicPr>
          <p:cNvPr id="26628" name="Picture 6">
            <a:extLst>
              <a:ext uri="{FF2B5EF4-FFF2-40B4-BE49-F238E27FC236}">
                <a16:creationId xmlns:a16="http://schemas.microsoft.com/office/drawing/2014/main" id="{407FBDC6-FE51-4588-ACF9-A9B6790D73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925" y="1722438"/>
            <a:ext cx="11360150"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13B6B5CE-298E-4996-9938-FCFBDFFB5A05}"/>
              </a:ext>
            </a:extLst>
          </p:cNvPr>
          <p:cNvSpPr>
            <a:spLocks noGrp="1"/>
          </p:cNvSpPr>
          <p:nvPr>
            <p:ph type="sldNum" idx="10"/>
          </p:nvPr>
        </p:nvSpPr>
        <p:spPr/>
        <p:txBody>
          <a:bodyPr/>
          <a:lstStyle/>
          <a:p>
            <a:pPr>
              <a:defRPr/>
            </a:pPr>
            <a:fld id="{A54E3892-12AA-4A23-9497-A08544DE00A3}" type="slidenum">
              <a:rPr lang="en-GB" smtClean="0"/>
              <a:pPr>
                <a:defRPr/>
              </a:pPr>
              <a:t>13</a:t>
            </a:fld>
            <a:endParaRPr lang="en-GB"/>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AAA56-1142-4591-A582-78464F42ABEE}"/>
              </a:ext>
            </a:extLst>
          </p:cNvPr>
          <p:cNvSpPr>
            <a:spLocks noGrp="1"/>
          </p:cNvSpPr>
          <p:nvPr>
            <p:ph type="title"/>
          </p:nvPr>
        </p:nvSpPr>
        <p:spPr>
          <a:xfrm>
            <a:off x="415925" y="593725"/>
            <a:ext cx="11360150" cy="763588"/>
          </a:xfrm>
        </p:spPr>
        <p:txBody>
          <a:bodyPr rtlCol="0">
            <a:normAutofit fontScale="90000"/>
          </a:bodyPr>
          <a:lstStyle/>
          <a:p>
            <a:pPr eaLnBrk="1" fontAlgn="auto" hangingPunct="1">
              <a:defRPr/>
            </a:pPr>
            <a:r>
              <a:rPr lang="en-US" b="1" i="1" dirty="0"/>
              <a:t>Results – Wrist Impedance</a:t>
            </a:r>
          </a:p>
        </p:txBody>
      </p:sp>
      <p:sp>
        <p:nvSpPr>
          <p:cNvPr id="27651" name="Text Placeholder 2">
            <a:extLst>
              <a:ext uri="{FF2B5EF4-FFF2-40B4-BE49-F238E27FC236}">
                <a16:creationId xmlns:a16="http://schemas.microsoft.com/office/drawing/2014/main" id="{83E34397-7EE6-4979-B18F-8EC77354B296}"/>
              </a:ext>
            </a:extLst>
          </p:cNvPr>
          <p:cNvSpPr>
            <a:spLocks noGrp="1" noChangeArrowheads="1"/>
          </p:cNvSpPr>
          <p:nvPr>
            <p:ph type="body" idx="1"/>
          </p:nvPr>
        </p:nvSpPr>
        <p:spPr>
          <a:xfrm>
            <a:off x="415925" y="1536700"/>
            <a:ext cx="11360150" cy="4554538"/>
          </a:xfrm>
        </p:spPr>
        <p:txBody>
          <a:bodyPr/>
          <a:lstStyle/>
          <a:p>
            <a:pPr marL="608013" indent="-455613" eaLnBrk="1" hangingPunct="1">
              <a:spcBef>
                <a:spcPct val="0"/>
              </a:spcBef>
              <a:spcAft>
                <a:spcPct val="0"/>
              </a:spcAft>
            </a:pPr>
            <a:endParaRPr lang="en-US" altLang="en-US"/>
          </a:p>
        </p:txBody>
      </p:sp>
      <p:pic>
        <p:nvPicPr>
          <p:cNvPr id="27653" name="Picture 7">
            <a:extLst>
              <a:ext uri="{FF2B5EF4-FFF2-40B4-BE49-F238E27FC236}">
                <a16:creationId xmlns:a16="http://schemas.microsoft.com/office/drawing/2014/main" id="{383C4757-B2B0-432D-AF8A-A3F7CB4723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2250" y="1452563"/>
            <a:ext cx="6667500" cy="472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FEE4FDD2-E445-4EA6-A7D1-CFEAFA46008A}"/>
              </a:ext>
            </a:extLst>
          </p:cNvPr>
          <p:cNvSpPr>
            <a:spLocks noGrp="1"/>
          </p:cNvSpPr>
          <p:nvPr>
            <p:ph type="sldNum" idx="10"/>
          </p:nvPr>
        </p:nvSpPr>
        <p:spPr/>
        <p:txBody>
          <a:bodyPr/>
          <a:lstStyle/>
          <a:p>
            <a:pPr>
              <a:defRPr/>
            </a:pPr>
            <a:fld id="{A54E3892-12AA-4A23-9497-A08544DE00A3}" type="slidenum">
              <a:rPr lang="en-GB" smtClean="0"/>
              <a:pPr>
                <a:defRPr/>
              </a:pPr>
              <a:t>14</a:t>
            </a:fld>
            <a:endParaRPr lang="en-GB"/>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hape 137">
            <a:extLst>
              <a:ext uri="{FF2B5EF4-FFF2-40B4-BE49-F238E27FC236}">
                <a16:creationId xmlns:a16="http://schemas.microsoft.com/office/drawing/2014/main" id="{0EDE6CC3-0CF5-4FC2-B2D7-F8F874140F8F}"/>
              </a:ext>
            </a:extLst>
          </p:cNvPr>
          <p:cNvSpPr>
            <a:spLocks noGrp="1" noChangeArrowheads="1"/>
          </p:cNvSpPr>
          <p:nvPr>
            <p:ph type="title"/>
          </p:nvPr>
        </p:nvSpPr>
        <p:spPr>
          <a:xfrm>
            <a:off x="415925" y="593725"/>
            <a:ext cx="11360150" cy="763588"/>
          </a:xfrm>
        </p:spPr>
        <p:txBody>
          <a:bodyPr lIns="121900" tIns="121900" rIns="121900" bIns="121900"/>
          <a:lstStyle/>
          <a:p>
            <a:pPr eaLnBrk="1" hangingPunct="1">
              <a:spcBef>
                <a:spcPct val="0"/>
              </a:spcBef>
              <a:spcAft>
                <a:spcPct val="0"/>
              </a:spcAft>
            </a:pPr>
            <a:r>
              <a:rPr lang="en-GB" altLang="en-US" b="1" i="1"/>
              <a:t>Results – Human body frequency response</a:t>
            </a:r>
            <a:endParaRPr lang="en-US" altLang="en-US" b="1" i="1"/>
          </a:p>
        </p:txBody>
      </p:sp>
      <p:sp>
        <p:nvSpPr>
          <p:cNvPr id="28675" name="Shape 138">
            <a:extLst>
              <a:ext uri="{FF2B5EF4-FFF2-40B4-BE49-F238E27FC236}">
                <a16:creationId xmlns:a16="http://schemas.microsoft.com/office/drawing/2014/main" id="{13A02371-B4F8-493E-900F-96B553E2D72F}"/>
              </a:ext>
            </a:extLst>
          </p:cNvPr>
          <p:cNvSpPr>
            <a:spLocks noGrp="1" noChangeArrowheads="1"/>
          </p:cNvSpPr>
          <p:nvPr>
            <p:ph type="body" idx="1"/>
          </p:nvPr>
        </p:nvSpPr>
        <p:spPr>
          <a:xfrm>
            <a:off x="415925" y="1536700"/>
            <a:ext cx="11360150" cy="4554538"/>
          </a:xfrm>
        </p:spPr>
        <p:txBody>
          <a:bodyPr lIns="121900" tIns="121900" rIns="121900" bIns="121900"/>
          <a:lstStyle/>
          <a:p>
            <a:pPr marL="0" indent="0" eaLnBrk="1" hangingPunct="1">
              <a:spcBef>
                <a:spcPct val="0"/>
              </a:spcBef>
              <a:spcAft>
                <a:spcPts val="2138"/>
              </a:spcAft>
              <a:buFont typeface="Corbel" panose="020B0503020204020204" pitchFamily="34" charset="0"/>
              <a:buNone/>
            </a:pPr>
            <a:endParaRPr lang="en-US" altLang="en-US"/>
          </a:p>
        </p:txBody>
      </p:sp>
      <p:pic>
        <p:nvPicPr>
          <p:cNvPr id="28677" name="Picture 9">
            <a:extLst>
              <a:ext uri="{FF2B5EF4-FFF2-40B4-BE49-F238E27FC236}">
                <a16:creationId xmlns:a16="http://schemas.microsoft.com/office/drawing/2014/main" id="{F24BBD56-7240-47B8-A5DC-A49AB1953F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3813" y="1466850"/>
            <a:ext cx="7064375" cy="469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E0AF554E-FE9C-4D58-A436-06364358B750}"/>
              </a:ext>
            </a:extLst>
          </p:cNvPr>
          <p:cNvSpPr>
            <a:spLocks noGrp="1"/>
          </p:cNvSpPr>
          <p:nvPr>
            <p:ph type="sldNum" idx="10"/>
          </p:nvPr>
        </p:nvSpPr>
        <p:spPr/>
        <p:txBody>
          <a:bodyPr/>
          <a:lstStyle/>
          <a:p>
            <a:pPr>
              <a:defRPr/>
            </a:pPr>
            <a:fld id="{A54E3892-12AA-4A23-9497-A08544DE00A3}" type="slidenum">
              <a:rPr lang="en-GB" smtClean="0"/>
              <a:pPr>
                <a:defRPr/>
              </a:pPr>
              <a:t>15</a:t>
            </a:fld>
            <a:endParaRPr lang="en-GB"/>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70E5C-0DDC-4A6D-822A-BD1D0C3495FD}"/>
              </a:ext>
            </a:extLst>
          </p:cNvPr>
          <p:cNvSpPr>
            <a:spLocks noGrp="1"/>
          </p:cNvSpPr>
          <p:nvPr>
            <p:ph type="title"/>
          </p:nvPr>
        </p:nvSpPr>
        <p:spPr>
          <a:xfrm>
            <a:off x="415925" y="593725"/>
            <a:ext cx="11360150" cy="763588"/>
          </a:xfrm>
        </p:spPr>
        <p:txBody>
          <a:bodyPr rtlCol="0">
            <a:normAutofit fontScale="90000"/>
          </a:bodyPr>
          <a:lstStyle/>
          <a:p>
            <a:pPr eaLnBrk="1" fontAlgn="auto" hangingPunct="1">
              <a:defRPr/>
            </a:pPr>
            <a:r>
              <a:rPr lang="en-US" b="1" i="1" dirty="0"/>
              <a:t>Results – Model </a:t>
            </a:r>
          </a:p>
        </p:txBody>
      </p:sp>
      <p:sp>
        <p:nvSpPr>
          <p:cNvPr id="30723" name="Text Placeholder 2">
            <a:extLst>
              <a:ext uri="{FF2B5EF4-FFF2-40B4-BE49-F238E27FC236}">
                <a16:creationId xmlns:a16="http://schemas.microsoft.com/office/drawing/2014/main" id="{D4698A72-5DE5-4925-B950-82A0D28FF53C}"/>
              </a:ext>
            </a:extLst>
          </p:cNvPr>
          <p:cNvSpPr>
            <a:spLocks noGrp="1" noChangeArrowheads="1"/>
          </p:cNvSpPr>
          <p:nvPr>
            <p:ph type="body" idx="1"/>
          </p:nvPr>
        </p:nvSpPr>
        <p:spPr>
          <a:xfrm>
            <a:off x="415925" y="1536700"/>
            <a:ext cx="11360150" cy="4554538"/>
          </a:xfrm>
        </p:spPr>
        <p:txBody>
          <a:bodyPr/>
          <a:lstStyle/>
          <a:p>
            <a:pPr marL="608013" indent="-455613" eaLnBrk="1" hangingPunct="1">
              <a:spcBef>
                <a:spcPct val="0"/>
              </a:spcBef>
              <a:spcAft>
                <a:spcPct val="0"/>
              </a:spcAft>
            </a:pPr>
            <a:endParaRPr lang="en-US" altLang="en-US"/>
          </a:p>
        </p:txBody>
      </p:sp>
      <p:pic>
        <p:nvPicPr>
          <p:cNvPr id="30724" name="Picture 4">
            <a:extLst>
              <a:ext uri="{FF2B5EF4-FFF2-40B4-BE49-F238E27FC236}">
                <a16:creationId xmlns:a16="http://schemas.microsoft.com/office/drawing/2014/main" id="{3EE3449F-E778-4228-934F-B998DB373F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00" y="1139825"/>
            <a:ext cx="11306175"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a:extLst>
              <a:ext uri="{FF2B5EF4-FFF2-40B4-BE49-F238E27FC236}">
                <a16:creationId xmlns:a16="http://schemas.microsoft.com/office/drawing/2014/main" id="{7C2DBB3E-B584-425B-9196-889AFAF38C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330" t="18240" r="5267" b="26027"/>
          <a:stretch>
            <a:fillRect/>
          </a:stretch>
        </p:blipFill>
        <p:spPr bwMode="auto">
          <a:xfrm>
            <a:off x="1931988" y="2686050"/>
            <a:ext cx="818515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Shape 147">
            <a:extLst>
              <a:ext uri="{FF2B5EF4-FFF2-40B4-BE49-F238E27FC236}">
                <a16:creationId xmlns:a16="http://schemas.microsoft.com/office/drawing/2014/main" id="{FE689E1C-4D9B-4F5D-B462-6D2EC71CCCBB}"/>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1630" t="9247" r="2512" b="9279"/>
          <a:stretch>
            <a:fillRect/>
          </a:stretch>
        </p:blipFill>
        <p:spPr bwMode="auto">
          <a:xfrm>
            <a:off x="874713" y="3444875"/>
            <a:ext cx="10299700"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D2A270F9-AF8A-4D83-AD03-5769E018A16F}"/>
              </a:ext>
            </a:extLst>
          </p:cNvPr>
          <p:cNvSpPr>
            <a:spLocks noGrp="1"/>
          </p:cNvSpPr>
          <p:nvPr>
            <p:ph type="sldNum" idx="10"/>
          </p:nvPr>
        </p:nvSpPr>
        <p:spPr/>
        <p:txBody>
          <a:bodyPr/>
          <a:lstStyle/>
          <a:p>
            <a:pPr>
              <a:defRPr/>
            </a:pPr>
            <a:fld id="{A54E3892-12AA-4A23-9497-A08544DE00A3}" type="slidenum">
              <a:rPr lang="en-GB" smtClean="0"/>
              <a:pPr>
                <a:defRPr/>
              </a:pPr>
              <a:t>16</a:t>
            </a:fld>
            <a:endParaRPr lang="en-GB"/>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F0D5C0CB-07B4-46C4-ABDF-78D2531F57F9}"/>
              </a:ext>
            </a:extLst>
          </p:cNvPr>
          <p:cNvSpPr>
            <a:spLocks noGrp="1" noChangeArrowheads="1"/>
          </p:cNvSpPr>
          <p:nvPr>
            <p:ph type="title"/>
          </p:nvPr>
        </p:nvSpPr>
        <p:spPr>
          <a:xfrm>
            <a:off x="415925" y="593725"/>
            <a:ext cx="11360150" cy="763588"/>
          </a:xfrm>
        </p:spPr>
        <p:txBody>
          <a:bodyPr/>
          <a:lstStyle/>
          <a:p>
            <a:pPr eaLnBrk="1" hangingPunct="1">
              <a:spcBef>
                <a:spcPct val="0"/>
              </a:spcBef>
              <a:spcAft>
                <a:spcPct val="0"/>
              </a:spcAft>
            </a:pPr>
            <a:r>
              <a:rPr lang="en-GB" altLang="en-US" b="1" i="1"/>
              <a:t>Results – Model adjusting</a:t>
            </a:r>
            <a:endParaRPr lang="en-US" altLang="en-US"/>
          </a:p>
        </p:txBody>
      </p:sp>
      <p:sp>
        <p:nvSpPr>
          <p:cNvPr id="31747" name="Text Placeholder 2">
            <a:extLst>
              <a:ext uri="{FF2B5EF4-FFF2-40B4-BE49-F238E27FC236}">
                <a16:creationId xmlns:a16="http://schemas.microsoft.com/office/drawing/2014/main" id="{881D0990-59BE-4C95-A274-FF1E9D200FE0}"/>
              </a:ext>
            </a:extLst>
          </p:cNvPr>
          <p:cNvSpPr>
            <a:spLocks noGrp="1" noChangeArrowheads="1"/>
          </p:cNvSpPr>
          <p:nvPr>
            <p:ph type="body" idx="1"/>
          </p:nvPr>
        </p:nvSpPr>
        <p:spPr>
          <a:xfrm>
            <a:off x="415925" y="1536700"/>
            <a:ext cx="11360150" cy="4554538"/>
          </a:xfrm>
        </p:spPr>
        <p:txBody>
          <a:bodyPr/>
          <a:lstStyle/>
          <a:p>
            <a:pPr marL="608013" indent="-455613" eaLnBrk="1" hangingPunct="1">
              <a:spcBef>
                <a:spcPct val="0"/>
              </a:spcBef>
              <a:spcAft>
                <a:spcPct val="0"/>
              </a:spcAft>
            </a:pPr>
            <a:endParaRPr lang="en-US" altLang="en-US"/>
          </a:p>
        </p:txBody>
      </p:sp>
      <p:pic>
        <p:nvPicPr>
          <p:cNvPr id="31749" name="Picture 4">
            <a:extLst>
              <a:ext uri="{FF2B5EF4-FFF2-40B4-BE49-F238E27FC236}">
                <a16:creationId xmlns:a16="http://schemas.microsoft.com/office/drawing/2014/main" id="{68AC2337-F81A-4E59-966D-57D4CEA1EC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613" y="1866900"/>
            <a:ext cx="1001077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A6ACD746-9BDF-4BBF-AF67-4DCD2D844027}"/>
              </a:ext>
            </a:extLst>
          </p:cNvPr>
          <p:cNvSpPr>
            <a:spLocks noGrp="1"/>
          </p:cNvSpPr>
          <p:nvPr>
            <p:ph type="sldNum" idx="10"/>
          </p:nvPr>
        </p:nvSpPr>
        <p:spPr/>
        <p:txBody>
          <a:bodyPr/>
          <a:lstStyle/>
          <a:p>
            <a:pPr>
              <a:defRPr/>
            </a:pPr>
            <a:fld id="{A54E3892-12AA-4A23-9497-A08544DE00A3}" type="slidenum">
              <a:rPr lang="en-GB" smtClean="0"/>
              <a:pPr>
                <a:defRPr/>
              </a:pPr>
              <a:t>17</a:t>
            </a:fld>
            <a:endParaRPr lang="en-GB"/>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6D5A8A4D-92F4-4EE3-9964-3C80B60CA551}"/>
              </a:ext>
            </a:extLst>
          </p:cNvPr>
          <p:cNvSpPr>
            <a:spLocks noGrp="1" noChangeArrowheads="1"/>
          </p:cNvSpPr>
          <p:nvPr>
            <p:ph type="title"/>
          </p:nvPr>
        </p:nvSpPr>
        <p:spPr>
          <a:xfrm>
            <a:off x="415925" y="593725"/>
            <a:ext cx="11360150" cy="763588"/>
          </a:xfrm>
        </p:spPr>
        <p:txBody>
          <a:bodyPr/>
          <a:lstStyle/>
          <a:p>
            <a:pPr eaLnBrk="1" hangingPunct="1">
              <a:spcBef>
                <a:spcPct val="0"/>
              </a:spcBef>
              <a:spcAft>
                <a:spcPct val="0"/>
              </a:spcAft>
            </a:pPr>
            <a:endParaRPr lang="en-US" altLang="en-US"/>
          </a:p>
        </p:txBody>
      </p:sp>
      <p:sp>
        <p:nvSpPr>
          <p:cNvPr id="32771" name="Text Placeholder 2">
            <a:extLst>
              <a:ext uri="{FF2B5EF4-FFF2-40B4-BE49-F238E27FC236}">
                <a16:creationId xmlns:a16="http://schemas.microsoft.com/office/drawing/2014/main" id="{1633FC8D-4E07-4017-A629-812CB6AD0FED}"/>
              </a:ext>
            </a:extLst>
          </p:cNvPr>
          <p:cNvSpPr>
            <a:spLocks noGrp="1" noChangeArrowheads="1"/>
          </p:cNvSpPr>
          <p:nvPr>
            <p:ph type="body" idx="1"/>
          </p:nvPr>
        </p:nvSpPr>
        <p:spPr>
          <a:xfrm>
            <a:off x="415925" y="1536700"/>
            <a:ext cx="11360150" cy="4554538"/>
          </a:xfrm>
        </p:spPr>
        <p:txBody>
          <a:bodyPr/>
          <a:lstStyle/>
          <a:p>
            <a:pPr marL="608013" indent="-455613" eaLnBrk="1" hangingPunct="1">
              <a:spcBef>
                <a:spcPct val="0"/>
              </a:spcBef>
              <a:spcAft>
                <a:spcPct val="0"/>
              </a:spcAft>
            </a:pPr>
            <a:endParaRPr lang="en-US" altLang="en-US"/>
          </a:p>
        </p:txBody>
      </p:sp>
      <p:pic>
        <p:nvPicPr>
          <p:cNvPr id="32773" name="Picture 2">
            <a:extLst>
              <a:ext uri="{FF2B5EF4-FFF2-40B4-BE49-F238E27FC236}">
                <a16:creationId xmlns:a16="http://schemas.microsoft.com/office/drawing/2014/main" id="{E8C38EE9-46CD-4919-A4E2-1E317E75CE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461963"/>
            <a:ext cx="8534400" cy="593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BCEB83EF-B994-4197-831E-8527C32BE993}"/>
              </a:ext>
            </a:extLst>
          </p:cNvPr>
          <p:cNvSpPr>
            <a:spLocks noGrp="1"/>
          </p:cNvSpPr>
          <p:nvPr>
            <p:ph type="sldNum" idx="10"/>
          </p:nvPr>
        </p:nvSpPr>
        <p:spPr/>
        <p:txBody>
          <a:bodyPr/>
          <a:lstStyle/>
          <a:p>
            <a:pPr>
              <a:defRPr/>
            </a:pPr>
            <a:fld id="{A54E3892-12AA-4A23-9497-A08544DE00A3}" type="slidenum">
              <a:rPr lang="en-GB" smtClean="0"/>
              <a:pPr>
                <a:defRPr/>
              </a:pPr>
              <a:t>18</a:t>
            </a:fld>
            <a:endParaRPr lang="en-GB"/>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B2B53-7AD7-4A88-86D7-D5E3EC891B97}"/>
              </a:ext>
            </a:extLst>
          </p:cNvPr>
          <p:cNvSpPr>
            <a:spLocks noGrp="1"/>
          </p:cNvSpPr>
          <p:nvPr>
            <p:ph type="title"/>
          </p:nvPr>
        </p:nvSpPr>
        <p:spPr>
          <a:xfrm>
            <a:off x="415925" y="593725"/>
            <a:ext cx="11360150" cy="763588"/>
          </a:xfrm>
        </p:spPr>
        <p:txBody>
          <a:bodyPr rtlCol="0">
            <a:normAutofit fontScale="90000"/>
          </a:bodyPr>
          <a:lstStyle/>
          <a:p>
            <a:pPr eaLnBrk="1" fontAlgn="auto" hangingPunct="1">
              <a:defRPr/>
            </a:pPr>
            <a:r>
              <a:rPr lang="en-US" b="1" i="1" dirty="0"/>
              <a:t>Results – Channel parameters </a:t>
            </a:r>
          </a:p>
        </p:txBody>
      </p:sp>
      <p:sp>
        <p:nvSpPr>
          <p:cNvPr id="33795" name="Text Placeholder 2">
            <a:extLst>
              <a:ext uri="{FF2B5EF4-FFF2-40B4-BE49-F238E27FC236}">
                <a16:creationId xmlns:a16="http://schemas.microsoft.com/office/drawing/2014/main" id="{9D39E2DC-D635-4A6E-A0F5-8AF0B69F5B49}"/>
              </a:ext>
            </a:extLst>
          </p:cNvPr>
          <p:cNvSpPr>
            <a:spLocks noGrp="1" noChangeArrowheads="1"/>
          </p:cNvSpPr>
          <p:nvPr>
            <p:ph type="body" idx="1"/>
          </p:nvPr>
        </p:nvSpPr>
        <p:spPr>
          <a:xfrm>
            <a:off x="415925" y="1536700"/>
            <a:ext cx="11360150" cy="4554538"/>
          </a:xfrm>
        </p:spPr>
        <p:txBody>
          <a:bodyPr/>
          <a:lstStyle/>
          <a:p>
            <a:pPr marL="608013" indent="-455613" eaLnBrk="1" hangingPunct="1">
              <a:spcBef>
                <a:spcPct val="0"/>
              </a:spcBef>
              <a:spcAft>
                <a:spcPct val="0"/>
              </a:spcAft>
            </a:pPr>
            <a:endParaRPr lang="en-US" altLang="en-US"/>
          </a:p>
        </p:txBody>
      </p:sp>
      <p:graphicFrame>
        <p:nvGraphicFramePr>
          <p:cNvPr id="4" name="Table 3">
            <a:extLst>
              <a:ext uri="{FF2B5EF4-FFF2-40B4-BE49-F238E27FC236}">
                <a16:creationId xmlns:a16="http://schemas.microsoft.com/office/drawing/2014/main" id="{86C4FC26-D49D-4704-8D43-B04982989F5B}"/>
              </a:ext>
            </a:extLst>
          </p:cNvPr>
          <p:cNvGraphicFramePr>
            <a:graphicFrameLocks noGrp="1"/>
          </p:cNvGraphicFramePr>
          <p:nvPr/>
        </p:nvGraphicFramePr>
        <p:xfrm>
          <a:off x="2032000" y="2581275"/>
          <a:ext cx="8128000" cy="1857375"/>
        </p:xfrm>
        <a:graphic>
          <a:graphicData uri="http://schemas.openxmlformats.org/drawingml/2006/table">
            <a:tbl>
              <a:tblPr/>
              <a:tblGrid>
                <a:gridCol w="4064000">
                  <a:extLst>
                    <a:ext uri="{9D8B030D-6E8A-4147-A177-3AD203B41FA5}">
                      <a16:colId xmlns:a16="http://schemas.microsoft.com/office/drawing/2014/main" val="1355414733"/>
                    </a:ext>
                  </a:extLst>
                </a:gridCol>
                <a:gridCol w="4064000">
                  <a:extLst>
                    <a:ext uri="{9D8B030D-6E8A-4147-A177-3AD203B41FA5}">
                      <a16:colId xmlns:a16="http://schemas.microsoft.com/office/drawing/2014/main" val="2634779892"/>
                    </a:ext>
                  </a:extLst>
                </a:gridCol>
              </a:tblGrid>
              <a:tr h="371475">
                <a:tc>
                  <a:txBody>
                    <a:bodyPr/>
                    <a:lstStyle>
                      <a:lvl1pPr>
                        <a:lnSpc>
                          <a:spcPct val="90000"/>
                        </a:lnSpc>
                        <a:spcBef>
                          <a:spcPts val="1400"/>
                        </a:spcBef>
                        <a:buClr>
                          <a:schemeClr val="accent1"/>
                        </a:buClr>
                        <a:buSzPct val="80000"/>
                        <a:buFont typeface="Corbel" panose="020B0503020204020204" pitchFamily="34" charset="0"/>
                        <a:defRPr sz="2000">
                          <a:solidFill>
                            <a:schemeClr val="accent1"/>
                          </a:solidFill>
                          <a:latin typeface="Corbel" panose="020B0503020204020204" pitchFamily="34" charset="0"/>
                        </a:defRPr>
                      </a:lvl1pPr>
                      <a:lvl2pPr marL="742950" indent="-285750">
                        <a:lnSpc>
                          <a:spcPct val="90000"/>
                        </a:lnSpc>
                        <a:spcBef>
                          <a:spcPts val="200"/>
                        </a:spcBef>
                        <a:spcAft>
                          <a:spcPts val="400"/>
                        </a:spcAft>
                        <a:buClr>
                          <a:schemeClr val="accent1"/>
                        </a:buClr>
                        <a:buSzPct val="80000"/>
                        <a:buFont typeface="Corbel" panose="020B0503020204020204" pitchFamily="34" charset="0"/>
                        <a:defRPr>
                          <a:solidFill>
                            <a:schemeClr val="accent1"/>
                          </a:solidFill>
                          <a:latin typeface="Corbel" panose="020B0503020204020204" pitchFamily="34" charset="0"/>
                        </a:defRPr>
                      </a:lvl2pPr>
                      <a:lvl3pPr marL="1143000" indent="-228600">
                        <a:lnSpc>
                          <a:spcPct val="90000"/>
                        </a:lnSpc>
                        <a:spcBef>
                          <a:spcPts val="200"/>
                        </a:spcBef>
                        <a:spcAft>
                          <a:spcPts val="400"/>
                        </a:spcAft>
                        <a:buClr>
                          <a:schemeClr val="accent1"/>
                        </a:buClr>
                        <a:buSzPct val="80000"/>
                        <a:buFont typeface="Corbel" panose="020B0503020204020204" pitchFamily="34" charset="0"/>
                        <a:defRPr sz="1600">
                          <a:solidFill>
                            <a:schemeClr val="accent1"/>
                          </a:solidFill>
                          <a:latin typeface="Corbel" panose="020B0503020204020204" pitchFamily="34" charset="0"/>
                        </a:defRPr>
                      </a:lvl3pPr>
                      <a:lvl4pPr marL="1600200" indent="-22860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4pPr>
                      <a:lvl5pPr marL="2057400" indent="-22860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5pPr>
                      <a:lvl6pPr marL="2514600" indent="-228600" eaLnBrk="0" fontAlgn="base" hangingPunct="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6pPr>
                      <a:lvl7pPr marL="2971800" indent="-228600" eaLnBrk="0" fontAlgn="base" hangingPunct="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7pPr>
                      <a:lvl8pPr marL="3429000" indent="-228600" eaLnBrk="0" fontAlgn="base" hangingPunct="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8pPr>
                      <a:lvl9pPr marL="3886200" indent="-228600" eaLnBrk="0" fontAlgn="base" hangingPunct="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n-US" sz="1800" b="1" i="0" u="none" strike="noStrike" cap="none" normalizeH="0" baseline="0">
                          <a:ln>
                            <a:noFill/>
                          </a:ln>
                          <a:solidFill>
                            <a:srgbClr val="FFFFFF"/>
                          </a:solidFill>
                          <a:effectLst/>
                          <a:latin typeface="Segoe UI Symbol" panose="020B0502040204020203" pitchFamily="34" charset="0"/>
                          <a:ea typeface="Segoe UI Symbol" panose="020B0502040204020203" pitchFamily="34" charset="0"/>
                          <a:cs typeface="Segoe UI Symbol" panose="020B0502040204020203" pitchFamily="34" charset="0"/>
                        </a:rPr>
                        <a:t>Δ</a:t>
                      </a:r>
                      <a:r>
                        <a:rPr kumimoji="0" lang="en-US" altLang="en-US" sz="1800" b="1" i="0" u="none" strike="noStrike" cap="none" normalizeH="0" baseline="0">
                          <a:ln>
                            <a:noFill/>
                          </a:ln>
                          <a:solidFill>
                            <a:srgbClr val="FFFFFF"/>
                          </a:solidFill>
                          <a:effectLst/>
                          <a:latin typeface="Segoe UI Symbol" panose="020B0502040204020203" pitchFamily="34" charset="0"/>
                          <a:ea typeface="Segoe UI Symbol" panose="020B0502040204020203" pitchFamily="34" charset="0"/>
                          <a:cs typeface="Segoe UI Symbol" panose="020B0502040204020203" pitchFamily="34" charset="0"/>
                        </a:rPr>
                        <a:t>F</a:t>
                      </a:r>
                      <a:endParaRPr kumimoji="0" lang="en-US" altLang="en-US" sz="1800" b="1" i="0" u="none" strike="noStrike" cap="none" normalizeH="0" baseline="0">
                        <a:ln>
                          <a:noFill/>
                        </a:ln>
                        <a:solidFill>
                          <a:srgbClr val="FFFFFF"/>
                        </a:solidFill>
                        <a:effectLst/>
                        <a:latin typeface="Corbel" panose="020B0503020204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400"/>
                        </a:spcBef>
                        <a:buClr>
                          <a:schemeClr val="accent1"/>
                        </a:buClr>
                        <a:buSzPct val="80000"/>
                        <a:buFont typeface="Corbel" panose="020B0503020204020204" pitchFamily="34" charset="0"/>
                        <a:defRPr sz="2000">
                          <a:solidFill>
                            <a:schemeClr val="accent1"/>
                          </a:solidFill>
                          <a:latin typeface="Corbel" panose="020B0503020204020204" pitchFamily="34" charset="0"/>
                        </a:defRPr>
                      </a:lvl1pPr>
                      <a:lvl2pPr marL="742950" indent="-285750">
                        <a:lnSpc>
                          <a:spcPct val="90000"/>
                        </a:lnSpc>
                        <a:spcBef>
                          <a:spcPts val="200"/>
                        </a:spcBef>
                        <a:spcAft>
                          <a:spcPts val="400"/>
                        </a:spcAft>
                        <a:buClr>
                          <a:schemeClr val="accent1"/>
                        </a:buClr>
                        <a:buSzPct val="80000"/>
                        <a:buFont typeface="Corbel" panose="020B0503020204020204" pitchFamily="34" charset="0"/>
                        <a:defRPr>
                          <a:solidFill>
                            <a:schemeClr val="accent1"/>
                          </a:solidFill>
                          <a:latin typeface="Corbel" panose="020B0503020204020204" pitchFamily="34" charset="0"/>
                        </a:defRPr>
                      </a:lvl2pPr>
                      <a:lvl3pPr marL="1143000" indent="-228600">
                        <a:lnSpc>
                          <a:spcPct val="90000"/>
                        </a:lnSpc>
                        <a:spcBef>
                          <a:spcPts val="200"/>
                        </a:spcBef>
                        <a:spcAft>
                          <a:spcPts val="400"/>
                        </a:spcAft>
                        <a:buClr>
                          <a:schemeClr val="accent1"/>
                        </a:buClr>
                        <a:buSzPct val="80000"/>
                        <a:buFont typeface="Corbel" panose="020B0503020204020204" pitchFamily="34" charset="0"/>
                        <a:defRPr sz="1600">
                          <a:solidFill>
                            <a:schemeClr val="accent1"/>
                          </a:solidFill>
                          <a:latin typeface="Corbel" panose="020B0503020204020204" pitchFamily="34" charset="0"/>
                        </a:defRPr>
                      </a:lvl3pPr>
                      <a:lvl4pPr marL="1600200" indent="-22860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4pPr>
                      <a:lvl5pPr marL="2057400" indent="-22860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5pPr>
                      <a:lvl6pPr marL="2514600" indent="-228600" eaLnBrk="0" fontAlgn="base" hangingPunct="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6pPr>
                      <a:lvl7pPr marL="2971800" indent="-228600" eaLnBrk="0" fontAlgn="base" hangingPunct="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7pPr>
                      <a:lvl8pPr marL="3429000" indent="-228600" eaLnBrk="0" fontAlgn="base" hangingPunct="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8pPr>
                      <a:lvl9pPr marL="3886200" indent="-228600" eaLnBrk="0" fontAlgn="base" hangingPunct="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Corbel" panose="020B0503020204020204" pitchFamily="34" charset="0"/>
                        </a:rPr>
                        <a:t>1MHz</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922781854"/>
                  </a:ext>
                </a:extLst>
              </a:tr>
              <a:tr h="371475">
                <a:tc>
                  <a:txBody>
                    <a:bodyPr/>
                    <a:lstStyle>
                      <a:lvl1pPr>
                        <a:lnSpc>
                          <a:spcPct val="90000"/>
                        </a:lnSpc>
                        <a:spcBef>
                          <a:spcPts val="1400"/>
                        </a:spcBef>
                        <a:buClr>
                          <a:schemeClr val="accent1"/>
                        </a:buClr>
                        <a:buSzPct val="80000"/>
                        <a:buFont typeface="Corbel" panose="020B0503020204020204" pitchFamily="34" charset="0"/>
                        <a:defRPr sz="2000">
                          <a:solidFill>
                            <a:schemeClr val="accent1"/>
                          </a:solidFill>
                          <a:latin typeface="Corbel" panose="020B0503020204020204" pitchFamily="34" charset="0"/>
                        </a:defRPr>
                      </a:lvl1pPr>
                      <a:lvl2pPr marL="742950" indent="-285750">
                        <a:lnSpc>
                          <a:spcPct val="90000"/>
                        </a:lnSpc>
                        <a:spcBef>
                          <a:spcPts val="200"/>
                        </a:spcBef>
                        <a:spcAft>
                          <a:spcPts val="400"/>
                        </a:spcAft>
                        <a:buClr>
                          <a:schemeClr val="accent1"/>
                        </a:buClr>
                        <a:buSzPct val="80000"/>
                        <a:buFont typeface="Corbel" panose="020B0503020204020204" pitchFamily="34" charset="0"/>
                        <a:defRPr>
                          <a:solidFill>
                            <a:schemeClr val="accent1"/>
                          </a:solidFill>
                          <a:latin typeface="Corbel" panose="020B0503020204020204" pitchFamily="34" charset="0"/>
                        </a:defRPr>
                      </a:lvl2pPr>
                      <a:lvl3pPr marL="1143000" indent="-228600">
                        <a:lnSpc>
                          <a:spcPct val="90000"/>
                        </a:lnSpc>
                        <a:spcBef>
                          <a:spcPts val="200"/>
                        </a:spcBef>
                        <a:spcAft>
                          <a:spcPts val="400"/>
                        </a:spcAft>
                        <a:buClr>
                          <a:schemeClr val="accent1"/>
                        </a:buClr>
                        <a:buSzPct val="80000"/>
                        <a:buFont typeface="Corbel" panose="020B0503020204020204" pitchFamily="34" charset="0"/>
                        <a:defRPr sz="1600">
                          <a:solidFill>
                            <a:schemeClr val="accent1"/>
                          </a:solidFill>
                          <a:latin typeface="Corbel" panose="020B0503020204020204" pitchFamily="34" charset="0"/>
                        </a:defRPr>
                      </a:lvl3pPr>
                      <a:lvl4pPr marL="1600200" indent="-22860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4pPr>
                      <a:lvl5pPr marL="2057400" indent="-22860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5pPr>
                      <a:lvl6pPr marL="2514600" indent="-228600" eaLnBrk="0" fontAlgn="base" hangingPunct="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6pPr>
                      <a:lvl7pPr marL="2971800" indent="-228600" eaLnBrk="0" fontAlgn="base" hangingPunct="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7pPr>
                      <a:lvl8pPr marL="3429000" indent="-228600" eaLnBrk="0" fontAlgn="base" hangingPunct="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8pPr>
                      <a:lvl9pPr marL="3886200" indent="-228600" eaLnBrk="0" fontAlgn="base" hangingPunct="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rPr>
                        <a:t>Fc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6CD"/>
                    </a:solidFill>
                  </a:tcPr>
                </a:tc>
                <a:tc>
                  <a:txBody>
                    <a:bodyPr/>
                    <a:lstStyle>
                      <a:lvl1pPr>
                        <a:lnSpc>
                          <a:spcPct val="90000"/>
                        </a:lnSpc>
                        <a:spcBef>
                          <a:spcPts val="1400"/>
                        </a:spcBef>
                        <a:buClr>
                          <a:schemeClr val="accent1"/>
                        </a:buClr>
                        <a:buSzPct val="80000"/>
                        <a:buFont typeface="Corbel" panose="020B0503020204020204" pitchFamily="34" charset="0"/>
                        <a:defRPr sz="2000">
                          <a:solidFill>
                            <a:schemeClr val="accent1"/>
                          </a:solidFill>
                          <a:latin typeface="Corbel" panose="020B0503020204020204" pitchFamily="34" charset="0"/>
                        </a:defRPr>
                      </a:lvl1pPr>
                      <a:lvl2pPr marL="742950" indent="-285750">
                        <a:lnSpc>
                          <a:spcPct val="90000"/>
                        </a:lnSpc>
                        <a:spcBef>
                          <a:spcPts val="200"/>
                        </a:spcBef>
                        <a:spcAft>
                          <a:spcPts val="400"/>
                        </a:spcAft>
                        <a:buClr>
                          <a:schemeClr val="accent1"/>
                        </a:buClr>
                        <a:buSzPct val="80000"/>
                        <a:buFont typeface="Corbel" panose="020B0503020204020204" pitchFamily="34" charset="0"/>
                        <a:defRPr>
                          <a:solidFill>
                            <a:schemeClr val="accent1"/>
                          </a:solidFill>
                          <a:latin typeface="Corbel" panose="020B0503020204020204" pitchFamily="34" charset="0"/>
                        </a:defRPr>
                      </a:lvl2pPr>
                      <a:lvl3pPr marL="1143000" indent="-228600">
                        <a:lnSpc>
                          <a:spcPct val="90000"/>
                        </a:lnSpc>
                        <a:spcBef>
                          <a:spcPts val="200"/>
                        </a:spcBef>
                        <a:spcAft>
                          <a:spcPts val="400"/>
                        </a:spcAft>
                        <a:buClr>
                          <a:schemeClr val="accent1"/>
                        </a:buClr>
                        <a:buSzPct val="80000"/>
                        <a:buFont typeface="Corbel" panose="020B0503020204020204" pitchFamily="34" charset="0"/>
                        <a:defRPr sz="1600">
                          <a:solidFill>
                            <a:schemeClr val="accent1"/>
                          </a:solidFill>
                          <a:latin typeface="Corbel" panose="020B0503020204020204" pitchFamily="34" charset="0"/>
                        </a:defRPr>
                      </a:lvl3pPr>
                      <a:lvl4pPr marL="1600200" indent="-22860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4pPr>
                      <a:lvl5pPr marL="2057400" indent="-22860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5pPr>
                      <a:lvl6pPr marL="2514600" indent="-228600" eaLnBrk="0" fontAlgn="base" hangingPunct="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6pPr>
                      <a:lvl7pPr marL="2971800" indent="-228600" eaLnBrk="0" fontAlgn="base" hangingPunct="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7pPr>
                      <a:lvl8pPr marL="3429000" indent="-228600" eaLnBrk="0" fontAlgn="base" hangingPunct="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8pPr>
                      <a:lvl9pPr marL="3886200" indent="-228600" eaLnBrk="0" fontAlgn="base" hangingPunct="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rPr>
                        <a:t>3.25MHz</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6CD"/>
                    </a:solidFill>
                  </a:tcPr>
                </a:tc>
                <a:extLst>
                  <a:ext uri="{0D108BD9-81ED-4DB2-BD59-A6C34878D82A}">
                    <a16:rowId xmlns:a16="http://schemas.microsoft.com/office/drawing/2014/main" val="615704325"/>
                  </a:ext>
                </a:extLst>
              </a:tr>
              <a:tr h="371475">
                <a:tc>
                  <a:txBody>
                    <a:bodyPr/>
                    <a:lstStyle>
                      <a:lvl1pPr>
                        <a:lnSpc>
                          <a:spcPct val="90000"/>
                        </a:lnSpc>
                        <a:spcBef>
                          <a:spcPts val="1400"/>
                        </a:spcBef>
                        <a:buClr>
                          <a:schemeClr val="accent1"/>
                        </a:buClr>
                        <a:buSzPct val="80000"/>
                        <a:buFont typeface="Corbel" panose="020B0503020204020204" pitchFamily="34" charset="0"/>
                        <a:defRPr sz="2000">
                          <a:solidFill>
                            <a:schemeClr val="accent1"/>
                          </a:solidFill>
                          <a:latin typeface="Corbel" panose="020B0503020204020204" pitchFamily="34" charset="0"/>
                        </a:defRPr>
                      </a:lvl1pPr>
                      <a:lvl2pPr marL="742950" indent="-285750">
                        <a:lnSpc>
                          <a:spcPct val="90000"/>
                        </a:lnSpc>
                        <a:spcBef>
                          <a:spcPts val="200"/>
                        </a:spcBef>
                        <a:spcAft>
                          <a:spcPts val="400"/>
                        </a:spcAft>
                        <a:buClr>
                          <a:schemeClr val="accent1"/>
                        </a:buClr>
                        <a:buSzPct val="80000"/>
                        <a:buFont typeface="Corbel" panose="020B0503020204020204" pitchFamily="34" charset="0"/>
                        <a:defRPr>
                          <a:solidFill>
                            <a:schemeClr val="accent1"/>
                          </a:solidFill>
                          <a:latin typeface="Corbel" panose="020B0503020204020204" pitchFamily="34" charset="0"/>
                        </a:defRPr>
                      </a:lvl2pPr>
                      <a:lvl3pPr marL="1143000" indent="-228600">
                        <a:lnSpc>
                          <a:spcPct val="90000"/>
                        </a:lnSpc>
                        <a:spcBef>
                          <a:spcPts val="200"/>
                        </a:spcBef>
                        <a:spcAft>
                          <a:spcPts val="400"/>
                        </a:spcAft>
                        <a:buClr>
                          <a:schemeClr val="accent1"/>
                        </a:buClr>
                        <a:buSzPct val="80000"/>
                        <a:buFont typeface="Corbel" panose="020B0503020204020204" pitchFamily="34" charset="0"/>
                        <a:defRPr sz="1600">
                          <a:solidFill>
                            <a:schemeClr val="accent1"/>
                          </a:solidFill>
                          <a:latin typeface="Corbel" panose="020B0503020204020204" pitchFamily="34" charset="0"/>
                        </a:defRPr>
                      </a:lvl3pPr>
                      <a:lvl4pPr marL="1600200" indent="-22860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4pPr>
                      <a:lvl5pPr marL="2057400" indent="-22860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5pPr>
                      <a:lvl6pPr marL="2514600" indent="-228600" eaLnBrk="0" fontAlgn="base" hangingPunct="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6pPr>
                      <a:lvl7pPr marL="2971800" indent="-228600" eaLnBrk="0" fontAlgn="base" hangingPunct="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7pPr>
                      <a:lvl8pPr marL="3429000" indent="-228600" eaLnBrk="0" fontAlgn="base" hangingPunct="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8pPr>
                      <a:lvl9pPr marL="3886200" indent="-228600" eaLnBrk="0" fontAlgn="base" hangingPunct="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rPr>
                        <a:t>Attenuation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3E8"/>
                    </a:solidFill>
                  </a:tcPr>
                </a:tc>
                <a:tc>
                  <a:txBody>
                    <a:bodyPr/>
                    <a:lstStyle>
                      <a:lvl1pPr>
                        <a:lnSpc>
                          <a:spcPct val="90000"/>
                        </a:lnSpc>
                        <a:spcBef>
                          <a:spcPts val="1400"/>
                        </a:spcBef>
                        <a:buClr>
                          <a:schemeClr val="accent1"/>
                        </a:buClr>
                        <a:buSzPct val="80000"/>
                        <a:buFont typeface="Corbel" panose="020B0503020204020204" pitchFamily="34" charset="0"/>
                        <a:defRPr sz="2000">
                          <a:solidFill>
                            <a:schemeClr val="accent1"/>
                          </a:solidFill>
                          <a:latin typeface="Corbel" panose="020B0503020204020204" pitchFamily="34" charset="0"/>
                        </a:defRPr>
                      </a:lvl1pPr>
                      <a:lvl2pPr marL="742950" indent="-285750">
                        <a:lnSpc>
                          <a:spcPct val="90000"/>
                        </a:lnSpc>
                        <a:spcBef>
                          <a:spcPts val="200"/>
                        </a:spcBef>
                        <a:spcAft>
                          <a:spcPts val="400"/>
                        </a:spcAft>
                        <a:buClr>
                          <a:schemeClr val="accent1"/>
                        </a:buClr>
                        <a:buSzPct val="80000"/>
                        <a:buFont typeface="Corbel" panose="020B0503020204020204" pitchFamily="34" charset="0"/>
                        <a:defRPr>
                          <a:solidFill>
                            <a:schemeClr val="accent1"/>
                          </a:solidFill>
                          <a:latin typeface="Corbel" panose="020B0503020204020204" pitchFamily="34" charset="0"/>
                        </a:defRPr>
                      </a:lvl2pPr>
                      <a:lvl3pPr marL="1143000" indent="-228600">
                        <a:lnSpc>
                          <a:spcPct val="90000"/>
                        </a:lnSpc>
                        <a:spcBef>
                          <a:spcPts val="200"/>
                        </a:spcBef>
                        <a:spcAft>
                          <a:spcPts val="400"/>
                        </a:spcAft>
                        <a:buClr>
                          <a:schemeClr val="accent1"/>
                        </a:buClr>
                        <a:buSzPct val="80000"/>
                        <a:buFont typeface="Corbel" panose="020B0503020204020204" pitchFamily="34" charset="0"/>
                        <a:defRPr sz="1600">
                          <a:solidFill>
                            <a:schemeClr val="accent1"/>
                          </a:solidFill>
                          <a:latin typeface="Corbel" panose="020B0503020204020204" pitchFamily="34" charset="0"/>
                        </a:defRPr>
                      </a:lvl3pPr>
                      <a:lvl4pPr marL="1600200" indent="-22860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4pPr>
                      <a:lvl5pPr marL="2057400" indent="-22860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5pPr>
                      <a:lvl6pPr marL="2514600" indent="-228600" eaLnBrk="0" fontAlgn="base" hangingPunct="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6pPr>
                      <a:lvl7pPr marL="2971800" indent="-228600" eaLnBrk="0" fontAlgn="base" hangingPunct="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7pPr>
                      <a:lvl8pPr marL="3429000" indent="-228600" eaLnBrk="0" fontAlgn="base" hangingPunct="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8pPr>
                      <a:lvl9pPr marL="3886200" indent="-228600" eaLnBrk="0" fontAlgn="base" hangingPunct="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rPr>
                        <a:t>−22dB÷−25dB</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3E8"/>
                    </a:solidFill>
                  </a:tcPr>
                </a:tc>
                <a:extLst>
                  <a:ext uri="{0D108BD9-81ED-4DB2-BD59-A6C34878D82A}">
                    <a16:rowId xmlns:a16="http://schemas.microsoft.com/office/drawing/2014/main" val="3440510559"/>
                  </a:ext>
                </a:extLst>
              </a:tr>
              <a:tr h="371475">
                <a:tc>
                  <a:txBody>
                    <a:bodyPr/>
                    <a:lstStyle>
                      <a:lvl1pPr>
                        <a:lnSpc>
                          <a:spcPct val="90000"/>
                        </a:lnSpc>
                        <a:spcBef>
                          <a:spcPts val="1400"/>
                        </a:spcBef>
                        <a:buClr>
                          <a:schemeClr val="accent1"/>
                        </a:buClr>
                        <a:buSzPct val="80000"/>
                        <a:buFont typeface="Corbel" panose="020B0503020204020204" pitchFamily="34" charset="0"/>
                        <a:defRPr sz="2000">
                          <a:solidFill>
                            <a:schemeClr val="accent1"/>
                          </a:solidFill>
                          <a:latin typeface="Corbel" panose="020B0503020204020204" pitchFamily="34" charset="0"/>
                        </a:defRPr>
                      </a:lvl1pPr>
                      <a:lvl2pPr marL="742950" indent="-285750">
                        <a:lnSpc>
                          <a:spcPct val="90000"/>
                        </a:lnSpc>
                        <a:spcBef>
                          <a:spcPts val="200"/>
                        </a:spcBef>
                        <a:spcAft>
                          <a:spcPts val="400"/>
                        </a:spcAft>
                        <a:buClr>
                          <a:schemeClr val="accent1"/>
                        </a:buClr>
                        <a:buSzPct val="80000"/>
                        <a:buFont typeface="Corbel" panose="020B0503020204020204" pitchFamily="34" charset="0"/>
                        <a:defRPr>
                          <a:solidFill>
                            <a:schemeClr val="accent1"/>
                          </a:solidFill>
                          <a:latin typeface="Corbel" panose="020B0503020204020204" pitchFamily="34" charset="0"/>
                        </a:defRPr>
                      </a:lvl2pPr>
                      <a:lvl3pPr marL="1143000" indent="-228600">
                        <a:lnSpc>
                          <a:spcPct val="90000"/>
                        </a:lnSpc>
                        <a:spcBef>
                          <a:spcPts val="200"/>
                        </a:spcBef>
                        <a:spcAft>
                          <a:spcPts val="400"/>
                        </a:spcAft>
                        <a:buClr>
                          <a:schemeClr val="accent1"/>
                        </a:buClr>
                        <a:buSzPct val="80000"/>
                        <a:buFont typeface="Corbel" panose="020B0503020204020204" pitchFamily="34" charset="0"/>
                        <a:defRPr sz="1600">
                          <a:solidFill>
                            <a:schemeClr val="accent1"/>
                          </a:solidFill>
                          <a:latin typeface="Corbel" panose="020B0503020204020204" pitchFamily="34" charset="0"/>
                        </a:defRPr>
                      </a:lvl3pPr>
                      <a:lvl4pPr marL="1600200" indent="-22860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4pPr>
                      <a:lvl5pPr marL="2057400" indent="-22860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5pPr>
                      <a:lvl6pPr marL="2514600" indent="-228600" eaLnBrk="0" fontAlgn="base" hangingPunct="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6pPr>
                      <a:lvl7pPr marL="2971800" indent="-228600" eaLnBrk="0" fontAlgn="base" hangingPunct="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7pPr>
                      <a:lvl8pPr marL="3429000" indent="-228600" eaLnBrk="0" fontAlgn="base" hangingPunct="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8pPr>
                      <a:lvl9pPr marL="3886200" indent="-228600" eaLnBrk="0" fontAlgn="base" hangingPunct="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rPr>
                        <a:t>SNR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6CD"/>
                    </a:solidFill>
                  </a:tcPr>
                </a:tc>
                <a:tc>
                  <a:txBody>
                    <a:bodyPr/>
                    <a:lstStyle>
                      <a:lvl1pPr>
                        <a:lnSpc>
                          <a:spcPct val="90000"/>
                        </a:lnSpc>
                        <a:spcBef>
                          <a:spcPts val="1400"/>
                        </a:spcBef>
                        <a:buClr>
                          <a:schemeClr val="accent1"/>
                        </a:buClr>
                        <a:buSzPct val="80000"/>
                        <a:buFont typeface="Corbel" panose="020B0503020204020204" pitchFamily="34" charset="0"/>
                        <a:defRPr sz="2000">
                          <a:solidFill>
                            <a:schemeClr val="accent1"/>
                          </a:solidFill>
                          <a:latin typeface="Corbel" panose="020B0503020204020204" pitchFamily="34" charset="0"/>
                        </a:defRPr>
                      </a:lvl1pPr>
                      <a:lvl2pPr marL="742950" indent="-285750">
                        <a:lnSpc>
                          <a:spcPct val="90000"/>
                        </a:lnSpc>
                        <a:spcBef>
                          <a:spcPts val="200"/>
                        </a:spcBef>
                        <a:spcAft>
                          <a:spcPts val="400"/>
                        </a:spcAft>
                        <a:buClr>
                          <a:schemeClr val="accent1"/>
                        </a:buClr>
                        <a:buSzPct val="80000"/>
                        <a:buFont typeface="Corbel" panose="020B0503020204020204" pitchFamily="34" charset="0"/>
                        <a:defRPr>
                          <a:solidFill>
                            <a:schemeClr val="accent1"/>
                          </a:solidFill>
                          <a:latin typeface="Corbel" panose="020B0503020204020204" pitchFamily="34" charset="0"/>
                        </a:defRPr>
                      </a:lvl2pPr>
                      <a:lvl3pPr marL="1143000" indent="-228600">
                        <a:lnSpc>
                          <a:spcPct val="90000"/>
                        </a:lnSpc>
                        <a:spcBef>
                          <a:spcPts val="200"/>
                        </a:spcBef>
                        <a:spcAft>
                          <a:spcPts val="400"/>
                        </a:spcAft>
                        <a:buClr>
                          <a:schemeClr val="accent1"/>
                        </a:buClr>
                        <a:buSzPct val="80000"/>
                        <a:buFont typeface="Corbel" panose="020B0503020204020204" pitchFamily="34" charset="0"/>
                        <a:defRPr sz="1600">
                          <a:solidFill>
                            <a:schemeClr val="accent1"/>
                          </a:solidFill>
                          <a:latin typeface="Corbel" panose="020B0503020204020204" pitchFamily="34" charset="0"/>
                        </a:defRPr>
                      </a:lvl3pPr>
                      <a:lvl4pPr marL="1600200" indent="-22860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4pPr>
                      <a:lvl5pPr marL="2057400" indent="-22860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5pPr>
                      <a:lvl6pPr marL="2514600" indent="-228600" eaLnBrk="0" fontAlgn="base" hangingPunct="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6pPr>
                      <a:lvl7pPr marL="2971800" indent="-228600" eaLnBrk="0" fontAlgn="base" hangingPunct="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7pPr>
                      <a:lvl8pPr marL="3429000" indent="-228600" eaLnBrk="0" fontAlgn="base" hangingPunct="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8pPr>
                      <a:lvl9pPr marL="3886200" indent="-228600" eaLnBrk="0" fontAlgn="base" hangingPunct="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rPr>
                        <a:t>16.9dB</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6CD"/>
                    </a:solidFill>
                  </a:tcPr>
                </a:tc>
                <a:extLst>
                  <a:ext uri="{0D108BD9-81ED-4DB2-BD59-A6C34878D82A}">
                    <a16:rowId xmlns:a16="http://schemas.microsoft.com/office/drawing/2014/main" val="2844422889"/>
                  </a:ext>
                </a:extLst>
              </a:tr>
              <a:tr h="371475">
                <a:tc>
                  <a:txBody>
                    <a:bodyPr/>
                    <a:lstStyle>
                      <a:lvl1pPr>
                        <a:lnSpc>
                          <a:spcPct val="90000"/>
                        </a:lnSpc>
                        <a:spcBef>
                          <a:spcPts val="1400"/>
                        </a:spcBef>
                        <a:buClr>
                          <a:schemeClr val="accent1"/>
                        </a:buClr>
                        <a:buSzPct val="80000"/>
                        <a:buFont typeface="Corbel" panose="020B0503020204020204" pitchFamily="34" charset="0"/>
                        <a:defRPr sz="2000">
                          <a:solidFill>
                            <a:schemeClr val="accent1"/>
                          </a:solidFill>
                          <a:latin typeface="Corbel" panose="020B0503020204020204" pitchFamily="34" charset="0"/>
                        </a:defRPr>
                      </a:lvl1pPr>
                      <a:lvl2pPr marL="742950" indent="-285750">
                        <a:lnSpc>
                          <a:spcPct val="90000"/>
                        </a:lnSpc>
                        <a:spcBef>
                          <a:spcPts val="200"/>
                        </a:spcBef>
                        <a:spcAft>
                          <a:spcPts val="400"/>
                        </a:spcAft>
                        <a:buClr>
                          <a:schemeClr val="accent1"/>
                        </a:buClr>
                        <a:buSzPct val="80000"/>
                        <a:buFont typeface="Corbel" panose="020B0503020204020204" pitchFamily="34" charset="0"/>
                        <a:defRPr>
                          <a:solidFill>
                            <a:schemeClr val="accent1"/>
                          </a:solidFill>
                          <a:latin typeface="Corbel" panose="020B0503020204020204" pitchFamily="34" charset="0"/>
                        </a:defRPr>
                      </a:lvl2pPr>
                      <a:lvl3pPr marL="1143000" indent="-228600">
                        <a:lnSpc>
                          <a:spcPct val="90000"/>
                        </a:lnSpc>
                        <a:spcBef>
                          <a:spcPts val="200"/>
                        </a:spcBef>
                        <a:spcAft>
                          <a:spcPts val="400"/>
                        </a:spcAft>
                        <a:buClr>
                          <a:schemeClr val="accent1"/>
                        </a:buClr>
                        <a:buSzPct val="80000"/>
                        <a:buFont typeface="Corbel" panose="020B0503020204020204" pitchFamily="34" charset="0"/>
                        <a:defRPr sz="1600">
                          <a:solidFill>
                            <a:schemeClr val="accent1"/>
                          </a:solidFill>
                          <a:latin typeface="Corbel" panose="020B0503020204020204" pitchFamily="34" charset="0"/>
                        </a:defRPr>
                      </a:lvl3pPr>
                      <a:lvl4pPr marL="1600200" indent="-22860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4pPr>
                      <a:lvl5pPr marL="2057400" indent="-22860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5pPr>
                      <a:lvl6pPr marL="2514600" indent="-228600" eaLnBrk="0" fontAlgn="base" hangingPunct="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6pPr>
                      <a:lvl7pPr marL="2971800" indent="-228600" eaLnBrk="0" fontAlgn="base" hangingPunct="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7pPr>
                      <a:lvl8pPr marL="3429000" indent="-228600" eaLnBrk="0" fontAlgn="base" hangingPunct="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8pPr>
                      <a:lvl9pPr marL="3886200" indent="-228600" eaLnBrk="0" fontAlgn="base" hangingPunct="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rPr>
                        <a:t>Impedance at Fc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3E8"/>
                    </a:solidFill>
                  </a:tcPr>
                </a:tc>
                <a:tc>
                  <a:txBody>
                    <a:bodyPr/>
                    <a:lstStyle>
                      <a:lvl1pPr>
                        <a:lnSpc>
                          <a:spcPct val="90000"/>
                        </a:lnSpc>
                        <a:spcBef>
                          <a:spcPts val="1400"/>
                        </a:spcBef>
                        <a:buClr>
                          <a:schemeClr val="accent1"/>
                        </a:buClr>
                        <a:buSzPct val="80000"/>
                        <a:buFont typeface="Corbel" panose="020B0503020204020204" pitchFamily="34" charset="0"/>
                        <a:defRPr sz="2000">
                          <a:solidFill>
                            <a:schemeClr val="accent1"/>
                          </a:solidFill>
                          <a:latin typeface="Corbel" panose="020B0503020204020204" pitchFamily="34" charset="0"/>
                        </a:defRPr>
                      </a:lvl1pPr>
                      <a:lvl2pPr marL="742950" indent="-285750">
                        <a:lnSpc>
                          <a:spcPct val="90000"/>
                        </a:lnSpc>
                        <a:spcBef>
                          <a:spcPts val="200"/>
                        </a:spcBef>
                        <a:spcAft>
                          <a:spcPts val="400"/>
                        </a:spcAft>
                        <a:buClr>
                          <a:schemeClr val="accent1"/>
                        </a:buClr>
                        <a:buSzPct val="80000"/>
                        <a:buFont typeface="Corbel" panose="020B0503020204020204" pitchFamily="34" charset="0"/>
                        <a:defRPr>
                          <a:solidFill>
                            <a:schemeClr val="accent1"/>
                          </a:solidFill>
                          <a:latin typeface="Corbel" panose="020B0503020204020204" pitchFamily="34" charset="0"/>
                        </a:defRPr>
                      </a:lvl2pPr>
                      <a:lvl3pPr marL="1143000" indent="-228600">
                        <a:lnSpc>
                          <a:spcPct val="90000"/>
                        </a:lnSpc>
                        <a:spcBef>
                          <a:spcPts val="200"/>
                        </a:spcBef>
                        <a:spcAft>
                          <a:spcPts val="400"/>
                        </a:spcAft>
                        <a:buClr>
                          <a:schemeClr val="accent1"/>
                        </a:buClr>
                        <a:buSzPct val="80000"/>
                        <a:buFont typeface="Corbel" panose="020B0503020204020204" pitchFamily="34" charset="0"/>
                        <a:defRPr sz="1600">
                          <a:solidFill>
                            <a:schemeClr val="accent1"/>
                          </a:solidFill>
                          <a:latin typeface="Corbel" panose="020B0503020204020204" pitchFamily="34" charset="0"/>
                        </a:defRPr>
                      </a:lvl3pPr>
                      <a:lvl4pPr marL="1600200" indent="-22860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4pPr>
                      <a:lvl5pPr marL="2057400" indent="-22860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5pPr>
                      <a:lvl6pPr marL="2514600" indent="-228600" eaLnBrk="0" fontAlgn="base" hangingPunct="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6pPr>
                      <a:lvl7pPr marL="2971800" indent="-228600" eaLnBrk="0" fontAlgn="base" hangingPunct="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7pPr>
                      <a:lvl8pPr marL="3429000" indent="-228600" eaLnBrk="0" fontAlgn="base" hangingPunct="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8pPr>
                      <a:lvl9pPr marL="3886200" indent="-228600" eaLnBrk="0" fontAlgn="base" hangingPunct="0">
                        <a:lnSpc>
                          <a:spcPct val="90000"/>
                        </a:lnSpc>
                        <a:spcBef>
                          <a:spcPts val="200"/>
                        </a:spcBef>
                        <a:spcAft>
                          <a:spcPts val="400"/>
                        </a:spcAft>
                        <a:buClr>
                          <a:schemeClr val="accent1"/>
                        </a:buClr>
                        <a:buSzPct val="80000"/>
                        <a:buFont typeface="Corbel" panose="020B0503020204020204" pitchFamily="34" charset="0"/>
                        <a:defRPr sz="1400">
                          <a:solidFill>
                            <a:schemeClr val="accent1"/>
                          </a:solidFill>
                          <a:latin typeface="Corbel" panose="020B0503020204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rPr>
                        <a:t>120</a:t>
                      </a:r>
                      <a:r>
                        <a:rPr kumimoji="0" lang="el-GR" altLang="en-US" sz="1800" b="0" i="0" u="none" strike="noStrike" cap="none" normalizeH="0" baseline="0">
                          <a:ln>
                            <a:noFill/>
                          </a:ln>
                          <a:solidFill>
                            <a:srgbClr val="000000"/>
                          </a:solidFill>
                          <a:effectLst/>
                          <a:latin typeface="Segoe UI Symbol" panose="020B0502040204020203" pitchFamily="34" charset="0"/>
                          <a:ea typeface="Segoe UI Symbol" panose="020B0502040204020203" pitchFamily="34" charset="0"/>
                          <a:cs typeface="Segoe UI Symbol" panose="020B0502040204020203" pitchFamily="34" charset="0"/>
                        </a:rPr>
                        <a:t>Ω</a:t>
                      </a:r>
                      <a:endParaRPr kumimoji="0" lang="en-US" altLang="en-US" sz="1800" b="0" i="0" u="none" strike="noStrike" cap="none" normalizeH="0" baseline="0">
                        <a:ln>
                          <a:noFill/>
                        </a:ln>
                        <a:solidFill>
                          <a:srgbClr val="000000"/>
                        </a:solidFill>
                        <a:effectLst/>
                        <a:latin typeface="Corbel" panose="020B0503020204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3E8"/>
                    </a:solidFill>
                  </a:tcPr>
                </a:tc>
                <a:extLst>
                  <a:ext uri="{0D108BD9-81ED-4DB2-BD59-A6C34878D82A}">
                    <a16:rowId xmlns:a16="http://schemas.microsoft.com/office/drawing/2014/main" val="598985947"/>
                  </a:ext>
                </a:extLst>
              </a:tr>
            </a:tbl>
          </a:graphicData>
        </a:graphic>
      </p:graphicFrame>
      <p:sp>
        <p:nvSpPr>
          <p:cNvPr id="3" name="Slide Number Placeholder 2">
            <a:extLst>
              <a:ext uri="{FF2B5EF4-FFF2-40B4-BE49-F238E27FC236}">
                <a16:creationId xmlns:a16="http://schemas.microsoft.com/office/drawing/2014/main" id="{F82BD705-5F9E-48B5-8544-5441C8ADBC4A}"/>
              </a:ext>
            </a:extLst>
          </p:cNvPr>
          <p:cNvSpPr>
            <a:spLocks noGrp="1"/>
          </p:cNvSpPr>
          <p:nvPr>
            <p:ph type="sldNum" idx="10"/>
          </p:nvPr>
        </p:nvSpPr>
        <p:spPr/>
        <p:txBody>
          <a:bodyPr/>
          <a:lstStyle/>
          <a:p>
            <a:pPr>
              <a:defRPr/>
            </a:pPr>
            <a:fld id="{A54E3892-12AA-4A23-9497-A08544DE00A3}" type="slidenum">
              <a:rPr lang="en-GB" smtClean="0"/>
              <a:pPr>
                <a:defRPr/>
              </a:pPr>
              <a:t>19</a:t>
            </a:fld>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6757A26B-0511-4461-8B71-D12295C337D4}"/>
              </a:ext>
            </a:extLst>
          </p:cNvPr>
          <p:cNvSpPr>
            <a:spLocks noGrp="1" noChangeArrowheads="1"/>
          </p:cNvSpPr>
          <p:nvPr>
            <p:ph type="title"/>
          </p:nvPr>
        </p:nvSpPr>
        <p:spPr/>
        <p:txBody>
          <a:bodyPr/>
          <a:lstStyle/>
          <a:p>
            <a:pPr eaLnBrk="1" hangingPunct="1"/>
            <a:r>
              <a:rPr lang="en-US" altLang="en-US"/>
              <a:t>Objectives</a:t>
            </a:r>
          </a:p>
        </p:txBody>
      </p:sp>
      <p:sp>
        <p:nvSpPr>
          <p:cNvPr id="7171" name="Content Placeholder 2">
            <a:extLst>
              <a:ext uri="{FF2B5EF4-FFF2-40B4-BE49-F238E27FC236}">
                <a16:creationId xmlns:a16="http://schemas.microsoft.com/office/drawing/2014/main" id="{90DD0050-4BC7-4774-AA38-302075BF03EC}"/>
              </a:ext>
            </a:extLst>
          </p:cNvPr>
          <p:cNvSpPr>
            <a:spLocks noGrp="1" noChangeArrowheads="1"/>
          </p:cNvSpPr>
          <p:nvPr>
            <p:ph idx="1"/>
          </p:nvPr>
        </p:nvSpPr>
        <p:spPr/>
        <p:txBody>
          <a:bodyPr/>
          <a:lstStyle/>
          <a:p>
            <a:pPr eaLnBrk="1" hangingPunct="1"/>
            <a:r>
              <a:rPr lang="en-US" altLang="en-US" sz="2800" dirty="0"/>
              <a:t>Develop Human body signal transmission model </a:t>
            </a:r>
            <a:endParaRPr lang="lv-LV" altLang="en-US" sz="2800" dirty="0" smtClean="0"/>
          </a:p>
          <a:p>
            <a:pPr eaLnBrk="1" hangingPunct="1"/>
            <a:r>
              <a:rPr lang="en-US" altLang="en-US" sz="2800" dirty="0" smtClean="0"/>
              <a:t>Characterize </a:t>
            </a:r>
            <a:r>
              <a:rPr lang="en-US" altLang="en-US" sz="2800" dirty="0"/>
              <a:t>Human body from the communication channel point of view</a:t>
            </a:r>
          </a:p>
          <a:p>
            <a:pPr eaLnBrk="1" hangingPunct="1"/>
            <a:r>
              <a:rPr lang="en-US" altLang="en-US" sz="2800" dirty="0"/>
              <a:t>Describe skin contamination influence on channel parameters</a:t>
            </a:r>
          </a:p>
        </p:txBody>
      </p:sp>
      <p:sp>
        <p:nvSpPr>
          <p:cNvPr id="2" name="Slide Number Placeholder 1">
            <a:extLst>
              <a:ext uri="{FF2B5EF4-FFF2-40B4-BE49-F238E27FC236}">
                <a16:creationId xmlns:a16="http://schemas.microsoft.com/office/drawing/2014/main" id="{20CCAC61-76C9-40DF-BFC4-941B08513F23}"/>
              </a:ext>
            </a:extLst>
          </p:cNvPr>
          <p:cNvSpPr>
            <a:spLocks noGrp="1"/>
          </p:cNvSpPr>
          <p:nvPr>
            <p:ph type="sldNum" sz="quarter" idx="12"/>
          </p:nvPr>
        </p:nvSpPr>
        <p:spPr/>
        <p:txBody>
          <a:bodyPr/>
          <a:lstStyle/>
          <a:p>
            <a:pPr>
              <a:defRPr/>
            </a:pPr>
            <a:fld id="{7410C0E9-E9AF-42D4-859D-E5375ACCC601}" type="slidenum">
              <a:rPr lang="en-US" smtClean="0"/>
              <a:pPr>
                <a:defRPr/>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A5728-F8EA-4629-AC5E-D8AD513C0E0B}"/>
              </a:ext>
            </a:extLst>
          </p:cNvPr>
          <p:cNvSpPr>
            <a:spLocks noGrp="1"/>
          </p:cNvSpPr>
          <p:nvPr>
            <p:ph type="title"/>
          </p:nvPr>
        </p:nvSpPr>
        <p:spPr>
          <a:xfrm>
            <a:off x="415925" y="593725"/>
            <a:ext cx="11360150" cy="763588"/>
          </a:xfrm>
        </p:spPr>
        <p:txBody>
          <a:bodyPr rtlCol="0">
            <a:normAutofit fontScale="90000"/>
          </a:bodyPr>
          <a:lstStyle/>
          <a:p>
            <a:pPr eaLnBrk="1" fontAlgn="auto" hangingPunct="1">
              <a:defRPr/>
            </a:pPr>
            <a:r>
              <a:rPr lang="en-US" b="1" i="1" dirty="0"/>
              <a:t>Results – influence of skin contamination</a:t>
            </a:r>
            <a:r>
              <a:rPr lang="ru-RU" b="1" i="1" dirty="0"/>
              <a:t> </a:t>
            </a:r>
            <a:r>
              <a:rPr lang="en-US" b="1" i="1" dirty="0"/>
              <a:t>on FR</a:t>
            </a:r>
            <a:br>
              <a:rPr lang="en-US" b="1" i="1" dirty="0"/>
            </a:br>
            <a:r>
              <a:rPr lang="en-US" b="1" i="1" dirty="0"/>
              <a:t> </a:t>
            </a:r>
          </a:p>
        </p:txBody>
      </p:sp>
      <p:sp>
        <p:nvSpPr>
          <p:cNvPr id="34819" name="Text Placeholder 2">
            <a:extLst>
              <a:ext uri="{FF2B5EF4-FFF2-40B4-BE49-F238E27FC236}">
                <a16:creationId xmlns:a16="http://schemas.microsoft.com/office/drawing/2014/main" id="{30B21DA6-5B00-413F-8D6D-25374B00687F}"/>
              </a:ext>
            </a:extLst>
          </p:cNvPr>
          <p:cNvSpPr>
            <a:spLocks noGrp="1" noChangeArrowheads="1"/>
          </p:cNvSpPr>
          <p:nvPr>
            <p:ph type="body" idx="1"/>
          </p:nvPr>
        </p:nvSpPr>
        <p:spPr>
          <a:xfrm>
            <a:off x="415925" y="1536700"/>
            <a:ext cx="11360150" cy="4554538"/>
          </a:xfrm>
        </p:spPr>
        <p:txBody>
          <a:bodyPr/>
          <a:lstStyle/>
          <a:p>
            <a:pPr marL="608013" indent="-455613" eaLnBrk="1" hangingPunct="1">
              <a:spcBef>
                <a:spcPct val="0"/>
              </a:spcBef>
              <a:spcAft>
                <a:spcPct val="0"/>
              </a:spcAft>
            </a:pPr>
            <a:endParaRPr lang="en-US" altLang="en-US"/>
          </a:p>
        </p:txBody>
      </p:sp>
      <p:pic>
        <p:nvPicPr>
          <p:cNvPr id="34820" name="Picture 4">
            <a:extLst>
              <a:ext uri="{FF2B5EF4-FFF2-40B4-BE49-F238E27FC236}">
                <a16:creationId xmlns:a16="http://schemas.microsoft.com/office/drawing/2014/main" id="{720E77C8-A302-4980-BD92-B67E842F92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257300"/>
            <a:ext cx="7772400"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2E2FFBF3-0B6A-4895-8713-978705C4CB3E}"/>
              </a:ext>
            </a:extLst>
          </p:cNvPr>
          <p:cNvSpPr>
            <a:spLocks noGrp="1"/>
          </p:cNvSpPr>
          <p:nvPr>
            <p:ph type="sldNum" idx="10"/>
          </p:nvPr>
        </p:nvSpPr>
        <p:spPr/>
        <p:txBody>
          <a:bodyPr/>
          <a:lstStyle/>
          <a:p>
            <a:pPr>
              <a:defRPr/>
            </a:pPr>
            <a:fld id="{A54E3892-12AA-4A23-9497-A08544DE00A3}" type="slidenum">
              <a:rPr lang="en-GB" smtClean="0"/>
              <a:pPr>
                <a:defRPr/>
              </a:pPr>
              <a:t>20</a:t>
            </a:fld>
            <a:endParaRPr lang="en-GB"/>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A quels critÃ¨res doivent rÃ©pondre les objectifs des commerciaux ?">
            <a:extLst>
              <a:ext uri="{FF2B5EF4-FFF2-40B4-BE49-F238E27FC236}">
                <a16:creationId xmlns:a16="http://schemas.microsoft.com/office/drawing/2014/main" id="{F6ADB2F7-E581-46BA-8DCD-B2F420FBC4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721" t="8501" r="5975" b="8446"/>
          <a:stretch>
            <a:fillRect/>
          </a:stretch>
        </p:blipFill>
        <p:spPr bwMode="auto">
          <a:xfrm>
            <a:off x="6426200" y="1663700"/>
            <a:ext cx="53975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Shape 152">
            <a:extLst>
              <a:ext uri="{FF2B5EF4-FFF2-40B4-BE49-F238E27FC236}">
                <a16:creationId xmlns:a16="http://schemas.microsoft.com/office/drawing/2014/main" id="{3034D6AC-2867-40A2-99C6-CB2E1F152C82}"/>
              </a:ext>
            </a:extLst>
          </p:cNvPr>
          <p:cNvSpPr>
            <a:spLocks noGrp="1" noChangeArrowheads="1"/>
          </p:cNvSpPr>
          <p:nvPr>
            <p:ph type="title"/>
          </p:nvPr>
        </p:nvSpPr>
        <p:spPr>
          <a:xfrm>
            <a:off x="415925" y="593725"/>
            <a:ext cx="11360150" cy="763588"/>
          </a:xfrm>
        </p:spPr>
        <p:txBody>
          <a:bodyPr lIns="121900" tIns="121900" rIns="121900" bIns="121900"/>
          <a:lstStyle/>
          <a:p>
            <a:pPr eaLnBrk="1" hangingPunct="1">
              <a:spcBef>
                <a:spcPct val="0"/>
              </a:spcBef>
              <a:spcAft>
                <a:spcPct val="0"/>
              </a:spcAft>
            </a:pPr>
            <a:r>
              <a:rPr lang="lv-LV" altLang="en-US" b="1" i="1" dirty="0" err="1" smtClean="0"/>
              <a:t>Next</a:t>
            </a:r>
            <a:r>
              <a:rPr lang="lv-LV" altLang="en-US" b="1" i="1" dirty="0" smtClean="0"/>
              <a:t> steps</a:t>
            </a:r>
            <a:endParaRPr lang="en-US" altLang="en-US" b="1" i="1" dirty="0"/>
          </a:p>
        </p:txBody>
      </p:sp>
      <p:sp>
        <p:nvSpPr>
          <p:cNvPr id="35844" name="Shape 153">
            <a:extLst>
              <a:ext uri="{FF2B5EF4-FFF2-40B4-BE49-F238E27FC236}">
                <a16:creationId xmlns:a16="http://schemas.microsoft.com/office/drawing/2014/main" id="{957DA7DE-F9E5-405D-860F-6711588C341A}"/>
              </a:ext>
            </a:extLst>
          </p:cNvPr>
          <p:cNvSpPr>
            <a:spLocks noGrp="1" noChangeArrowheads="1"/>
          </p:cNvSpPr>
          <p:nvPr>
            <p:ph type="body" idx="1"/>
          </p:nvPr>
        </p:nvSpPr>
        <p:spPr>
          <a:xfrm>
            <a:off x="415925" y="1536700"/>
            <a:ext cx="6315075" cy="4554538"/>
          </a:xfrm>
        </p:spPr>
        <p:txBody>
          <a:bodyPr lIns="121900" tIns="121900" rIns="121900" bIns="121900"/>
          <a:lstStyle/>
          <a:p>
            <a:pPr marL="608013" indent="-455613" eaLnBrk="1" hangingPunct="1">
              <a:spcBef>
                <a:spcPct val="0"/>
              </a:spcBef>
              <a:spcAft>
                <a:spcPct val="0"/>
              </a:spcAft>
            </a:pPr>
            <a:r>
              <a:rPr lang="lv-LV" altLang="en-US" dirty="0"/>
              <a:t>More </a:t>
            </a:r>
            <a:r>
              <a:rPr lang="en-US" altLang="en-US" dirty="0" smtClean="0"/>
              <a:t>measurements</a:t>
            </a:r>
            <a:endParaRPr lang="en-US" altLang="en-US" dirty="0" smtClean="0"/>
          </a:p>
          <a:p>
            <a:pPr marL="608013" indent="-455613" eaLnBrk="1" hangingPunct="1">
              <a:spcBef>
                <a:spcPct val="0"/>
              </a:spcBef>
              <a:spcAft>
                <a:spcPct val="0"/>
              </a:spcAft>
            </a:pPr>
            <a:r>
              <a:rPr lang="en-US" altLang="en-US" dirty="0" smtClean="0"/>
              <a:t>Identify</a:t>
            </a:r>
            <a:r>
              <a:rPr lang="en-US" altLang="en-US" dirty="0" smtClean="0"/>
              <a:t> </a:t>
            </a:r>
            <a:r>
              <a:rPr lang="en-US" altLang="en-US" dirty="0"/>
              <a:t>the relationship between the location of the electrodes and the output power</a:t>
            </a:r>
          </a:p>
          <a:p>
            <a:pPr marL="608013" indent="-455613" eaLnBrk="1" hangingPunct="1">
              <a:spcBef>
                <a:spcPct val="0"/>
              </a:spcBef>
              <a:spcAft>
                <a:spcPct val="0"/>
              </a:spcAft>
            </a:pPr>
            <a:r>
              <a:rPr lang="en-US" altLang="en-US" dirty="0" smtClean="0"/>
              <a:t>Find </a:t>
            </a:r>
            <a:r>
              <a:rPr lang="en-US" altLang="en-US" dirty="0"/>
              <a:t>optimal signal power to ensure high SNR but minimize the signal interference on/from other users</a:t>
            </a:r>
          </a:p>
        </p:txBody>
      </p:sp>
      <p:sp>
        <p:nvSpPr>
          <p:cNvPr id="2" name="Slide Number Placeholder 1">
            <a:extLst>
              <a:ext uri="{FF2B5EF4-FFF2-40B4-BE49-F238E27FC236}">
                <a16:creationId xmlns:a16="http://schemas.microsoft.com/office/drawing/2014/main" id="{E92B1600-3C3A-427E-B140-8237E79201AC}"/>
              </a:ext>
            </a:extLst>
          </p:cNvPr>
          <p:cNvSpPr>
            <a:spLocks noGrp="1"/>
          </p:cNvSpPr>
          <p:nvPr>
            <p:ph type="sldNum" idx="10"/>
          </p:nvPr>
        </p:nvSpPr>
        <p:spPr/>
        <p:txBody>
          <a:bodyPr/>
          <a:lstStyle/>
          <a:p>
            <a:pPr>
              <a:defRPr/>
            </a:pPr>
            <a:fld id="{A54E3892-12AA-4A23-9497-A08544DE00A3}" type="slidenum">
              <a:rPr lang="en-GB" smtClean="0"/>
              <a:pPr>
                <a:defRPr/>
              </a:pPr>
              <a:t>21</a:t>
            </a:fld>
            <a:endParaRPr lang="en-GB"/>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F9CB8F8A-3337-4DB1-80F7-D9BE221DA4BE}"/>
              </a:ext>
            </a:extLst>
          </p:cNvPr>
          <p:cNvSpPr>
            <a:spLocks noGrp="1" noChangeArrowheads="1"/>
          </p:cNvSpPr>
          <p:nvPr>
            <p:ph type="title"/>
          </p:nvPr>
        </p:nvSpPr>
        <p:spPr>
          <a:xfrm>
            <a:off x="388938" y="2366963"/>
            <a:ext cx="11360150" cy="1627187"/>
          </a:xfrm>
        </p:spPr>
        <p:txBody>
          <a:bodyPr anchor="ctr"/>
          <a:lstStyle/>
          <a:p>
            <a:pPr algn="ctr" eaLnBrk="1" hangingPunct="1">
              <a:spcBef>
                <a:spcPct val="0"/>
              </a:spcBef>
              <a:spcAft>
                <a:spcPct val="0"/>
              </a:spcAft>
            </a:pPr>
            <a:r>
              <a:rPr lang="en-US" altLang="en-US" sz="6000"/>
              <a:t>Thank you for attention</a:t>
            </a:r>
          </a:p>
        </p:txBody>
      </p:sp>
      <p:sp>
        <p:nvSpPr>
          <p:cNvPr id="2" name="Slide Number Placeholder 1">
            <a:extLst>
              <a:ext uri="{FF2B5EF4-FFF2-40B4-BE49-F238E27FC236}">
                <a16:creationId xmlns:a16="http://schemas.microsoft.com/office/drawing/2014/main" id="{B60EEB51-AE82-4FEE-946D-E6065A3763DB}"/>
              </a:ext>
            </a:extLst>
          </p:cNvPr>
          <p:cNvSpPr>
            <a:spLocks noGrp="1"/>
          </p:cNvSpPr>
          <p:nvPr>
            <p:ph type="sldNum" idx="10"/>
          </p:nvPr>
        </p:nvSpPr>
        <p:spPr/>
        <p:txBody>
          <a:bodyPr/>
          <a:lstStyle/>
          <a:p>
            <a:pPr>
              <a:defRPr/>
            </a:pPr>
            <a:fld id="{A54E3892-12AA-4A23-9497-A08544DE00A3}" type="slidenum">
              <a:rPr lang="en-GB" smtClean="0"/>
              <a:pPr>
                <a:defRPr/>
              </a:pPr>
              <a:t>22</a:t>
            </a:fld>
            <a:endParaRPr lang="en-GB"/>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61">
            <a:extLst>
              <a:ext uri="{FF2B5EF4-FFF2-40B4-BE49-F238E27FC236}">
                <a16:creationId xmlns:a16="http://schemas.microsoft.com/office/drawing/2014/main" id="{13022B24-DCBF-4CFE-AECE-6E7A170DD3F2}"/>
              </a:ext>
            </a:extLst>
          </p:cNvPr>
          <p:cNvSpPr>
            <a:spLocks noGrp="1" noChangeArrowheads="1"/>
          </p:cNvSpPr>
          <p:nvPr>
            <p:ph type="title"/>
          </p:nvPr>
        </p:nvSpPr>
        <p:spPr>
          <a:xfrm>
            <a:off x="415925" y="593725"/>
            <a:ext cx="11360150" cy="763588"/>
          </a:xfrm>
        </p:spPr>
        <p:txBody>
          <a:bodyPr lIns="121900" tIns="121900" rIns="121900" bIns="121900"/>
          <a:lstStyle/>
          <a:p>
            <a:pPr eaLnBrk="1" hangingPunct="1">
              <a:spcBef>
                <a:spcPct val="0"/>
              </a:spcBef>
              <a:spcAft>
                <a:spcPct val="0"/>
              </a:spcAft>
            </a:pPr>
            <a:r>
              <a:rPr lang="en-GB" altLang="en-US" b="1" i="1"/>
              <a:t>Introduction</a:t>
            </a:r>
            <a:endParaRPr lang="en-US" altLang="en-US" b="1" i="1"/>
          </a:p>
        </p:txBody>
      </p:sp>
      <p:sp>
        <p:nvSpPr>
          <p:cNvPr id="62" name="Shape 62">
            <a:extLst>
              <a:ext uri="{FF2B5EF4-FFF2-40B4-BE49-F238E27FC236}">
                <a16:creationId xmlns:a16="http://schemas.microsoft.com/office/drawing/2014/main" id="{B16F377C-9EB7-42E4-9B08-9DC5642B7F3B}"/>
              </a:ext>
            </a:extLst>
          </p:cNvPr>
          <p:cNvSpPr txBox="1">
            <a:spLocks noGrp="1"/>
          </p:cNvSpPr>
          <p:nvPr>
            <p:ph type="body" idx="1"/>
          </p:nvPr>
        </p:nvSpPr>
        <p:spPr>
          <a:xfrm>
            <a:off x="0" y="1519238"/>
            <a:ext cx="4554538" cy="4556125"/>
          </a:xfrm>
        </p:spPr>
        <p:txBody>
          <a:bodyPr lIns="121900" tIns="121900" rIns="121900" bIns="121900" rtlCol="0">
            <a:noAutofit/>
          </a:bodyPr>
          <a:lstStyle/>
          <a:p>
            <a:pPr eaLnBrk="1" fontAlgn="auto" hangingPunct="1">
              <a:defRPr/>
            </a:pPr>
            <a:r>
              <a:rPr lang="en-GB" dirty="0"/>
              <a:t>Market growth by 210% in next 4 years [https://www.statista.com/]</a:t>
            </a:r>
            <a:endParaRPr dirty="0"/>
          </a:p>
          <a:p>
            <a:pPr eaLnBrk="1" fontAlgn="auto" hangingPunct="1">
              <a:defRPr/>
            </a:pPr>
            <a:r>
              <a:rPr lang="en-GB" dirty="0"/>
              <a:t>In 2021 number of wearable devices will reach 500 million units</a:t>
            </a:r>
            <a:endParaRPr dirty="0"/>
          </a:p>
          <a:p>
            <a:pPr marL="152396" indent="0" eaLnBrk="1" fontAlgn="auto" hangingPunct="1">
              <a:buFont typeface="Corbel" panose="020B0503020204020204" pitchFamily="34" charset="0"/>
              <a:buNone/>
              <a:defRPr/>
            </a:pPr>
            <a:endParaRPr b="1" i="1" dirty="0"/>
          </a:p>
        </p:txBody>
      </p:sp>
      <p:pic>
        <p:nvPicPr>
          <p:cNvPr id="9220" name="Shape 63">
            <a:extLst>
              <a:ext uri="{FF2B5EF4-FFF2-40B4-BE49-F238E27FC236}">
                <a16:creationId xmlns:a16="http://schemas.microsoft.com/office/drawing/2014/main" id="{9E5B9F01-30DC-44D8-BA4A-1A7248E9FB1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4538" y="1357313"/>
            <a:ext cx="7358062" cy="509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B6CDDEE4-56C0-4C93-A778-DFD67A304798}"/>
              </a:ext>
            </a:extLst>
          </p:cNvPr>
          <p:cNvSpPr>
            <a:spLocks noGrp="1"/>
          </p:cNvSpPr>
          <p:nvPr>
            <p:ph type="sldNum" idx="10"/>
          </p:nvPr>
        </p:nvSpPr>
        <p:spPr/>
        <p:txBody>
          <a:bodyPr/>
          <a:lstStyle/>
          <a:p>
            <a:pPr>
              <a:defRPr/>
            </a:pPr>
            <a:fld id="{A54E3892-12AA-4A23-9497-A08544DE00A3}" type="slidenum">
              <a:rPr lang="en-GB" smtClean="0"/>
              <a:pPr>
                <a:defRPr/>
              </a:pPr>
              <a:t>3</a:t>
            </a:fld>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hape 68">
            <a:extLst>
              <a:ext uri="{FF2B5EF4-FFF2-40B4-BE49-F238E27FC236}">
                <a16:creationId xmlns:a16="http://schemas.microsoft.com/office/drawing/2014/main" id="{AE6CACAC-5D7D-436A-9BE7-B68E25420D80}"/>
              </a:ext>
            </a:extLst>
          </p:cNvPr>
          <p:cNvSpPr>
            <a:spLocks noGrp="1" noChangeArrowheads="1"/>
          </p:cNvSpPr>
          <p:nvPr>
            <p:ph type="title"/>
          </p:nvPr>
        </p:nvSpPr>
        <p:spPr>
          <a:xfrm>
            <a:off x="415925" y="593725"/>
            <a:ext cx="11360150" cy="763588"/>
          </a:xfrm>
        </p:spPr>
        <p:txBody>
          <a:bodyPr lIns="121900" tIns="121900" rIns="121900" bIns="121900"/>
          <a:lstStyle/>
          <a:p>
            <a:pPr eaLnBrk="1" hangingPunct="1">
              <a:spcBef>
                <a:spcPct val="0"/>
              </a:spcBef>
              <a:spcAft>
                <a:spcPct val="0"/>
              </a:spcAft>
            </a:pPr>
            <a:r>
              <a:rPr lang="en-GB" altLang="en-US" b="1" i="1"/>
              <a:t>Challenges in body sensor network area (BSN/BAN)</a:t>
            </a:r>
            <a:endParaRPr lang="en-US" altLang="en-US" b="1" i="1"/>
          </a:p>
        </p:txBody>
      </p:sp>
      <p:sp>
        <p:nvSpPr>
          <p:cNvPr id="11267" name="Shape 69">
            <a:extLst>
              <a:ext uri="{FF2B5EF4-FFF2-40B4-BE49-F238E27FC236}">
                <a16:creationId xmlns:a16="http://schemas.microsoft.com/office/drawing/2014/main" id="{4FBB195C-30C1-4D2B-85DE-9B60CDC4B965}"/>
              </a:ext>
            </a:extLst>
          </p:cNvPr>
          <p:cNvSpPr>
            <a:spLocks noGrp="1" noChangeArrowheads="1"/>
          </p:cNvSpPr>
          <p:nvPr>
            <p:ph type="body" idx="1"/>
          </p:nvPr>
        </p:nvSpPr>
        <p:spPr>
          <a:xfrm>
            <a:off x="415925" y="1887538"/>
            <a:ext cx="6583363" cy="4203700"/>
          </a:xfrm>
        </p:spPr>
        <p:txBody>
          <a:bodyPr lIns="121900" tIns="121900" rIns="121900" bIns="121900"/>
          <a:lstStyle/>
          <a:p>
            <a:pPr marL="608013" indent="-455613" eaLnBrk="1" hangingPunct="1">
              <a:spcBef>
                <a:spcPct val="0"/>
              </a:spcBef>
              <a:spcAft>
                <a:spcPct val="0"/>
              </a:spcAft>
            </a:pPr>
            <a:r>
              <a:rPr lang="en-GB" altLang="en-US" sz="2800"/>
              <a:t>Easy wearing/using</a:t>
            </a:r>
            <a:endParaRPr lang="en-US" altLang="en-US" sz="2800"/>
          </a:p>
          <a:p>
            <a:pPr marL="608013" indent="-455613" eaLnBrk="1" hangingPunct="1">
              <a:spcBef>
                <a:spcPct val="0"/>
              </a:spcBef>
              <a:spcAft>
                <a:spcPct val="0"/>
              </a:spcAft>
            </a:pPr>
            <a:r>
              <a:rPr lang="en-GB" altLang="en-US" sz="2800"/>
              <a:t>Throughput limitation</a:t>
            </a:r>
            <a:endParaRPr lang="en-US" altLang="en-US" sz="2800"/>
          </a:p>
          <a:p>
            <a:pPr marL="608013" indent="-455613" eaLnBrk="1" hangingPunct="1">
              <a:spcBef>
                <a:spcPct val="0"/>
              </a:spcBef>
              <a:spcAft>
                <a:spcPct val="0"/>
              </a:spcAft>
            </a:pPr>
            <a:r>
              <a:rPr lang="en-GB" altLang="en-US" sz="2800"/>
              <a:t>Privacy and security</a:t>
            </a:r>
            <a:endParaRPr lang="en-US" altLang="en-US" sz="2800"/>
          </a:p>
          <a:p>
            <a:pPr marL="608013" indent="-455613" eaLnBrk="1" hangingPunct="1">
              <a:spcBef>
                <a:spcPct val="0"/>
              </a:spcBef>
              <a:spcAft>
                <a:spcPct val="0"/>
              </a:spcAft>
            </a:pPr>
            <a:r>
              <a:rPr lang="en-GB" altLang="en-US" sz="2800"/>
              <a:t>Energy efficiency</a:t>
            </a:r>
            <a:endParaRPr lang="en-US" altLang="en-US" sz="2800"/>
          </a:p>
        </p:txBody>
      </p:sp>
      <p:pic>
        <p:nvPicPr>
          <p:cNvPr id="11268" name="Shape 70">
            <a:extLst>
              <a:ext uri="{FF2B5EF4-FFF2-40B4-BE49-F238E27FC236}">
                <a16:creationId xmlns:a16="http://schemas.microsoft.com/office/drawing/2014/main" id="{ADB072E9-F64C-47D2-8407-5C30065DBC3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25615" t="16895" r="23940"/>
          <a:stretch>
            <a:fillRect/>
          </a:stretch>
        </p:blipFill>
        <p:spPr bwMode="auto">
          <a:xfrm>
            <a:off x="7737475" y="1666875"/>
            <a:ext cx="3933825"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11C0E9B7-0A65-4BFA-832B-4876C2E33832}"/>
              </a:ext>
            </a:extLst>
          </p:cNvPr>
          <p:cNvSpPr>
            <a:spLocks noGrp="1"/>
          </p:cNvSpPr>
          <p:nvPr>
            <p:ph type="sldNum" idx="10"/>
          </p:nvPr>
        </p:nvSpPr>
        <p:spPr/>
        <p:txBody>
          <a:bodyPr/>
          <a:lstStyle/>
          <a:p>
            <a:pPr>
              <a:defRPr/>
            </a:pPr>
            <a:fld id="{A54E3892-12AA-4A23-9497-A08544DE00A3}" type="slidenum">
              <a:rPr lang="en-GB" smtClean="0"/>
              <a:pPr>
                <a:defRPr/>
              </a:pPr>
              <a:t>4</a:t>
            </a:fld>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hape 107">
            <a:extLst>
              <a:ext uri="{FF2B5EF4-FFF2-40B4-BE49-F238E27FC236}">
                <a16:creationId xmlns:a16="http://schemas.microsoft.com/office/drawing/2014/main" id="{C6C59353-A5A8-4CEB-B59E-5796F752C4D8}"/>
              </a:ext>
            </a:extLst>
          </p:cNvPr>
          <p:cNvSpPr>
            <a:spLocks noGrp="1" noChangeArrowheads="1"/>
          </p:cNvSpPr>
          <p:nvPr>
            <p:ph type="title"/>
          </p:nvPr>
        </p:nvSpPr>
        <p:spPr>
          <a:xfrm>
            <a:off x="415925" y="593725"/>
            <a:ext cx="11360150" cy="763588"/>
          </a:xfrm>
        </p:spPr>
        <p:txBody>
          <a:bodyPr lIns="121900" tIns="121900" rIns="121900" bIns="121900"/>
          <a:lstStyle/>
          <a:p>
            <a:pPr eaLnBrk="1" hangingPunct="1">
              <a:spcBef>
                <a:spcPct val="0"/>
              </a:spcBef>
              <a:spcAft>
                <a:spcPct val="0"/>
              </a:spcAft>
            </a:pPr>
            <a:r>
              <a:rPr lang="en-GB" altLang="en-US" b="1" i="1"/>
              <a:t>Body coupled communication</a:t>
            </a:r>
            <a:endParaRPr lang="en-US" altLang="en-US" b="1" i="1"/>
          </a:p>
        </p:txBody>
      </p:sp>
      <p:sp>
        <p:nvSpPr>
          <p:cNvPr id="108" name="Shape 108">
            <a:extLst>
              <a:ext uri="{FF2B5EF4-FFF2-40B4-BE49-F238E27FC236}">
                <a16:creationId xmlns:a16="http://schemas.microsoft.com/office/drawing/2014/main" id="{FF1B03B8-3332-47BD-910C-36188171DE20}"/>
              </a:ext>
            </a:extLst>
          </p:cNvPr>
          <p:cNvSpPr txBox="1">
            <a:spLocks noGrp="1"/>
          </p:cNvSpPr>
          <p:nvPr>
            <p:ph type="body" idx="1"/>
          </p:nvPr>
        </p:nvSpPr>
        <p:spPr>
          <a:xfrm>
            <a:off x="415925" y="1536700"/>
            <a:ext cx="6600825" cy="4554538"/>
          </a:xfrm>
        </p:spPr>
        <p:txBody>
          <a:bodyPr lIns="121900" tIns="121900" rIns="121900" bIns="121900" rtlCol="0">
            <a:noAutofit/>
          </a:bodyPr>
          <a:lstStyle/>
          <a:p>
            <a:pPr eaLnBrk="1" fontAlgn="auto" hangingPunct="1">
              <a:defRPr/>
            </a:pPr>
            <a:r>
              <a:rPr lang="en-US" sz="2800" dirty="0"/>
              <a:t>Privacy and security as well as using wires</a:t>
            </a:r>
          </a:p>
          <a:p>
            <a:pPr eaLnBrk="1" fontAlgn="auto" hangingPunct="1">
              <a:defRPr/>
            </a:pPr>
            <a:r>
              <a:rPr lang="en-US" sz="2800" dirty="0"/>
              <a:t>Easy to wear as wireless devices</a:t>
            </a:r>
          </a:p>
          <a:p>
            <a:pPr eaLnBrk="1" fontAlgn="auto" hangingPunct="1">
              <a:defRPr/>
            </a:pPr>
            <a:r>
              <a:rPr lang="en-US" sz="2800" dirty="0"/>
              <a:t>Your body is your private transfer medium</a:t>
            </a:r>
          </a:p>
          <a:p>
            <a:pPr eaLnBrk="1" fontAlgn="auto" hangingPunct="1">
              <a:defRPr/>
            </a:pPr>
            <a:r>
              <a:rPr lang="en-US" sz="2800" dirty="0"/>
              <a:t>Energy efficient </a:t>
            </a:r>
          </a:p>
          <a:p>
            <a:pPr marL="0" indent="0" eaLnBrk="1" fontAlgn="auto" hangingPunct="1">
              <a:spcAft>
                <a:spcPts val="2133"/>
              </a:spcAft>
              <a:buFont typeface="Corbel" panose="020B0503020204020204" pitchFamily="34" charset="0"/>
              <a:buNone/>
              <a:defRPr/>
            </a:pPr>
            <a:endParaRPr dirty="0"/>
          </a:p>
        </p:txBody>
      </p:sp>
      <p:pic>
        <p:nvPicPr>
          <p:cNvPr id="13316" name="Picture 4" descr="http://cliparts.co/cliparts/rTn/KnR/rTnKnRnGc.png">
            <a:extLst>
              <a:ext uri="{FF2B5EF4-FFF2-40B4-BE49-F238E27FC236}">
                <a16:creationId xmlns:a16="http://schemas.microsoft.com/office/drawing/2014/main" id="{19259767-03A2-479B-A9CA-24D5B5B86C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867" t="4268" r="19138" b="9326"/>
          <a:stretch>
            <a:fillRect/>
          </a:stretch>
        </p:blipFill>
        <p:spPr bwMode="auto">
          <a:xfrm>
            <a:off x="7394575" y="319088"/>
            <a:ext cx="3538538" cy="625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urved Down Arrow 15">
            <a:extLst>
              <a:ext uri="{FF2B5EF4-FFF2-40B4-BE49-F238E27FC236}">
                <a16:creationId xmlns:a16="http://schemas.microsoft.com/office/drawing/2014/main" id="{30450B74-F541-4C3C-92C9-D432F9FA7054}"/>
              </a:ext>
            </a:extLst>
          </p:cNvPr>
          <p:cNvSpPr/>
          <p:nvPr/>
        </p:nvSpPr>
        <p:spPr>
          <a:xfrm>
            <a:off x="9161463" y="1357313"/>
            <a:ext cx="1395412" cy="2198687"/>
          </a:xfrm>
          <a:custGeom>
            <a:avLst/>
            <a:gdLst>
              <a:gd name="connsiteX0" fmla="*/ 1906820 w 2042161"/>
              <a:gd name="connsiteY0" fmla="*/ 1708200 h 1708200"/>
              <a:gd name="connsiteX1" fmla="*/ 1744296 w 2042161"/>
              <a:gd name="connsiteY1" fmla="*/ 1296387 h 1708200"/>
              <a:gd name="connsiteX2" fmla="*/ 1816134 w 2042161"/>
              <a:gd name="connsiteY2" fmla="*/ 1296387 h 1708200"/>
              <a:gd name="connsiteX3" fmla="*/ 921659 w 2042161"/>
              <a:gd name="connsiteY3" fmla="*/ 0 h 1708200"/>
              <a:gd name="connsiteX4" fmla="*/ 1048664 w 2042161"/>
              <a:gd name="connsiteY4" fmla="*/ 0 h 1708200"/>
              <a:gd name="connsiteX5" fmla="*/ 1943139 w 2042161"/>
              <a:gd name="connsiteY5" fmla="*/ 1296387 h 1708200"/>
              <a:gd name="connsiteX6" fmla="*/ 2014977 w 2042161"/>
              <a:gd name="connsiteY6" fmla="*/ 1296387 h 1708200"/>
              <a:gd name="connsiteX7" fmla="*/ 1906820 w 2042161"/>
              <a:gd name="connsiteY7" fmla="*/ 1708200 h 1708200"/>
              <a:gd name="connsiteX0" fmla="*/ 985161 w 2042161"/>
              <a:gd name="connsiteY0" fmla="*/ 4059 h 1708200"/>
              <a:gd name="connsiteX1" fmla="*/ 127004 w 2042161"/>
              <a:gd name="connsiteY1" fmla="*/ 1708200 h 1708200"/>
              <a:gd name="connsiteX2" fmla="*/ 0 w 2042161"/>
              <a:gd name="connsiteY2" fmla="*/ 1708200 h 1708200"/>
              <a:gd name="connsiteX3" fmla="*/ 117516 w 2042161"/>
              <a:gd name="connsiteY3" fmla="*/ 873534 h 1708200"/>
              <a:gd name="connsiteX4" fmla="*/ 985161 w 2042161"/>
              <a:gd name="connsiteY4" fmla="*/ 4060 h 1708200"/>
              <a:gd name="connsiteX5" fmla="*/ 985161 w 2042161"/>
              <a:gd name="connsiteY5" fmla="*/ 4059 h 1708200"/>
              <a:gd name="connsiteX0" fmla="*/ 985161 w 2042161"/>
              <a:gd name="connsiteY0" fmla="*/ 4059 h 1708200"/>
              <a:gd name="connsiteX1" fmla="*/ 127004 w 2042161"/>
              <a:gd name="connsiteY1" fmla="*/ 1708200 h 1708200"/>
              <a:gd name="connsiteX2" fmla="*/ 0 w 2042161"/>
              <a:gd name="connsiteY2" fmla="*/ 1708200 h 1708200"/>
              <a:gd name="connsiteX3" fmla="*/ 921659 w 2042161"/>
              <a:gd name="connsiteY3" fmla="*/ 0 h 1708200"/>
              <a:gd name="connsiteX4" fmla="*/ 1048664 w 2042161"/>
              <a:gd name="connsiteY4" fmla="*/ 0 h 1708200"/>
              <a:gd name="connsiteX5" fmla="*/ 1943139 w 2042161"/>
              <a:gd name="connsiteY5" fmla="*/ 1296387 h 1708200"/>
              <a:gd name="connsiteX6" fmla="*/ 2014977 w 2042161"/>
              <a:gd name="connsiteY6" fmla="*/ 1296387 h 1708200"/>
              <a:gd name="connsiteX7" fmla="*/ 1906820 w 2042161"/>
              <a:gd name="connsiteY7" fmla="*/ 1708200 h 1708200"/>
              <a:gd name="connsiteX8" fmla="*/ 1744296 w 2042161"/>
              <a:gd name="connsiteY8" fmla="*/ 1296387 h 1708200"/>
              <a:gd name="connsiteX9" fmla="*/ 1816134 w 2042161"/>
              <a:gd name="connsiteY9" fmla="*/ 1296387 h 1708200"/>
              <a:gd name="connsiteX10" fmla="*/ 921659 w 2042161"/>
              <a:gd name="connsiteY10" fmla="*/ 0 h 1708200"/>
              <a:gd name="connsiteX0" fmla="*/ 1906820 w 2014977"/>
              <a:gd name="connsiteY0" fmla="*/ 1708216 h 1708216"/>
              <a:gd name="connsiteX1" fmla="*/ 1744296 w 2014977"/>
              <a:gd name="connsiteY1" fmla="*/ 1296403 h 1708216"/>
              <a:gd name="connsiteX2" fmla="*/ 1816134 w 2014977"/>
              <a:gd name="connsiteY2" fmla="*/ 1296403 h 1708216"/>
              <a:gd name="connsiteX3" fmla="*/ 921659 w 2014977"/>
              <a:gd name="connsiteY3" fmla="*/ 16 h 1708216"/>
              <a:gd name="connsiteX4" fmla="*/ 1048664 w 2014977"/>
              <a:gd name="connsiteY4" fmla="*/ 16 h 1708216"/>
              <a:gd name="connsiteX5" fmla="*/ 1943139 w 2014977"/>
              <a:gd name="connsiteY5" fmla="*/ 1296403 h 1708216"/>
              <a:gd name="connsiteX6" fmla="*/ 2014977 w 2014977"/>
              <a:gd name="connsiteY6" fmla="*/ 1296403 h 1708216"/>
              <a:gd name="connsiteX7" fmla="*/ 1906820 w 2014977"/>
              <a:gd name="connsiteY7" fmla="*/ 1708216 h 1708216"/>
              <a:gd name="connsiteX0" fmla="*/ 985161 w 2014977"/>
              <a:gd name="connsiteY0" fmla="*/ 4075 h 1708216"/>
              <a:gd name="connsiteX1" fmla="*/ 127004 w 2014977"/>
              <a:gd name="connsiteY1" fmla="*/ 1708216 h 1708216"/>
              <a:gd name="connsiteX2" fmla="*/ 0 w 2014977"/>
              <a:gd name="connsiteY2" fmla="*/ 1708216 h 1708216"/>
              <a:gd name="connsiteX3" fmla="*/ 117516 w 2014977"/>
              <a:gd name="connsiteY3" fmla="*/ 873550 h 1708216"/>
              <a:gd name="connsiteX4" fmla="*/ 985161 w 2014977"/>
              <a:gd name="connsiteY4" fmla="*/ 4076 h 1708216"/>
              <a:gd name="connsiteX5" fmla="*/ 985161 w 2014977"/>
              <a:gd name="connsiteY5" fmla="*/ 4075 h 1708216"/>
              <a:gd name="connsiteX0" fmla="*/ 985161 w 2014977"/>
              <a:gd name="connsiteY0" fmla="*/ 4075 h 1708216"/>
              <a:gd name="connsiteX1" fmla="*/ 0 w 2014977"/>
              <a:gd name="connsiteY1" fmla="*/ 1708216 h 1708216"/>
              <a:gd name="connsiteX2" fmla="*/ 921659 w 2014977"/>
              <a:gd name="connsiteY2" fmla="*/ 16 h 1708216"/>
              <a:gd name="connsiteX3" fmla="*/ 1048664 w 2014977"/>
              <a:gd name="connsiteY3" fmla="*/ 16 h 1708216"/>
              <a:gd name="connsiteX4" fmla="*/ 1943139 w 2014977"/>
              <a:gd name="connsiteY4" fmla="*/ 1296403 h 1708216"/>
              <a:gd name="connsiteX5" fmla="*/ 2014977 w 2014977"/>
              <a:gd name="connsiteY5" fmla="*/ 1296403 h 1708216"/>
              <a:gd name="connsiteX6" fmla="*/ 1906820 w 2014977"/>
              <a:gd name="connsiteY6" fmla="*/ 1708216 h 1708216"/>
              <a:gd name="connsiteX7" fmla="*/ 1744296 w 2014977"/>
              <a:gd name="connsiteY7" fmla="*/ 1296403 h 1708216"/>
              <a:gd name="connsiteX8" fmla="*/ 1816134 w 2014977"/>
              <a:gd name="connsiteY8" fmla="*/ 1296403 h 1708216"/>
              <a:gd name="connsiteX9" fmla="*/ 921659 w 2014977"/>
              <a:gd name="connsiteY9" fmla="*/ 16 h 1708216"/>
              <a:gd name="connsiteX0" fmla="*/ 1906820 w 2014977"/>
              <a:gd name="connsiteY0" fmla="*/ 1708216 h 1708216"/>
              <a:gd name="connsiteX1" fmla="*/ 1744296 w 2014977"/>
              <a:gd name="connsiteY1" fmla="*/ 1296403 h 1708216"/>
              <a:gd name="connsiteX2" fmla="*/ 1816134 w 2014977"/>
              <a:gd name="connsiteY2" fmla="*/ 1296403 h 1708216"/>
              <a:gd name="connsiteX3" fmla="*/ 921659 w 2014977"/>
              <a:gd name="connsiteY3" fmla="*/ 16 h 1708216"/>
              <a:gd name="connsiteX4" fmla="*/ 1048664 w 2014977"/>
              <a:gd name="connsiteY4" fmla="*/ 16 h 1708216"/>
              <a:gd name="connsiteX5" fmla="*/ 1943139 w 2014977"/>
              <a:gd name="connsiteY5" fmla="*/ 1296403 h 1708216"/>
              <a:gd name="connsiteX6" fmla="*/ 2014977 w 2014977"/>
              <a:gd name="connsiteY6" fmla="*/ 1296403 h 1708216"/>
              <a:gd name="connsiteX7" fmla="*/ 1906820 w 2014977"/>
              <a:gd name="connsiteY7" fmla="*/ 1708216 h 1708216"/>
              <a:gd name="connsiteX0" fmla="*/ 985161 w 2014977"/>
              <a:gd name="connsiteY0" fmla="*/ 4075 h 1708216"/>
              <a:gd name="connsiteX1" fmla="*/ 127004 w 2014977"/>
              <a:gd name="connsiteY1" fmla="*/ 1708216 h 1708216"/>
              <a:gd name="connsiteX2" fmla="*/ 0 w 2014977"/>
              <a:gd name="connsiteY2" fmla="*/ 1708216 h 1708216"/>
              <a:gd name="connsiteX3" fmla="*/ 117516 w 2014977"/>
              <a:gd name="connsiteY3" fmla="*/ 873550 h 1708216"/>
              <a:gd name="connsiteX4" fmla="*/ 985161 w 2014977"/>
              <a:gd name="connsiteY4" fmla="*/ 4076 h 1708216"/>
              <a:gd name="connsiteX5" fmla="*/ 985161 w 2014977"/>
              <a:gd name="connsiteY5" fmla="*/ 4075 h 1708216"/>
              <a:gd name="connsiteX0" fmla="*/ 985161 w 2014977"/>
              <a:gd name="connsiteY0" fmla="*/ 4075 h 1708216"/>
              <a:gd name="connsiteX1" fmla="*/ 921659 w 2014977"/>
              <a:gd name="connsiteY1" fmla="*/ 16 h 1708216"/>
              <a:gd name="connsiteX2" fmla="*/ 1048664 w 2014977"/>
              <a:gd name="connsiteY2" fmla="*/ 16 h 1708216"/>
              <a:gd name="connsiteX3" fmla="*/ 1943139 w 2014977"/>
              <a:gd name="connsiteY3" fmla="*/ 1296403 h 1708216"/>
              <a:gd name="connsiteX4" fmla="*/ 2014977 w 2014977"/>
              <a:gd name="connsiteY4" fmla="*/ 1296403 h 1708216"/>
              <a:gd name="connsiteX5" fmla="*/ 1906820 w 2014977"/>
              <a:gd name="connsiteY5" fmla="*/ 1708216 h 1708216"/>
              <a:gd name="connsiteX6" fmla="*/ 1744296 w 2014977"/>
              <a:gd name="connsiteY6" fmla="*/ 1296403 h 1708216"/>
              <a:gd name="connsiteX7" fmla="*/ 1816134 w 2014977"/>
              <a:gd name="connsiteY7" fmla="*/ 1296403 h 1708216"/>
              <a:gd name="connsiteX8" fmla="*/ 921659 w 2014977"/>
              <a:gd name="connsiteY8" fmla="*/ 16 h 1708216"/>
              <a:gd name="connsiteX0" fmla="*/ 1906820 w 2014977"/>
              <a:gd name="connsiteY0" fmla="*/ 1708216 h 1708216"/>
              <a:gd name="connsiteX1" fmla="*/ 1744296 w 2014977"/>
              <a:gd name="connsiteY1" fmla="*/ 1296403 h 1708216"/>
              <a:gd name="connsiteX2" fmla="*/ 1816134 w 2014977"/>
              <a:gd name="connsiteY2" fmla="*/ 1296403 h 1708216"/>
              <a:gd name="connsiteX3" fmla="*/ 921659 w 2014977"/>
              <a:gd name="connsiteY3" fmla="*/ 16 h 1708216"/>
              <a:gd name="connsiteX4" fmla="*/ 1048664 w 2014977"/>
              <a:gd name="connsiteY4" fmla="*/ 16 h 1708216"/>
              <a:gd name="connsiteX5" fmla="*/ 1943139 w 2014977"/>
              <a:gd name="connsiteY5" fmla="*/ 1296403 h 1708216"/>
              <a:gd name="connsiteX6" fmla="*/ 2014977 w 2014977"/>
              <a:gd name="connsiteY6" fmla="*/ 1296403 h 1708216"/>
              <a:gd name="connsiteX7" fmla="*/ 1906820 w 2014977"/>
              <a:gd name="connsiteY7" fmla="*/ 1708216 h 1708216"/>
              <a:gd name="connsiteX0" fmla="*/ 985161 w 2014977"/>
              <a:gd name="connsiteY0" fmla="*/ 4075 h 1708216"/>
              <a:gd name="connsiteX1" fmla="*/ 0 w 2014977"/>
              <a:gd name="connsiteY1" fmla="*/ 1708216 h 1708216"/>
              <a:gd name="connsiteX2" fmla="*/ 117516 w 2014977"/>
              <a:gd name="connsiteY2" fmla="*/ 873550 h 1708216"/>
              <a:gd name="connsiteX3" fmla="*/ 985161 w 2014977"/>
              <a:gd name="connsiteY3" fmla="*/ 4076 h 1708216"/>
              <a:gd name="connsiteX4" fmla="*/ 985161 w 2014977"/>
              <a:gd name="connsiteY4" fmla="*/ 4075 h 1708216"/>
              <a:gd name="connsiteX0" fmla="*/ 985161 w 2014977"/>
              <a:gd name="connsiteY0" fmla="*/ 4075 h 1708216"/>
              <a:gd name="connsiteX1" fmla="*/ 921659 w 2014977"/>
              <a:gd name="connsiteY1" fmla="*/ 16 h 1708216"/>
              <a:gd name="connsiteX2" fmla="*/ 1048664 w 2014977"/>
              <a:gd name="connsiteY2" fmla="*/ 16 h 1708216"/>
              <a:gd name="connsiteX3" fmla="*/ 1943139 w 2014977"/>
              <a:gd name="connsiteY3" fmla="*/ 1296403 h 1708216"/>
              <a:gd name="connsiteX4" fmla="*/ 2014977 w 2014977"/>
              <a:gd name="connsiteY4" fmla="*/ 1296403 h 1708216"/>
              <a:gd name="connsiteX5" fmla="*/ 1906820 w 2014977"/>
              <a:gd name="connsiteY5" fmla="*/ 1708216 h 1708216"/>
              <a:gd name="connsiteX6" fmla="*/ 1744296 w 2014977"/>
              <a:gd name="connsiteY6" fmla="*/ 1296403 h 1708216"/>
              <a:gd name="connsiteX7" fmla="*/ 1816134 w 2014977"/>
              <a:gd name="connsiteY7" fmla="*/ 1296403 h 1708216"/>
              <a:gd name="connsiteX8" fmla="*/ 921659 w 2014977"/>
              <a:gd name="connsiteY8" fmla="*/ 16 h 1708216"/>
              <a:gd name="connsiteX0" fmla="*/ 1789304 w 1897461"/>
              <a:gd name="connsiteY0" fmla="*/ 1708216 h 1708216"/>
              <a:gd name="connsiteX1" fmla="*/ 1626780 w 1897461"/>
              <a:gd name="connsiteY1" fmla="*/ 1296403 h 1708216"/>
              <a:gd name="connsiteX2" fmla="*/ 1698618 w 1897461"/>
              <a:gd name="connsiteY2" fmla="*/ 1296403 h 1708216"/>
              <a:gd name="connsiteX3" fmla="*/ 804143 w 1897461"/>
              <a:gd name="connsiteY3" fmla="*/ 16 h 1708216"/>
              <a:gd name="connsiteX4" fmla="*/ 931148 w 1897461"/>
              <a:gd name="connsiteY4" fmla="*/ 16 h 1708216"/>
              <a:gd name="connsiteX5" fmla="*/ 1825623 w 1897461"/>
              <a:gd name="connsiteY5" fmla="*/ 1296403 h 1708216"/>
              <a:gd name="connsiteX6" fmla="*/ 1897461 w 1897461"/>
              <a:gd name="connsiteY6" fmla="*/ 1296403 h 1708216"/>
              <a:gd name="connsiteX7" fmla="*/ 1789304 w 1897461"/>
              <a:gd name="connsiteY7" fmla="*/ 1708216 h 1708216"/>
              <a:gd name="connsiteX0" fmla="*/ 867645 w 1897461"/>
              <a:gd name="connsiteY0" fmla="*/ 4075 h 1708216"/>
              <a:gd name="connsiteX1" fmla="*/ 0 w 1897461"/>
              <a:gd name="connsiteY1" fmla="*/ 873550 h 1708216"/>
              <a:gd name="connsiteX2" fmla="*/ 867645 w 1897461"/>
              <a:gd name="connsiteY2" fmla="*/ 4076 h 1708216"/>
              <a:gd name="connsiteX3" fmla="*/ 867645 w 1897461"/>
              <a:gd name="connsiteY3" fmla="*/ 4075 h 1708216"/>
              <a:gd name="connsiteX0" fmla="*/ 867645 w 1897461"/>
              <a:gd name="connsiteY0" fmla="*/ 4075 h 1708216"/>
              <a:gd name="connsiteX1" fmla="*/ 804143 w 1897461"/>
              <a:gd name="connsiteY1" fmla="*/ 16 h 1708216"/>
              <a:gd name="connsiteX2" fmla="*/ 931148 w 1897461"/>
              <a:gd name="connsiteY2" fmla="*/ 16 h 1708216"/>
              <a:gd name="connsiteX3" fmla="*/ 1825623 w 1897461"/>
              <a:gd name="connsiteY3" fmla="*/ 1296403 h 1708216"/>
              <a:gd name="connsiteX4" fmla="*/ 1897461 w 1897461"/>
              <a:gd name="connsiteY4" fmla="*/ 1296403 h 1708216"/>
              <a:gd name="connsiteX5" fmla="*/ 1789304 w 1897461"/>
              <a:gd name="connsiteY5" fmla="*/ 1708216 h 1708216"/>
              <a:gd name="connsiteX6" fmla="*/ 1626780 w 1897461"/>
              <a:gd name="connsiteY6" fmla="*/ 1296403 h 1708216"/>
              <a:gd name="connsiteX7" fmla="*/ 1698618 w 1897461"/>
              <a:gd name="connsiteY7" fmla="*/ 1296403 h 1708216"/>
              <a:gd name="connsiteX8" fmla="*/ 804143 w 1897461"/>
              <a:gd name="connsiteY8" fmla="*/ 16 h 1708216"/>
              <a:gd name="connsiteX0" fmla="*/ 986391 w 1094548"/>
              <a:gd name="connsiteY0" fmla="*/ 1708200 h 1708200"/>
              <a:gd name="connsiteX1" fmla="*/ 823867 w 1094548"/>
              <a:gd name="connsiteY1" fmla="*/ 1296387 h 1708200"/>
              <a:gd name="connsiteX2" fmla="*/ 895705 w 1094548"/>
              <a:gd name="connsiteY2" fmla="*/ 1296387 h 1708200"/>
              <a:gd name="connsiteX3" fmla="*/ 1230 w 1094548"/>
              <a:gd name="connsiteY3" fmla="*/ 0 h 1708200"/>
              <a:gd name="connsiteX4" fmla="*/ 128235 w 1094548"/>
              <a:gd name="connsiteY4" fmla="*/ 0 h 1708200"/>
              <a:gd name="connsiteX5" fmla="*/ 1022710 w 1094548"/>
              <a:gd name="connsiteY5" fmla="*/ 1296387 h 1708200"/>
              <a:gd name="connsiteX6" fmla="*/ 1094548 w 1094548"/>
              <a:gd name="connsiteY6" fmla="*/ 1296387 h 1708200"/>
              <a:gd name="connsiteX7" fmla="*/ 986391 w 1094548"/>
              <a:gd name="connsiteY7" fmla="*/ 1708200 h 1708200"/>
              <a:gd name="connsiteX0" fmla="*/ 64732 w 1094548"/>
              <a:gd name="connsiteY0" fmla="*/ 4059 h 1708200"/>
              <a:gd name="connsiteX1" fmla="*/ 64732 w 1094548"/>
              <a:gd name="connsiteY1" fmla="*/ 4060 h 1708200"/>
              <a:gd name="connsiteX2" fmla="*/ 64732 w 1094548"/>
              <a:gd name="connsiteY2" fmla="*/ 4059 h 1708200"/>
              <a:gd name="connsiteX0" fmla="*/ 64732 w 1094548"/>
              <a:gd name="connsiteY0" fmla="*/ 4059 h 1708200"/>
              <a:gd name="connsiteX1" fmla="*/ 1230 w 1094548"/>
              <a:gd name="connsiteY1" fmla="*/ 0 h 1708200"/>
              <a:gd name="connsiteX2" fmla="*/ 128235 w 1094548"/>
              <a:gd name="connsiteY2" fmla="*/ 0 h 1708200"/>
              <a:gd name="connsiteX3" fmla="*/ 1022710 w 1094548"/>
              <a:gd name="connsiteY3" fmla="*/ 1296387 h 1708200"/>
              <a:gd name="connsiteX4" fmla="*/ 1094548 w 1094548"/>
              <a:gd name="connsiteY4" fmla="*/ 1296387 h 1708200"/>
              <a:gd name="connsiteX5" fmla="*/ 986391 w 1094548"/>
              <a:gd name="connsiteY5" fmla="*/ 1708200 h 1708200"/>
              <a:gd name="connsiteX6" fmla="*/ 823867 w 1094548"/>
              <a:gd name="connsiteY6" fmla="*/ 1296387 h 1708200"/>
              <a:gd name="connsiteX7" fmla="*/ 895705 w 1094548"/>
              <a:gd name="connsiteY7" fmla="*/ 1296387 h 1708200"/>
              <a:gd name="connsiteX8" fmla="*/ 1230 w 1094548"/>
              <a:gd name="connsiteY8" fmla="*/ 0 h 170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4548" h="1708200" stroke="0" extrusionOk="0">
                <a:moveTo>
                  <a:pt x="986391" y="1708200"/>
                </a:moveTo>
                <a:lnTo>
                  <a:pt x="823867" y="1296387"/>
                </a:lnTo>
                <a:lnTo>
                  <a:pt x="895705" y="1296387"/>
                </a:lnTo>
                <a:cubicBezTo>
                  <a:pt x="793623" y="534741"/>
                  <a:pt x="424665" y="0"/>
                  <a:pt x="1230" y="0"/>
                </a:cubicBezTo>
                <a:lnTo>
                  <a:pt x="128235" y="0"/>
                </a:lnTo>
                <a:cubicBezTo>
                  <a:pt x="551670" y="0"/>
                  <a:pt x="920628" y="534741"/>
                  <a:pt x="1022710" y="1296387"/>
                </a:cubicBezTo>
                <a:lnTo>
                  <a:pt x="1094548" y="1296387"/>
                </a:lnTo>
                <a:lnTo>
                  <a:pt x="986391" y="1708200"/>
                </a:lnTo>
                <a:close/>
              </a:path>
              <a:path w="1094548" h="1708200" fill="darkenLess" stroke="0" extrusionOk="0">
                <a:moveTo>
                  <a:pt x="64732" y="4059"/>
                </a:moveTo>
                <a:lnTo>
                  <a:pt x="64732" y="4060"/>
                </a:lnTo>
                <a:lnTo>
                  <a:pt x="64732" y="4059"/>
                </a:lnTo>
                <a:close/>
              </a:path>
              <a:path w="1094548" h="1708200" fill="none" extrusionOk="0">
                <a:moveTo>
                  <a:pt x="64732" y="4059"/>
                </a:moveTo>
                <a:cubicBezTo>
                  <a:pt x="51503" y="3214"/>
                  <a:pt x="-9354" y="676"/>
                  <a:pt x="1230" y="0"/>
                </a:cubicBezTo>
                <a:lnTo>
                  <a:pt x="128235" y="0"/>
                </a:lnTo>
                <a:cubicBezTo>
                  <a:pt x="551670" y="0"/>
                  <a:pt x="920628" y="534741"/>
                  <a:pt x="1022710" y="1296387"/>
                </a:cubicBezTo>
                <a:lnTo>
                  <a:pt x="1094548" y="1296387"/>
                </a:lnTo>
                <a:lnTo>
                  <a:pt x="986391" y="1708200"/>
                </a:lnTo>
                <a:lnTo>
                  <a:pt x="823867" y="1296387"/>
                </a:lnTo>
                <a:lnTo>
                  <a:pt x="895705" y="1296387"/>
                </a:lnTo>
                <a:cubicBezTo>
                  <a:pt x="793623" y="534741"/>
                  <a:pt x="424665" y="0"/>
                  <a:pt x="1230" y="0"/>
                </a:cubicBezTo>
              </a:path>
            </a:pathLst>
          </a:custGeom>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anchor="ctr"/>
          <a:lstStyle/>
          <a:p>
            <a:pPr algn="ctr" eaLnBrk="1" fontAlgn="auto" hangingPunct="1">
              <a:spcBef>
                <a:spcPts val="0"/>
              </a:spcBef>
              <a:spcAft>
                <a:spcPts val="0"/>
              </a:spcAft>
              <a:defRPr/>
            </a:pPr>
            <a:endParaRPr lang="en-US" sz="2400" dirty="0">
              <a:solidFill>
                <a:schemeClr val="tx1"/>
              </a:solidFill>
            </a:endParaRPr>
          </a:p>
        </p:txBody>
      </p:sp>
      <p:sp>
        <p:nvSpPr>
          <p:cNvPr id="17" name="Curved Down Arrow 15">
            <a:extLst>
              <a:ext uri="{FF2B5EF4-FFF2-40B4-BE49-F238E27FC236}">
                <a16:creationId xmlns:a16="http://schemas.microsoft.com/office/drawing/2014/main" id="{BC992D08-0E77-4D9C-9CF3-CA1164665580}"/>
              </a:ext>
            </a:extLst>
          </p:cNvPr>
          <p:cNvSpPr/>
          <p:nvPr/>
        </p:nvSpPr>
        <p:spPr>
          <a:xfrm flipH="1">
            <a:off x="7934325" y="1357313"/>
            <a:ext cx="1227138" cy="2378075"/>
          </a:xfrm>
          <a:custGeom>
            <a:avLst/>
            <a:gdLst>
              <a:gd name="connsiteX0" fmla="*/ 1906820 w 2042161"/>
              <a:gd name="connsiteY0" fmla="*/ 1708200 h 1708200"/>
              <a:gd name="connsiteX1" fmla="*/ 1744296 w 2042161"/>
              <a:gd name="connsiteY1" fmla="*/ 1296387 h 1708200"/>
              <a:gd name="connsiteX2" fmla="*/ 1816134 w 2042161"/>
              <a:gd name="connsiteY2" fmla="*/ 1296387 h 1708200"/>
              <a:gd name="connsiteX3" fmla="*/ 921659 w 2042161"/>
              <a:gd name="connsiteY3" fmla="*/ 0 h 1708200"/>
              <a:gd name="connsiteX4" fmla="*/ 1048664 w 2042161"/>
              <a:gd name="connsiteY4" fmla="*/ 0 h 1708200"/>
              <a:gd name="connsiteX5" fmla="*/ 1943139 w 2042161"/>
              <a:gd name="connsiteY5" fmla="*/ 1296387 h 1708200"/>
              <a:gd name="connsiteX6" fmla="*/ 2014977 w 2042161"/>
              <a:gd name="connsiteY6" fmla="*/ 1296387 h 1708200"/>
              <a:gd name="connsiteX7" fmla="*/ 1906820 w 2042161"/>
              <a:gd name="connsiteY7" fmla="*/ 1708200 h 1708200"/>
              <a:gd name="connsiteX0" fmla="*/ 985161 w 2042161"/>
              <a:gd name="connsiteY0" fmla="*/ 4059 h 1708200"/>
              <a:gd name="connsiteX1" fmla="*/ 127004 w 2042161"/>
              <a:gd name="connsiteY1" fmla="*/ 1708200 h 1708200"/>
              <a:gd name="connsiteX2" fmla="*/ 0 w 2042161"/>
              <a:gd name="connsiteY2" fmla="*/ 1708200 h 1708200"/>
              <a:gd name="connsiteX3" fmla="*/ 117516 w 2042161"/>
              <a:gd name="connsiteY3" fmla="*/ 873534 h 1708200"/>
              <a:gd name="connsiteX4" fmla="*/ 985161 w 2042161"/>
              <a:gd name="connsiteY4" fmla="*/ 4060 h 1708200"/>
              <a:gd name="connsiteX5" fmla="*/ 985161 w 2042161"/>
              <a:gd name="connsiteY5" fmla="*/ 4059 h 1708200"/>
              <a:gd name="connsiteX0" fmla="*/ 985161 w 2042161"/>
              <a:gd name="connsiteY0" fmla="*/ 4059 h 1708200"/>
              <a:gd name="connsiteX1" fmla="*/ 127004 w 2042161"/>
              <a:gd name="connsiteY1" fmla="*/ 1708200 h 1708200"/>
              <a:gd name="connsiteX2" fmla="*/ 0 w 2042161"/>
              <a:gd name="connsiteY2" fmla="*/ 1708200 h 1708200"/>
              <a:gd name="connsiteX3" fmla="*/ 921659 w 2042161"/>
              <a:gd name="connsiteY3" fmla="*/ 0 h 1708200"/>
              <a:gd name="connsiteX4" fmla="*/ 1048664 w 2042161"/>
              <a:gd name="connsiteY4" fmla="*/ 0 h 1708200"/>
              <a:gd name="connsiteX5" fmla="*/ 1943139 w 2042161"/>
              <a:gd name="connsiteY5" fmla="*/ 1296387 h 1708200"/>
              <a:gd name="connsiteX6" fmla="*/ 2014977 w 2042161"/>
              <a:gd name="connsiteY6" fmla="*/ 1296387 h 1708200"/>
              <a:gd name="connsiteX7" fmla="*/ 1906820 w 2042161"/>
              <a:gd name="connsiteY7" fmla="*/ 1708200 h 1708200"/>
              <a:gd name="connsiteX8" fmla="*/ 1744296 w 2042161"/>
              <a:gd name="connsiteY8" fmla="*/ 1296387 h 1708200"/>
              <a:gd name="connsiteX9" fmla="*/ 1816134 w 2042161"/>
              <a:gd name="connsiteY9" fmla="*/ 1296387 h 1708200"/>
              <a:gd name="connsiteX10" fmla="*/ 921659 w 2042161"/>
              <a:gd name="connsiteY10" fmla="*/ 0 h 1708200"/>
              <a:gd name="connsiteX0" fmla="*/ 1906820 w 2014977"/>
              <a:gd name="connsiteY0" fmla="*/ 1708216 h 1708216"/>
              <a:gd name="connsiteX1" fmla="*/ 1744296 w 2014977"/>
              <a:gd name="connsiteY1" fmla="*/ 1296403 h 1708216"/>
              <a:gd name="connsiteX2" fmla="*/ 1816134 w 2014977"/>
              <a:gd name="connsiteY2" fmla="*/ 1296403 h 1708216"/>
              <a:gd name="connsiteX3" fmla="*/ 921659 w 2014977"/>
              <a:gd name="connsiteY3" fmla="*/ 16 h 1708216"/>
              <a:gd name="connsiteX4" fmla="*/ 1048664 w 2014977"/>
              <a:gd name="connsiteY4" fmla="*/ 16 h 1708216"/>
              <a:gd name="connsiteX5" fmla="*/ 1943139 w 2014977"/>
              <a:gd name="connsiteY5" fmla="*/ 1296403 h 1708216"/>
              <a:gd name="connsiteX6" fmla="*/ 2014977 w 2014977"/>
              <a:gd name="connsiteY6" fmla="*/ 1296403 h 1708216"/>
              <a:gd name="connsiteX7" fmla="*/ 1906820 w 2014977"/>
              <a:gd name="connsiteY7" fmla="*/ 1708216 h 1708216"/>
              <a:gd name="connsiteX0" fmla="*/ 985161 w 2014977"/>
              <a:gd name="connsiteY0" fmla="*/ 4075 h 1708216"/>
              <a:gd name="connsiteX1" fmla="*/ 127004 w 2014977"/>
              <a:gd name="connsiteY1" fmla="*/ 1708216 h 1708216"/>
              <a:gd name="connsiteX2" fmla="*/ 0 w 2014977"/>
              <a:gd name="connsiteY2" fmla="*/ 1708216 h 1708216"/>
              <a:gd name="connsiteX3" fmla="*/ 117516 w 2014977"/>
              <a:gd name="connsiteY3" fmla="*/ 873550 h 1708216"/>
              <a:gd name="connsiteX4" fmla="*/ 985161 w 2014977"/>
              <a:gd name="connsiteY4" fmla="*/ 4076 h 1708216"/>
              <a:gd name="connsiteX5" fmla="*/ 985161 w 2014977"/>
              <a:gd name="connsiteY5" fmla="*/ 4075 h 1708216"/>
              <a:gd name="connsiteX0" fmla="*/ 985161 w 2014977"/>
              <a:gd name="connsiteY0" fmla="*/ 4075 h 1708216"/>
              <a:gd name="connsiteX1" fmla="*/ 0 w 2014977"/>
              <a:gd name="connsiteY1" fmla="*/ 1708216 h 1708216"/>
              <a:gd name="connsiteX2" fmla="*/ 921659 w 2014977"/>
              <a:gd name="connsiteY2" fmla="*/ 16 h 1708216"/>
              <a:gd name="connsiteX3" fmla="*/ 1048664 w 2014977"/>
              <a:gd name="connsiteY3" fmla="*/ 16 h 1708216"/>
              <a:gd name="connsiteX4" fmla="*/ 1943139 w 2014977"/>
              <a:gd name="connsiteY4" fmla="*/ 1296403 h 1708216"/>
              <a:gd name="connsiteX5" fmla="*/ 2014977 w 2014977"/>
              <a:gd name="connsiteY5" fmla="*/ 1296403 h 1708216"/>
              <a:gd name="connsiteX6" fmla="*/ 1906820 w 2014977"/>
              <a:gd name="connsiteY6" fmla="*/ 1708216 h 1708216"/>
              <a:gd name="connsiteX7" fmla="*/ 1744296 w 2014977"/>
              <a:gd name="connsiteY7" fmla="*/ 1296403 h 1708216"/>
              <a:gd name="connsiteX8" fmla="*/ 1816134 w 2014977"/>
              <a:gd name="connsiteY8" fmla="*/ 1296403 h 1708216"/>
              <a:gd name="connsiteX9" fmla="*/ 921659 w 2014977"/>
              <a:gd name="connsiteY9" fmla="*/ 16 h 1708216"/>
              <a:gd name="connsiteX0" fmla="*/ 1906820 w 2014977"/>
              <a:gd name="connsiteY0" fmla="*/ 1708216 h 1708216"/>
              <a:gd name="connsiteX1" fmla="*/ 1744296 w 2014977"/>
              <a:gd name="connsiteY1" fmla="*/ 1296403 h 1708216"/>
              <a:gd name="connsiteX2" fmla="*/ 1816134 w 2014977"/>
              <a:gd name="connsiteY2" fmla="*/ 1296403 h 1708216"/>
              <a:gd name="connsiteX3" fmla="*/ 921659 w 2014977"/>
              <a:gd name="connsiteY3" fmla="*/ 16 h 1708216"/>
              <a:gd name="connsiteX4" fmla="*/ 1048664 w 2014977"/>
              <a:gd name="connsiteY4" fmla="*/ 16 h 1708216"/>
              <a:gd name="connsiteX5" fmla="*/ 1943139 w 2014977"/>
              <a:gd name="connsiteY5" fmla="*/ 1296403 h 1708216"/>
              <a:gd name="connsiteX6" fmla="*/ 2014977 w 2014977"/>
              <a:gd name="connsiteY6" fmla="*/ 1296403 h 1708216"/>
              <a:gd name="connsiteX7" fmla="*/ 1906820 w 2014977"/>
              <a:gd name="connsiteY7" fmla="*/ 1708216 h 1708216"/>
              <a:gd name="connsiteX0" fmla="*/ 985161 w 2014977"/>
              <a:gd name="connsiteY0" fmla="*/ 4075 h 1708216"/>
              <a:gd name="connsiteX1" fmla="*/ 127004 w 2014977"/>
              <a:gd name="connsiteY1" fmla="*/ 1708216 h 1708216"/>
              <a:gd name="connsiteX2" fmla="*/ 0 w 2014977"/>
              <a:gd name="connsiteY2" fmla="*/ 1708216 h 1708216"/>
              <a:gd name="connsiteX3" fmla="*/ 117516 w 2014977"/>
              <a:gd name="connsiteY3" fmla="*/ 873550 h 1708216"/>
              <a:gd name="connsiteX4" fmla="*/ 985161 w 2014977"/>
              <a:gd name="connsiteY4" fmla="*/ 4076 h 1708216"/>
              <a:gd name="connsiteX5" fmla="*/ 985161 w 2014977"/>
              <a:gd name="connsiteY5" fmla="*/ 4075 h 1708216"/>
              <a:gd name="connsiteX0" fmla="*/ 985161 w 2014977"/>
              <a:gd name="connsiteY0" fmla="*/ 4075 h 1708216"/>
              <a:gd name="connsiteX1" fmla="*/ 921659 w 2014977"/>
              <a:gd name="connsiteY1" fmla="*/ 16 h 1708216"/>
              <a:gd name="connsiteX2" fmla="*/ 1048664 w 2014977"/>
              <a:gd name="connsiteY2" fmla="*/ 16 h 1708216"/>
              <a:gd name="connsiteX3" fmla="*/ 1943139 w 2014977"/>
              <a:gd name="connsiteY3" fmla="*/ 1296403 h 1708216"/>
              <a:gd name="connsiteX4" fmla="*/ 2014977 w 2014977"/>
              <a:gd name="connsiteY4" fmla="*/ 1296403 h 1708216"/>
              <a:gd name="connsiteX5" fmla="*/ 1906820 w 2014977"/>
              <a:gd name="connsiteY5" fmla="*/ 1708216 h 1708216"/>
              <a:gd name="connsiteX6" fmla="*/ 1744296 w 2014977"/>
              <a:gd name="connsiteY6" fmla="*/ 1296403 h 1708216"/>
              <a:gd name="connsiteX7" fmla="*/ 1816134 w 2014977"/>
              <a:gd name="connsiteY7" fmla="*/ 1296403 h 1708216"/>
              <a:gd name="connsiteX8" fmla="*/ 921659 w 2014977"/>
              <a:gd name="connsiteY8" fmla="*/ 16 h 1708216"/>
              <a:gd name="connsiteX0" fmla="*/ 1906820 w 2014977"/>
              <a:gd name="connsiteY0" fmla="*/ 1708216 h 1708216"/>
              <a:gd name="connsiteX1" fmla="*/ 1744296 w 2014977"/>
              <a:gd name="connsiteY1" fmla="*/ 1296403 h 1708216"/>
              <a:gd name="connsiteX2" fmla="*/ 1816134 w 2014977"/>
              <a:gd name="connsiteY2" fmla="*/ 1296403 h 1708216"/>
              <a:gd name="connsiteX3" fmla="*/ 921659 w 2014977"/>
              <a:gd name="connsiteY3" fmla="*/ 16 h 1708216"/>
              <a:gd name="connsiteX4" fmla="*/ 1048664 w 2014977"/>
              <a:gd name="connsiteY4" fmla="*/ 16 h 1708216"/>
              <a:gd name="connsiteX5" fmla="*/ 1943139 w 2014977"/>
              <a:gd name="connsiteY5" fmla="*/ 1296403 h 1708216"/>
              <a:gd name="connsiteX6" fmla="*/ 2014977 w 2014977"/>
              <a:gd name="connsiteY6" fmla="*/ 1296403 h 1708216"/>
              <a:gd name="connsiteX7" fmla="*/ 1906820 w 2014977"/>
              <a:gd name="connsiteY7" fmla="*/ 1708216 h 1708216"/>
              <a:gd name="connsiteX0" fmla="*/ 985161 w 2014977"/>
              <a:gd name="connsiteY0" fmla="*/ 4075 h 1708216"/>
              <a:gd name="connsiteX1" fmla="*/ 0 w 2014977"/>
              <a:gd name="connsiteY1" fmla="*/ 1708216 h 1708216"/>
              <a:gd name="connsiteX2" fmla="*/ 117516 w 2014977"/>
              <a:gd name="connsiteY2" fmla="*/ 873550 h 1708216"/>
              <a:gd name="connsiteX3" fmla="*/ 985161 w 2014977"/>
              <a:gd name="connsiteY3" fmla="*/ 4076 h 1708216"/>
              <a:gd name="connsiteX4" fmla="*/ 985161 w 2014977"/>
              <a:gd name="connsiteY4" fmla="*/ 4075 h 1708216"/>
              <a:gd name="connsiteX0" fmla="*/ 985161 w 2014977"/>
              <a:gd name="connsiteY0" fmla="*/ 4075 h 1708216"/>
              <a:gd name="connsiteX1" fmla="*/ 921659 w 2014977"/>
              <a:gd name="connsiteY1" fmla="*/ 16 h 1708216"/>
              <a:gd name="connsiteX2" fmla="*/ 1048664 w 2014977"/>
              <a:gd name="connsiteY2" fmla="*/ 16 h 1708216"/>
              <a:gd name="connsiteX3" fmla="*/ 1943139 w 2014977"/>
              <a:gd name="connsiteY3" fmla="*/ 1296403 h 1708216"/>
              <a:gd name="connsiteX4" fmla="*/ 2014977 w 2014977"/>
              <a:gd name="connsiteY4" fmla="*/ 1296403 h 1708216"/>
              <a:gd name="connsiteX5" fmla="*/ 1906820 w 2014977"/>
              <a:gd name="connsiteY5" fmla="*/ 1708216 h 1708216"/>
              <a:gd name="connsiteX6" fmla="*/ 1744296 w 2014977"/>
              <a:gd name="connsiteY6" fmla="*/ 1296403 h 1708216"/>
              <a:gd name="connsiteX7" fmla="*/ 1816134 w 2014977"/>
              <a:gd name="connsiteY7" fmla="*/ 1296403 h 1708216"/>
              <a:gd name="connsiteX8" fmla="*/ 921659 w 2014977"/>
              <a:gd name="connsiteY8" fmla="*/ 16 h 1708216"/>
              <a:gd name="connsiteX0" fmla="*/ 1789304 w 1897461"/>
              <a:gd name="connsiteY0" fmla="*/ 1708216 h 1708216"/>
              <a:gd name="connsiteX1" fmla="*/ 1626780 w 1897461"/>
              <a:gd name="connsiteY1" fmla="*/ 1296403 h 1708216"/>
              <a:gd name="connsiteX2" fmla="*/ 1698618 w 1897461"/>
              <a:gd name="connsiteY2" fmla="*/ 1296403 h 1708216"/>
              <a:gd name="connsiteX3" fmla="*/ 804143 w 1897461"/>
              <a:gd name="connsiteY3" fmla="*/ 16 h 1708216"/>
              <a:gd name="connsiteX4" fmla="*/ 931148 w 1897461"/>
              <a:gd name="connsiteY4" fmla="*/ 16 h 1708216"/>
              <a:gd name="connsiteX5" fmla="*/ 1825623 w 1897461"/>
              <a:gd name="connsiteY5" fmla="*/ 1296403 h 1708216"/>
              <a:gd name="connsiteX6" fmla="*/ 1897461 w 1897461"/>
              <a:gd name="connsiteY6" fmla="*/ 1296403 h 1708216"/>
              <a:gd name="connsiteX7" fmla="*/ 1789304 w 1897461"/>
              <a:gd name="connsiteY7" fmla="*/ 1708216 h 1708216"/>
              <a:gd name="connsiteX0" fmla="*/ 867645 w 1897461"/>
              <a:gd name="connsiteY0" fmla="*/ 4075 h 1708216"/>
              <a:gd name="connsiteX1" fmla="*/ 0 w 1897461"/>
              <a:gd name="connsiteY1" fmla="*/ 873550 h 1708216"/>
              <a:gd name="connsiteX2" fmla="*/ 867645 w 1897461"/>
              <a:gd name="connsiteY2" fmla="*/ 4076 h 1708216"/>
              <a:gd name="connsiteX3" fmla="*/ 867645 w 1897461"/>
              <a:gd name="connsiteY3" fmla="*/ 4075 h 1708216"/>
              <a:gd name="connsiteX0" fmla="*/ 867645 w 1897461"/>
              <a:gd name="connsiteY0" fmla="*/ 4075 h 1708216"/>
              <a:gd name="connsiteX1" fmla="*/ 804143 w 1897461"/>
              <a:gd name="connsiteY1" fmla="*/ 16 h 1708216"/>
              <a:gd name="connsiteX2" fmla="*/ 931148 w 1897461"/>
              <a:gd name="connsiteY2" fmla="*/ 16 h 1708216"/>
              <a:gd name="connsiteX3" fmla="*/ 1825623 w 1897461"/>
              <a:gd name="connsiteY3" fmla="*/ 1296403 h 1708216"/>
              <a:gd name="connsiteX4" fmla="*/ 1897461 w 1897461"/>
              <a:gd name="connsiteY4" fmla="*/ 1296403 h 1708216"/>
              <a:gd name="connsiteX5" fmla="*/ 1789304 w 1897461"/>
              <a:gd name="connsiteY5" fmla="*/ 1708216 h 1708216"/>
              <a:gd name="connsiteX6" fmla="*/ 1626780 w 1897461"/>
              <a:gd name="connsiteY6" fmla="*/ 1296403 h 1708216"/>
              <a:gd name="connsiteX7" fmla="*/ 1698618 w 1897461"/>
              <a:gd name="connsiteY7" fmla="*/ 1296403 h 1708216"/>
              <a:gd name="connsiteX8" fmla="*/ 804143 w 1897461"/>
              <a:gd name="connsiteY8" fmla="*/ 16 h 1708216"/>
              <a:gd name="connsiteX0" fmla="*/ 986391 w 1094548"/>
              <a:gd name="connsiteY0" fmla="*/ 1708200 h 1708200"/>
              <a:gd name="connsiteX1" fmla="*/ 823867 w 1094548"/>
              <a:gd name="connsiteY1" fmla="*/ 1296387 h 1708200"/>
              <a:gd name="connsiteX2" fmla="*/ 895705 w 1094548"/>
              <a:gd name="connsiteY2" fmla="*/ 1296387 h 1708200"/>
              <a:gd name="connsiteX3" fmla="*/ 1230 w 1094548"/>
              <a:gd name="connsiteY3" fmla="*/ 0 h 1708200"/>
              <a:gd name="connsiteX4" fmla="*/ 128235 w 1094548"/>
              <a:gd name="connsiteY4" fmla="*/ 0 h 1708200"/>
              <a:gd name="connsiteX5" fmla="*/ 1022710 w 1094548"/>
              <a:gd name="connsiteY5" fmla="*/ 1296387 h 1708200"/>
              <a:gd name="connsiteX6" fmla="*/ 1094548 w 1094548"/>
              <a:gd name="connsiteY6" fmla="*/ 1296387 h 1708200"/>
              <a:gd name="connsiteX7" fmla="*/ 986391 w 1094548"/>
              <a:gd name="connsiteY7" fmla="*/ 1708200 h 1708200"/>
              <a:gd name="connsiteX0" fmla="*/ 64732 w 1094548"/>
              <a:gd name="connsiteY0" fmla="*/ 4059 h 1708200"/>
              <a:gd name="connsiteX1" fmla="*/ 64732 w 1094548"/>
              <a:gd name="connsiteY1" fmla="*/ 4060 h 1708200"/>
              <a:gd name="connsiteX2" fmla="*/ 64732 w 1094548"/>
              <a:gd name="connsiteY2" fmla="*/ 4059 h 1708200"/>
              <a:gd name="connsiteX0" fmla="*/ 64732 w 1094548"/>
              <a:gd name="connsiteY0" fmla="*/ 4059 h 1708200"/>
              <a:gd name="connsiteX1" fmla="*/ 1230 w 1094548"/>
              <a:gd name="connsiteY1" fmla="*/ 0 h 1708200"/>
              <a:gd name="connsiteX2" fmla="*/ 128235 w 1094548"/>
              <a:gd name="connsiteY2" fmla="*/ 0 h 1708200"/>
              <a:gd name="connsiteX3" fmla="*/ 1022710 w 1094548"/>
              <a:gd name="connsiteY3" fmla="*/ 1296387 h 1708200"/>
              <a:gd name="connsiteX4" fmla="*/ 1094548 w 1094548"/>
              <a:gd name="connsiteY4" fmla="*/ 1296387 h 1708200"/>
              <a:gd name="connsiteX5" fmla="*/ 986391 w 1094548"/>
              <a:gd name="connsiteY5" fmla="*/ 1708200 h 1708200"/>
              <a:gd name="connsiteX6" fmla="*/ 823867 w 1094548"/>
              <a:gd name="connsiteY6" fmla="*/ 1296387 h 1708200"/>
              <a:gd name="connsiteX7" fmla="*/ 895705 w 1094548"/>
              <a:gd name="connsiteY7" fmla="*/ 1296387 h 1708200"/>
              <a:gd name="connsiteX8" fmla="*/ 1230 w 1094548"/>
              <a:gd name="connsiteY8" fmla="*/ 0 h 170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4548" h="1708200" stroke="0" extrusionOk="0">
                <a:moveTo>
                  <a:pt x="986391" y="1708200"/>
                </a:moveTo>
                <a:lnTo>
                  <a:pt x="823867" y="1296387"/>
                </a:lnTo>
                <a:lnTo>
                  <a:pt x="895705" y="1296387"/>
                </a:lnTo>
                <a:cubicBezTo>
                  <a:pt x="793623" y="534741"/>
                  <a:pt x="424665" y="0"/>
                  <a:pt x="1230" y="0"/>
                </a:cubicBezTo>
                <a:lnTo>
                  <a:pt x="128235" y="0"/>
                </a:lnTo>
                <a:cubicBezTo>
                  <a:pt x="551670" y="0"/>
                  <a:pt x="920628" y="534741"/>
                  <a:pt x="1022710" y="1296387"/>
                </a:cubicBezTo>
                <a:lnTo>
                  <a:pt x="1094548" y="1296387"/>
                </a:lnTo>
                <a:lnTo>
                  <a:pt x="986391" y="1708200"/>
                </a:lnTo>
                <a:close/>
              </a:path>
              <a:path w="1094548" h="1708200" fill="darkenLess" stroke="0" extrusionOk="0">
                <a:moveTo>
                  <a:pt x="64732" y="4059"/>
                </a:moveTo>
                <a:lnTo>
                  <a:pt x="64732" y="4060"/>
                </a:lnTo>
                <a:lnTo>
                  <a:pt x="64732" y="4059"/>
                </a:lnTo>
                <a:close/>
              </a:path>
              <a:path w="1094548" h="1708200" fill="none" extrusionOk="0">
                <a:moveTo>
                  <a:pt x="64732" y="4059"/>
                </a:moveTo>
                <a:cubicBezTo>
                  <a:pt x="51503" y="3214"/>
                  <a:pt x="-9354" y="676"/>
                  <a:pt x="1230" y="0"/>
                </a:cubicBezTo>
                <a:lnTo>
                  <a:pt x="128235" y="0"/>
                </a:lnTo>
                <a:cubicBezTo>
                  <a:pt x="551670" y="0"/>
                  <a:pt x="920628" y="534741"/>
                  <a:pt x="1022710" y="1296387"/>
                </a:cubicBezTo>
                <a:lnTo>
                  <a:pt x="1094548" y="1296387"/>
                </a:lnTo>
                <a:lnTo>
                  <a:pt x="986391" y="1708200"/>
                </a:lnTo>
                <a:lnTo>
                  <a:pt x="823867" y="1296387"/>
                </a:lnTo>
                <a:lnTo>
                  <a:pt x="895705" y="1296387"/>
                </a:lnTo>
                <a:cubicBezTo>
                  <a:pt x="793623" y="534741"/>
                  <a:pt x="424665" y="0"/>
                  <a:pt x="1230" y="0"/>
                </a:cubicBezTo>
              </a:path>
            </a:pathLst>
          </a:custGeom>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anchor="ctr"/>
          <a:lstStyle/>
          <a:p>
            <a:pPr algn="ctr" eaLnBrk="1" fontAlgn="auto" hangingPunct="1">
              <a:spcBef>
                <a:spcPts val="0"/>
              </a:spcBef>
              <a:spcAft>
                <a:spcPts val="0"/>
              </a:spcAft>
              <a:defRPr/>
            </a:pPr>
            <a:endParaRPr lang="en-US" sz="2400" dirty="0">
              <a:solidFill>
                <a:schemeClr val="tx1"/>
              </a:solidFill>
            </a:endParaRPr>
          </a:p>
        </p:txBody>
      </p:sp>
      <p:sp>
        <p:nvSpPr>
          <p:cNvPr id="11" name="Oval 10">
            <a:extLst>
              <a:ext uri="{FF2B5EF4-FFF2-40B4-BE49-F238E27FC236}">
                <a16:creationId xmlns:a16="http://schemas.microsoft.com/office/drawing/2014/main" id="{7FEADDC5-E1E6-4314-95D8-879EFB04BD66}"/>
              </a:ext>
            </a:extLst>
          </p:cNvPr>
          <p:cNvSpPr/>
          <p:nvPr/>
        </p:nvSpPr>
        <p:spPr>
          <a:xfrm>
            <a:off x="7486227" y="3814234"/>
            <a:ext cx="897467" cy="372533"/>
          </a:xfrm>
          <a:prstGeom prst="ellipse">
            <a:avLst/>
          </a:prstGeom>
        </p:spPr>
        <p:style>
          <a:lnRef idx="1">
            <a:schemeClr val="accent5"/>
          </a:lnRef>
          <a:fillRef idx="3">
            <a:schemeClr val="accent5"/>
          </a:fillRef>
          <a:effectRef idx="2">
            <a:schemeClr val="accent5"/>
          </a:effectRef>
          <a:fontRef idx="minor">
            <a:schemeClr val="lt1"/>
          </a:fontRef>
        </p:style>
        <p:txBody>
          <a:bodyPr lIns="121920" tIns="60960" rIns="121920" bIns="60960" anchor="ctr"/>
          <a:lstStyle/>
          <a:p>
            <a:pPr algn="ctr" eaLnBrk="1" fontAlgn="auto" hangingPunct="1">
              <a:spcBef>
                <a:spcPts val="0"/>
              </a:spcBef>
              <a:spcAft>
                <a:spcPts val="0"/>
              </a:spcAft>
              <a:defRPr/>
            </a:pPr>
            <a:endParaRPr lang="en-US" sz="2400"/>
          </a:p>
        </p:txBody>
      </p:sp>
      <p:sp>
        <p:nvSpPr>
          <p:cNvPr id="19" name="Oval 18">
            <a:extLst>
              <a:ext uri="{FF2B5EF4-FFF2-40B4-BE49-F238E27FC236}">
                <a16:creationId xmlns:a16="http://schemas.microsoft.com/office/drawing/2014/main" id="{126ACCA9-123D-4C76-AF2F-B2737DB605AF}"/>
              </a:ext>
            </a:extLst>
          </p:cNvPr>
          <p:cNvSpPr/>
          <p:nvPr/>
        </p:nvSpPr>
        <p:spPr>
          <a:xfrm>
            <a:off x="10107507" y="3588002"/>
            <a:ext cx="897467" cy="372533"/>
          </a:xfrm>
          <a:prstGeom prst="ellipse">
            <a:avLst/>
          </a:prstGeom>
        </p:spPr>
        <p:style>
          <a:lnRef idx="1">
            <a:schemeClr val="accent5"/>
          </a:lnRef>
          <a:fillRef idx="3">
            <a:schemeClr val="accent5"/>
          </a:fillRef>
          <a:effectRef idx="2">
            <a:schemeClr val="accent5"/>
          </a:effectRef>
          <a:fontRef idx="minor">
            <a:schemeClr val="lt1"/>
          </a:fontRef>
        </p:style>
        <p:txBody>
          <a:bodyPr lIns="121920" tIns="60960" rIns="121920" bIns="60960" anchor="ctr"/>
          <a:lstStyle/>
          <a:p>
            <a:pPr algn="ctr" eaLnBrk="1" fontAlgn="auto" hangingPunct="1">
              <a:spcBef>
                <a:spcPts val="0"/>
              </a:spcBef>
              <a:spcAft>
                <a:spcPts val="0"/>
              </a:spcAft>
              <a:defRPr/>
            </a:pPr>
            <a:endParaRPr lang="en-US" sz="2400"/>
          </a:p>
        </p:txBody>
      </p:sp>
      <p:sp>
        <p:nvSpPr>
          <p:cNvPr id="13325" name="TextBox 11">
            <a:extLst>
              <a:ext uri="{FF2B5EF4-FFF2-40B4-BE49-F238E27FC236}">
                <a16:creationId xmlns:a16="http://schemas.microsoft.com/office/drawing/2014/main" id="{D83CD784-F9C4-4706-BA2F-AF96D880203D}"/>
              </a:ext>
            </a:extLst>
          </p:cNvPr>
          <p:cNvSpPr txBox="1">
            <a:spLocks noChangeArrowheads="1"/>
          </p:cNvSpPr>
          <p:nvPr/>
        </p:nvSpPr>
        <p:spPr bwMode="auto">
          <a:xfrm>
            <a:off x="10479088" y="4160838"/>
            <a:ext cx="14557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sz="2400"/>
              <a:t>Wearable devices</a:t>
            </a:r>
          </a:p>
        </p:txBody>
      </p:sp>
      <p:cxnSp>
        <p:nvCxnSpPr>
          <p:cNvPr id="14" name="Straight Arrow Connector 13">
            <a:extLst>
              <a:ext uri="{FF2B5EF4-FFF2-40B4-BE49-F238E27FC236}">
                <a16:creationId xmlns:a16="http://schemas.microsoft.com/office/drawing/2014/main" id="{FEFEA7DE-4A1A-4574-9266-72380B8F8E4B}"/>
              </a:ext>
            </a:extLst>
          </p:cNvPr>
          <p:cNvCxnSpPr/>
          <p:nvPr/>
        </p:nvCxnSpPr>
        <p:spPr>
          <a:xfrm flipH="1" flipV="1">
            <a:off x="10556875" y="3773488"/>
            <a:ext cx="487363" cy="4889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5F80B38-A707-4EAA-9918-C458EA19FE54}"/>
              </a:ext>
            </a:extLst>
          </p:cNvPr>
          <p:cNvCxnSpPr>
            <a:stCxn id="13325" idx="1"/>
          </p:cNvCxnSpPr>
          <p:nvPr/>
        </p:nvCxnSpPr>
        <p:spPr>
          <a:xfrm flipH="1" flipV="1">
            <a:off x="8059738" y="3992563"/>
            <a:ext cx="2419350" cy="5175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328" name="TextBox 26">
            <a:extLst>
              <a:ext uri="{FF2B5EF4-FFF2-40B4-BE49-F238E27FC236}">
                <a16:creationId xmlns:a16="http://schemas.microsoft.com/office/drawing/2014/main" id="{4E8F66A4-8D34-46B3-A816-4226CBD974D5}"/>
              </a:ext>
            </a:extLst>
          </p:cNvPr>
          <p:cNvSpPr txBox="1">
            <a:spLocks noChangeArrowheads="1"/>
          </p:cNvSpPr>
          <p:nvPr/>
        </p:nvSpPr>
        <p:spPr bwMode="auto">
          <a:xfrm>
            <a:off x="9702800" y="838200"/>
            <a:ext cx="23463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pPr algn="ctr" eaLnBrk="1" hangingPunct="1"/>
            <a:r>
              <a:rPr lang="en-US" altLang="en-US" sz="2400"/>
              <a:t>Communication link</a:t>
            </a:r>
          </a:p>
        </p:txBody>
      </p:sp>
      <p:cxnSp>
        <p:nvCxnSpPr>
          <p:cNvPr id="23" name="Straight Arrow Connector 22">
            <a:extLst>
              <a:ext uri="{FF2B5EF4-FFF2-40B4-BE49-F238E27FC236}">
                <a16:creationId xmlns:a16="http://schemas.microsoft.com/office/drawing/2014/main" id="{CDFB2582-74BC-44EA-88B9-84E6C31C8E90}"/>
              </a:ext>
            </a:extLst>
          </p:cNvPr>
          <p:cNvCxnSpPr/>
          <p:nvPr/>
        </p:nvCxnSpPr>
        <p:spPr>
          <a:xfrm flipH="1">
            <a:off x="10107613" y="1239838"/>
            <a:ext cx="528637" cy="75406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3330" name="Picture 2">
            <a:extLst>
              <a:ext uri="{FF2B5EF4-FFF2-40B4-BE49-F238E27FC236}">
                <a16:creationId xmlns:a16="http://schemas.microsoft.com/office/drawing/2014/main" id="{A0EA43C0-59D3-422C-AD1D-2A0E983FCB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413" y="4367213"/>
            <a:ext cx="7477125"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C0164650-2500-46E5-9EDF-09E25D0E7C46}"/>
              </a:ext>
            </a:extLst>
          </p:cNvPr>
          <p:cNvSpPr>
            <a:spLocks noGrp="1"/>
          </p:cNvSpPr>
          <p:nvPr>
            <p:ph type="sldNum" idx="10"/>
          </p:nvPr>
        </p:nvSpPr>
        <p:spPr/>
        <p:txBody>
          <a:bodyPr/>
          <a:lstStyle/>
          <a:p>
            <a:pPr>
              <a:defRPr/>
            </a:pPr>
            <a:fld id="{A54E3892-12AA-4A23-9497-A08544DE00A3}" type="slidenum">
              <a:rPr lang="en-GB" smtClean="0"/>
              <a:pPr>
                <a:defRPr/>
              </a:pPr>
              <a:t>5</a:t>
            </a:fld>
            <a:endParaRPr lang="en-GB"/>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hape 121">
            <a:extLst>
              <a:ext uri="{FF2B5EF4-FFF2-40B4-BE49-F238E27FC236}">
                <a16:creationId xmlns:a16="http://schemas.microsoft.com/office/drawing/2014/main" id="{9E128168-AF81-4C8C-8799-0C07A3238196}"/>
              </a:ext>
            </a:extLst>
          </p:cNvPr>
          <p:cNvSpPr>
            <a:spLocks noGrp="1" noChangeArrowheads="1"/>
          </p:cNvSpPr>
          <p:nvPr>
            <p:ph type="title"/>
          </p:nvPr>
        </p:nvSpPr>
        <p:spPr>
          <a:xfrm>
            <a:off x="309563" y="593725"/>
            <a:ext cx="1998662" cy="763588"/>
          </a:xfrm>
        </p:spPr>
        <p:txBody>
          <a:bodyPr lIns="121900" tIns="121900" rIns="121900" bIns="121900"/>
          <a:lstStyle/>
          <a:p>
            <a:pPr eaLnBrk="1" hangingPunct="1">
              <a:spcBef>
                <a:spcPct val="0"/>
              </a:spcBef>
              <a:spcAft>
                <a:spcPct val="0"/>
              </a:spcAft>
            </a:pPr>
            <a:r>
              <a:rPr lang="en-GB" altLang="en-US" b="1" i="1"/>
              <a:t>Safety</a:t>
            </a:r>
            <a:endParaRPr lang="en-US" altLang="en-US" b="1" i="1"/>
          </a:p>
        </p:txBody>
      </p:sp>
      <p:pic>
        <p:nvPicPr>
          <p:cNvPr id="122" name="Shape 122">
            <a:extLst>
              <a:ext uri="{FF2B5EF4-FFF2-40B4-BE49-F238E27FC236}">
                <a16:creationId xmlns:a16="http://schemas.microsoft.com/office/drawing/2014/main" id="{F0CA007A-08FF-4D0A-8903-7643B3F5C048}"/>
              </a:ext>
            </a:extLst>
          </p:cNvPr>
          <p:cNvPicPr preferRelativeResize="0"/>
          <p:nvPr/>
        </p:nvPicPr>
        <p:blipFill rotWithShape="1">
          <a:blip r:embed="rId3">
            <a:alphaModFix/>
          </a:blip>
          <a:srcRect l="3558" t="11325" r="1030" b="3196"/>
          <a:stretch/>
        </p:blipFill>
        <p:spPr>
          <a:xfrm>
            <a:off x="1146175" y="3852863"/>
            <a:ext cx="9899650" cy="2662237"/>
          </a:xfrm>
          <a:prstGeom prst="rect">
            <a:avLst/>
          </a:prstGeom>
          <a:noFill/>
          <a:ln>
            <a:noFill/>
          </a:ln>
          <a:effectLst>
            <a:outerShdw blurRad="57150" dist="19050" dir="5400000" algn="bl" rotWithShape="0">
              <a:srgbClr val="000000">
                <a:alpha val="50000"/>
              </a:srgbClr>
            </a:outerShdw>
          </a:effectLst>
        </p:spPr>
      </p:pic>
      <p:pic>
        <p:nvPicPr>
          <p:cNvPr id="17412" name="Shape 123">
            <a:extLst>
              <a:ext uri="{FF2B5EF4-FFF2-40B4-BE49-F238E27FC236}">
                <a16:creationId xmlns:a16="http://schemas.microsoft.com/office/drawing/2014/main" id="{1847BC6C-F1F5-4D2D-A9D4-1031C7DFA1BF}"/>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49238"/>
            <a:ext cx="3521075" cy="344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E00D8B70-2451-4DBC-AE19-A2A00E77411F}"/>
              </a:ext>
            </a:extLst>
          </p:cNvPr>
          <p:cNvSpPr/>
          <p:nvPr/>
        </p:nvSpPr>
        <p:spPr>
          <a:xfrm>
            <a:off x="8085138" y="5205413"/>
            <a:ext cx="2941637" cy="1281112"/>
          </a:xfrm>
          <a:prstGeom prst="rect">
            <a:avLst/>
          </a:prstGeom>
        </p:spPr>
        <p:style>
          <a:lnRef idx="2">
            <a:schemeClr val="accent6"/>
          </a:lnRef>
          <a:fillRef idx="1">
            <a:schemeClr val="lt1"/>
          </a:fillRef>
          <a:effectRef idx="0">
            <a:schemeClr val="accent6"/>
          </a:effectRef>
          <a:fontRef idx="minor">
            <a:schemeClr val="dk1"/>
          </a:fontRef>
        </p:style>
        <p:txBody>
          <a:bodyPr anchor="ct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pPr algn="ctr" eaLnBrk="1" hangingPunct="1"/>
            <a:r>
              <a:rPr lang="en-US" altLang="en-US" sz="2800">
                <a:solidFill>
                  <a:srgbClr val="000000"/>
                </a:solidFill>
              </a:rPr>
              <a:t>~300</a:t>
            </a:r>
            <a:r>
              <a:rPr lang="el-GR" altLang="en-US" sz="2800">
                <a:solidFill>
                  <a:srgbClr val="000000"/>
                </a:solidFill>
                <a:latin typeface="Segoe UI Symbol" panose="020B0502040204020203" pitchFamily="34" charset="0"/>
                <a:ea typeface="Segoe UI Symbol" panose="020B0502040204020203" pitchFamily="34" charset="0"/>
                <a:cs typeface="Segoe UI Symbol" panose="020B0502040204020203" pitchFamily="34" charset="0"/>
              </a:rPr>
              <a:t>μ</a:t>
            </a:r>
            <a:r>
              <a:rPr lang="en-US" altLang="en-US" sz="2800">
                <a:solidFill>
                  <a:srgbClr val="000000"/>
                </a:solidFill>
                <a:latin typeface="Segoe UI Symbol" panose="020B0502040204020203" pitchFamily="34" charset="0"/>
                <a:ea typeface="Segoe UI Symbol" panose="020B0502040204020203" pitchFamily="34" charset="0"/>
                <a:cs typeface="Segoe UI Symbol" panose="020B0502040204020203" pitchFamily="34" charset="0"/>
              </a:rPr>
              <a:t>A</a:t>
            </a:r>
            <a:endParaRPr lang="en-US" altLang="en-US" sz="2800">
              <a:solidFill>
                <a:srgbClr val="000000"/>
              </a:solidFill>
            </a:endParaRPr>
          </a:p>
        </p:txBody>
      </p:sp>
      <p:sp>
        <p:nvSpPr>
          <p:cNvPr id="3" name="Slide Number Placeholder 2">
            <a:extLst>
              <a:ext uri="{FF2B5EF4-FFF2-40B4-BE49-F238E27FC236}">
                <a16:creationId xmlns:a16="http://schemas.microsoft.com/office/drawing/2014/main" id="{F0EBCE3F-AC67-4D74-9037-A3D645813BD4}"/>
              </a:ext>
            </a:extLst>
          </p:cNvPr>
          <p:cNvSpPr>
            <a:spLocks noGrp="1"/>
          </p:cNvSpPr>
          <p:nvPr>
            <p:ph type="sldNum" idx="10"/>
          </p:nvPr>
        </p:nvSpPr>
        <p:spPr/>
        <p:txBody>
          <a:bodyPr/>
          <a:lstStyle/>
          <a:p>
            <a:pPr>
              <a:defRPr/>
            </a:pPr>
            <a:fld id="{A54E3892-12AA-4A23-9497-A08544DE00A3}" type="slidenum">
              <a:rPr lang="en-GB" smtClean="0"/>
              <a:pPr>
                <a:defRPr/>
              </a:pPr>
              <a:t>6</a:t>
            </a:fld>
            <a:endParaRPr lang="en-GB"/>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hape 113">
            <a:extLst>
              <a:ext uri="{FF2B5EF4-FFF2-40B4-BE49-F238E27FC236}">
                <a16:creationId xmlns:a16="http://schemas.microsoft.com/office/drawing/2014/main" id="{41C5DF19-AFC2-448B-86C7-39630B4D9AB4}"/>
              </a:ext>
            </a:extLst>
          </p:cNvPr>
          <p:cNvSpPr>
            <a:spLocks noGrp="1" noChangeArrowheads="1"/>
          </p:cNvSpPr>
          <p:nvPr>
            <p:ph type="title"/>
          </p:nvPr>
        </p:nvSpPr>
        <p:spPr>
          <a:xfrm>
            <a:off x="415925" y="593725"/>
            <a:ext cx="1717675" cy="763588"/>
          </a:xfrm>
        </p:spPr>
        <p:txBody>
          <a:bodyPr lIns="121900" tIns="121900" rIns="121900" bIns="121900"/>
          <a:lstStyle/>
          <a:p>
            <a:pPr eaLnBrk="1" hangingPunct="1">
              <a:spcBef>
                <a:spcPct val="0"/>
              </a:spcBef>
              <a:spcAft>
                <a:spcPct val="0"/>
              </a:spcAft>
            </a:pPr>
            <a:r>
              <a:rPr lang="en-GB" altLang="en-US" b="1" i="1"/>
              <a:t>Setup</a:t>
            </a:r>
            <a:endParaRPr lang="en-US" altLang="en-US" b="1" i="1"/>
          </a:p>
        </p:txBody>
      </p:sp>
      <p:sp>
        <p:nvSpPr>
          <p:cNvPr id="15363" name="Shape 114">
            <a:extLst>
              <a:ext uri="{FF2B5EF4-FFF2-40B4-BE49-F238E27FC236}">
                <a16:creationId xmlns:a16="http://schemas.microsoft.com/office/drawing/2014/main" id="{5087C1D2-1487-4926-BE28-DF3C6DB772A9}"/>
              </a:ext>
            </a:extLst>
          </p:cNvPr>
          <p:cNvSpPr>
            <a:spLocks noGrp="1" noChangeArrowheads="1"/>
          </p:cNvSpPr>
          <p:nvPr>
            <p:ph type="body" idx="1"/>
          </p:nvPr>
        </p:nvSpPr>
        <p:spPr>
          <a:xfrm>
            <a:off x="415925" y="1536700"/>
            <a:ext cx="3587750" cy="4554538"/>
          </a:xfrm>
        </p:spPr>
        <p:txBody>
          <a:bodyPr lIns="121900" tIns="121900" rIns="121900" bIns="121900"/>
          <a:lstStyle/>
          <a:p>
            <a:pPr marL="0" indent="0" eaLnBrk="1" hangingPunct="1">
              <a:spcBef>
                <a:spcPct val="0"/>
              </a:spcBef>
              <a:spcAft>
                <a:spcPts val="2138"/>
              </a:spcAft>
              <a:buFont typeface="Corbel" panose="020B0503020204020204" pitchFamily="34" charset="0"/>
              <a:buNone/>
            </a:pPr>
            <a:endParaRPr lang="en-US" altLang="en-US"/>
          </a:p>
        </p:txBody>
      </p:sp>
      <p:pic>
        <p:nvPicPr>
          <p:cNvPr id="15364" name="Shape 115" descr="IMG_20180511_165732.jpg">
            <a:extLst>
              <a:ext uri="{FF2B5EF4-FFF2-40B4-BE49-F238E27FC236}">
                <a16:creationId xmlns:a16="http://schemas.microsoft.com/office/drawing/2014/main" id="{689025DE-2F09-41A5-9FDA-1BB8A829E57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23949" t="1643" r="38525" b="81934"/>
          <a:stretch>
            <a:fillRect/>
          </a:stretch>
        </p:blipFill>
        <p:spPr bwMode="auto">
          <a:xfrm>
            <a:off x="1384300" y="4660900"/>
            <a:ext cx="5657850"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Shape 116">
            <a:extLst>
              <a:ext uri="{FF2B5EF4-FFF2-40B4-BE49-F238E27FC236}">
                <a16:creationId xmlns:a16="http://schemas.microsoft.com/office/drawing/2014/main" id="{2A0DF349-F05A-4C4F-B5BD-2EC4E999487B}"/>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t="8553" r="4733" b="3534"/>
          <a:stretch>
            <a:fillRect/>
          </a:stretch>
        </p:blipFill>
        <p:spPr bwMode="auto">
          <a:xfrm>
            <a:off x="1384300" y="1438275"/>
            <a:ext cx="5656263"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Box 1">
            <a:extLst>
              <a:ext uri="{FF2B5EF4-FFF2-40B4-BE49-F238E27FC236}">
                <a16:creationId xmlns:a16="http://schemas.microsoft.com/office/drawing/2014/main" id="{05F15983-1FA2-4087-BDFF-4EAAF9CF1C72}"/>
              </a:ext>
            </a:extLst>
          </p:cNvPr>
          <p:cNvSpPr txBox="1">
            <a:spLocks noChangeArrowheads="1"/>
          </p:cNvSpPr>
          <p:nvPr/>
        </p:nvSpPr>
        <p:spPr bwMode="auto">
          <a:xfrm>
            <a:off x="5738813" y="4672013"/>
            <a:ext cx="1168400"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sz="2400"/>
              <a:t>Side A</a:t>
            </a:r>
          </a:p>
        </p:txBody>
      </p:sp>
      <p:pic>
        <p:nvPicPr>
          <p:cNvPr id="15368" name="Picture 3">
            <a:extLst>
              <a:ext uri="{FF2B5EF4-FFF2-40B4-BE49-F238E27FC236}">
                <a16:creationId xmlns:a16="http://schemas.microsoft.com/office/drawing/2014/main" id="{C6A04C45-B9C5-4D2C-AC3E-DBA20FB336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1688" y="1171575"/>
            <a:ext cx="4624387" cy="528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63A9F1C6-2984-4AA9-B340-E1E3515F5069}"/>
              </a:ext>
            </a:extLst>
          </p:cNvPr>
          <p:cNvSpPr>
            <a:spLocks noGrp="1"/>
          </p:cNvSpPr>
          <p:nvPr>
            <p:ph type="sldNum" idx="10"/>
          </p:nvPr>
        </p:nvSpPr>
        <p:spPr/>
        <p:txBody>
          <a:bodyPr/>
          <a:lstStyle/>
          <a:p>
            <a:pPr>
              <a:defRPr/>
            </a:pPr>
            <a:fld id="{A54E3892-12AA-4A23-9497-A08544DE00A3}" type="slidenum">
              <a:rPr lang="en-GB" smtClean="0"/>
              <a:pPr>
                <a:defRPr/>
              </a:pPr>
              <a:t>7</a:t>
            </a:fld>
            <a:endParaRPr lang="en-GB"/>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08AB3-C06F-43CB-A4B5-B895D88EC23C}"/>
              </a:ext>
            </a:extLst>
          </p:cNvPr>
          <p:cNvSpPr>
            <a:spLocks noGrp="1"/>
          </p:cNvSpPr>
          <p:nvPr>
            <p:ph type="title"/>
          </p:nvPr>
        </p:nvSpPr>
        <p:spPr>
          <a:xfrm>
            <a:off x="415925" y="593725"/>
            <a:ext cx="11360150" cy="763588"/>
          </a:xfrm>
        </p:spPr>
        <p:txBody>
          <a:bodyPr rtlCol="0">
            <a:normAutofit fontScale="90000"/>
          </a:bodyPr>
          <a:lstStyle/>
          <a:p>
            <a:pPr eaLnBrk="1" fontAlgn="auto" hangingPunct="1">
              <a:defRPr/>
            </a:pPr>
            <a:r>
              <a:rPr lang="en-US" dirty="0"/>
              <a:t>Frequency response of the bands</a:t>
            </a:r>
          </a:p>
        </p:txBody>
      </p:sp>
      <p:sp>
        <p:nvSpPr>
          <p:cNvPr id="19459" name="Text Placeholder 2">
            <a:extLst>
              <a:ext uri="{FF2B5EF4-FFF2-40B4-BE49-F238E27FC236}">
                <a16:creationId xmlns:a16="http://schemas.microsoft.com/office/drawing/2014/main" id="{7055C4B6-A3FD-4E87-8560-5F220DCEE7E9}"/>
              </a:ext>
            </a:extLst>
          </p:cNvPr>
          <p:cNvSpPr>
            <a:spLocks noGrp="1" noChangeArrowheads="1"/>
          </p:cNvSpPr>
          <p:nvPr>
            <p:ph type="body" idx="1"/>
          </p:nvPr>
        </p:nvSpPr>
        <p:spPr>
          <a:xfrm>
            <a:off x="415925" y="1536700"/>
            <a:ext cx="11360150" cy="4554538"/>
          </a:xfrm>
        </p:spPr>
        <p:txBody>
          <a:bodyPr/>
          <a:lstStyle/>
          <a:p>
            <a:pPr marL="608013" indent="-455613" eaLnBrk="1" hangingPunct="1">
              <a:spcBef>
                <a:spcPct val="0"/>
              </a:spcBef>
              <a:spcAft>
                <a:spcPct val="0"/>
              </a:spcAft>
            </a:pPr>
            <a:endParaRPr lang="en-US" altLang="en-US"/>
          </a:p>
        </p:txBody>
      </p:sp>
      <p:pic>
        <p:nvPicPr>
          <p:cNvPr id="19460" name="Picture 4">
            <a:extLst>
              <a:ext uri="{FF2B5EF4-FFF2-40B4-BE49-F238E27FC236}">
                <a16:creationId xmlns:a16="http://schemas.microsoft.com/office/drawing/2014/main" id="{C74F4435-3CB9-4215-8435-242B7A2C8A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925" y="1536700"/>
            <a:ext cx="4044950" cy="480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2">
            <a:extLst>
              <a:ext uri="{FF2B5EF4-FFF2-40B4-BE49-F238E27FC236}">
                <a16:creationId xmlns:a16="http://schemas.microsoft.com/office/drawing/2014/main" id="{2D551CA7-F432-48EE-850E-E874E876A7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3300" y="2084388"/>
            <a:ext cx="6962775"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88DEFE11-4A23-4697-BE5E-5E474AFEFFD9}"/>
              </a:ext>
            </a:extLst>
          </p:cNvPr>
          <p:cNvSpPr>
            <a:spLocks noGrp="1"/>
          </p:cNvSpPr>
          <p:nvPr>
            <p:ph type="sldNum" idx="10"/>
          </p:nvPr>
        </p:nvSpPr>
        <p:spPr/>
        <p:txBody>
          <a:bodyPr/>
          <a:lstStyle/>
          <a:p>
            <a:pPr>
              <a:defRPr/>
            </a:pPr>
            <a:fld id="{A54E3892-12AA-4A23-9497-A08544DE00A3}" type="slidenum">
              <a:rPr lang="en-GB" smtClean="0"/>
              <a:pPr>
                <a:defRPr/>
              </a:pPr>
              <a:t>8</a:t>
            </a:fld>
            <a:endParaRPr lang="en-GB"/>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4352B-CA14-48BE-8EFB-58488A7FDCE1}"/>
              </a:ext>
            </a:extLst>
          </p:cNvPr>
          <p:cNvSpPr>
            <a:spLocks noGrp="1"/>
          </p:cNvSpPr>
          <p:nvPr>
            <p:ph type="title"/>
          </p:nvPr>
        </p:nvSpPr>
        <p:spPr>
          <a:xfrm>
            <a:off x="415925" y="593725"/>
            <a:ext cx="11360150" cy="763588"/>
          </a:xfrm>
        </p:spPr>
        <p:txBody>
          <a:bodyPr rtlCol="0">
            <a:normAutofit fontScale="90000"/>
          </a:bodyPr>
          <a:lstStyle/>
          <a:p>
            <a:pPr eaLnBrk="1" fontAlgn="auto" hangingPunct="1">
              <a:defRPr/>
            </a:pPr>
            <a:r>
              <a:rPr lang="en-US" dirty="0"/>
              <a:t>Results – Human Body Frequency Response </a:t>
            </a:r>
          </a:p>
        </p:txBody>
      </p:sp>
      <p:sp>
        <p:nvSpPr>
          <p:cNvPr id="22531" name="Text Placeholder 2">
            <a:extLst>
              <a:ext uri="{FF2B5EF4-FFF2-40B4-BE49-F238E27FC236}">
                <a16:creationId xmlns:a16="http://schemas.microsoft.com/office/drawing/2014/main" id="{F2A29AEB-9B51-4BE2-9785-868A456AF2C1}"/>
              </a:ext>
            </a:extLst>
          </p:cNvPr>
          <p:cNvSpPr>
            <a:spLocks noGrp="1" noChangeArrowheads="1"/>
          </p:cNvSpPr>
          <p:nvPr>
            <p:ph type="body" idx="1"/>
          </p:nvPr>
        </p:nvSpPr>
        <p:spPr>
          <a:xfrm>
            <a:off x="415925" y="1536700"/>
            <a:ext cx="11360150" cy="4554538"/>
          </a:xfrm>
        </p:spPr>
        <p:txBody>
          <a:bodyPr/>
          <a:lstStyle/>
          <a:p>
            <a:pPr marL="608013" indent="-455613" eaLnBrk="1" hangingPunct="1">
              <a:spcBef>
                <a:spcPct val="0"/>
              </a:spcBef>
              <a:spcAft>
                <a:spcPct val="0"/>
              </a:spcAft>
            </a:pPr>
            <a:endParaRPr lang="en-US" altLang="en-US"/>
          </a:p>
        </p:txBody>
      </p:sp>
      <p:pic>
        <p:nvPicPr>
          <p:cNvPr id="22532" name="Picture 2">
            <a:extLst>
              <a:ext uri="{FF2B5EF4-FFF2-40B4-BE49-F238E27FC236}">
                <a16:creationId xmlns:a16="http://schemas.microsoft.com/office/drawing/2014/main" id="{322F275A-BB82-490E-869A-E8A5CCC498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4925" y="1474788"/>
            <a:ext cx="7042150" cy="467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A176F14B-0774-4238-A23D-85A89C7ADF8A}"/>
              </a:ext>
            </a:extLst>
          </p:cNvPr>
          <p:cNvSpPr>
            <a:spLocks noGrp="1"/>
          </p:cNvSpPr>
          <p:nvPr>
            <p:ph type="sldNum" idx="10"/>
          </p:nvPr>
        </p:nvSpPr>
        <p:spPr/>
        <p:txBody>
          <a:bodyPr/>
          <a:lstStyle/>
          <a:p>
            <a:pPr>
              <a:defRPr/>
            </a:pPr>
            <a:fld id="{A54E3892-12AA-4A23-9497-A08544DE00A3}" type="slidenum">
              <a:rPr lang="en-GB" smtClean="0"/>
              <a:pPr>
                <a:defRPr/>
              </a:pPr>
              <a:t>9</a:t>
            </a:fld>
            <a:endParaRPr lang="en-GB"/>
          </a:p>
        </p:txBody>
      </p:sp>
    </p:spTree>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TM03457444[[fn=Basis]]</Template>
  <TotalTime>22314</TotalTime>
  <Words>771</Words>
  <Application>Microsoft Office PowerPoint</Application>
  <PresentationFormat>Widescreen</PresentationFormat>
  <Paragraphs>92</Paragraphs>
  <Slides>22</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Corbel</vt:lpstr>
      <vt:lpstr>Segoe UI Symbol</vt:lpstr>
      <vt:lpstr>Basis</vt:lpstr>
      <vt:lpstr>Human BODY as Data Transmission Medium </vt:lpstr>
      <vt:lpstr>Objectives</vt:lpstr>
      <vt:lpstr>Introduction</vt:lpstr>
      <vt:lpstr>Challenges in body sensor network area (BSN/BAN)</vt:lpstr>
      <vt:lpstr>Body coupled communication</vt:lpstr>
      <vt:lpstr>Safety</vt:lpstr>
      <vt:lpstr>Setup</vt:lpstr>
      <vt:lpstr>Frequency response of the bands</vt:lpstr>
      <vt:lpstr>Results – Human Body Frequency Response </vt:lpstr>
      <vt:lpstr>Validation</vt:lpstr>
      <vt:lpstr>Validation results</vt:lpstr>
      <vt:lpstr>Results</vt:lpstr>
      <vt:lpstr>Results - Experiment schematic</vt:lpstr>
      <vt:lpstr>Results – Wrist Impedance</vt:lpstr>
      <vt:lpstr>Results – Human body frequency response</vt:lpstr>
      <vt:lpstr>Results – Model </vt:lpstr>
      <vt:lpstr>Results – Model adjusting</vt:lpstr>
      <vt:lpstr>PowerPoint Presentation</vt:lpstr>
      <vt:lpstr>Results – Channel parameters </vt:lpstr>
      <vt:lpstr>Results – influence of skin contamination on FR  </vt:lpstr>
      <vt:lpstr>Next steps</vt:lpstr>
      <vt:lpstr>Thank you for attention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Krisjanis Nesenbergs</dc:creator>
  <cp:lastModifiedBy>Juris Ormanis</cp:lastModifiedBy>
  <cp:revision>186</cp:revision>
  <cp:lastPrinted>2019-06-12T20:59:13Z</cp:lastPrinted>
  <dcterms:created xsi:type="dcterms:W3CDTF">2017-04-10T11:32:38Z</dcterms:created>
  <dcterms:modified xsi:type="dcterms:W3CDTF">2020-04-29T09:28:00Z</dcterms:modified>
</cp:coreProperties>
</file>