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(null)" ContentType="image/x-em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89" r:id="rId3"/>
    <p:sldId id="278" r:id="rId4"/>
    <p:sldId id="290" r:id="rId5"/>
    <p:sldId id="279" r:id="rId6"/>
    <p:sldId id="291" r:id="rId7"/>
    <p:sldId id="302" r:id="rId8"/>
    <p:sldId id="303" r:id="rId9"/>
    <p:sldId id="304" r:id="rId10"/>
    <p:sldId id="305" r:id="rId11"/>
    <p:sldId id="283" r:id="rId12"/>
    <p:sldId id="306" r:id="rId13"/>
    <p:sldId id="284" r:id="rId14"/>
    <p:sldId id="307" r:id="rId15"/>
    <p:sldId id="308" r:id="rId16"/>
    <p:sldId id="309" r:id="rId17"/>
    <p:sldId id="287" r:id="rId18"/>
    <p:sldId id="298" r:id="rId19"/>
    <p:sldId id="288" r:id="rId20"/>
    <p:sldId id="310" r:id="rId21"/>
  </p:sldIdLst>
  <p:sldSz cx="20105688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8" userDrawn="1">
          <p15:clr>
            <a:srgbClr val="A4A3A4"/>
          </p15:clr>
        </p15:guide>
        <p15:guide id="2" pos="23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9" autoAdjust="0"/>
    <p:restoredTop sz="94645" autoAdjust="0"/>
  </p:normalViewPr>
  <p:slideViewPr>
    <p:cSldViewPr>
      <p:cViewPr varScale="1">
        <p:scale>
          <a:sx n="86" d="100"/>
          <a:sy n="86" d="100"/>
        </p:scale>
        <p:origin x="536" y="232"/>
      </p:cViewPr>
      <p:guideLst>
        <p:guide orient="horz" pos="2218"/>
        <p:guide pos="2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B457D-1FD7-4999-990C-8EBF61B3321C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0A03-7A96-48F0-88E2-5167137E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(null)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(null)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(null)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0" i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4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1589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0105688" cy="11307763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36761" y="718526"/>
            <a:ext cx="9533010" cy="3269274"/>
          </a:xfrm>
        </p:spPr>
        <p:txBody>
          <a:bodyPr>
            <a:normAutofit/>
          </a:bodyPr>
          <a:lstStyle>
            <a:lvl1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1pPr>
            <a:lvl2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2pPr>
            <a:lvl3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3pPr>
            <a:lvl4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4pPr>
            <a:lvl5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FF366-AF2E-FE4B-81D2-6F63192805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44" y="8491085"/>
            <a:ext cx="3429000" cy="28166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472444" y="7712075"/>
            <a:ext cx="4038600" cy="31242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42244" y="1387474"/>
            <a:ext cx="10640670" cy="8275793"/>
          </a:xfrm>
        </p:spPr>
        <p:txBody>
          <a:bodyPr numCol="2" spcCol="180000">
            <a:noAutofit/>
          </a:bodyPr>
          <a:lstStyle>
            <a:lvl1pPr>
              <a:defRPr sz="1950" b="1"/>
            </a:lvl1pPr>
            <a:lvl2pPr>
              <a:defRPr sz="1950" b="1"/>
            </a:lvl2pPr>
            <a:lvl3pPr>
              <a:defRPr sz="1950" b="1"/>
            </a:lvl3pPr>
            <a:lvl4pPr>
              <a:defRPr sz="1950" b="1"/>
            </a:lvl4pPr>
            <a:lvl5pPr>
              <a:defRPr sz="195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674DB-F1A3-CB4A-B5EA-F9275B448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267" y="1006475"/>
            <a:ext cx="4755777" cy="17876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298818" y="1"/>
            <a:ext cx="6806565" cy="11308715"/>
          </a:xfrm>
          <a:custGeom>
            <a:avLst/>
            <a:gdLst/>
            <a:ahLst/>
            <a:cxnLst/>
            <a:rect l="l" t="t" r="r" b="b"/>
            <a:pathLst>
              <a:path w="6806565" h="11308715">
                <a:moveTo>
                  <a:pt x="0" y="11308556"/>
                </a:moveTo>
                <a:lnTo>
                  <a:pt x="6806075" y="11308556"/>
                </a:lnTo>
                <a:lnTo>
                  <a:pt x="680607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396244" y="1387475"/>
            <a:ext cx="4572000" cy="6228724"/>
          </a:xfrm>
        </p:spPr>
        <p:txBody>
          <a:bodyPr numCol="1" spcCol="180000">
            <a:no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  <a:lvl2pPr algn="l">
              <a:defRPr sz="1950" b="0">
                <a:solidFill>
                  <a:schemeClr val="bg1"/>
                </a:solidFill>
              </a:defRPr>
            </a:lvl2pPr>
            <a:lvl3pPr algn="l">
              <a:defRPr sz="1950" b="0">
                <a:solidFill>
                  <a:schemeClr val="bg1"/>
                </a:solidFill>
              </a:defRPr>
            </a:lvl3pPr>
            <a:lvl4pPr algn="l">
              <a:defRPr sz="1950" b="0">
                <a:solidFill>
                  <a:schemeClr val="bg1"/>
                </a:solidFill>
              </a:defRPr>
            </a:lvl4pPr>
            <a:lvl5pPr algn="l">
              <a:defRPr sz="19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71625" y="1570038"/>
            <a:ext cx="6215063" cy="414337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027988" y="1570038"/>
            <a:ext cx="4051300" cy="55086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571625" y="5989638"/>
            <a:ext cx="6203950" cy="37480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8027988" y="7288213"/>
            <a:ext cx="4038600" cy="244951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968F4-EC29-E14E-9EC9-83DFDCF4C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844" y="9159875"/>
            <a:ext cx="4578497" cy="16969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2"/>
          <p:cNvSpPr>
            <a:spLocks noGrp="1"/>
          </p:cNvSpPr>
          <p:nvPr>
            <p:ph type="title" hasCustomPrompt="1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0" i="0" baseline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r>
              <a:rPr lang="lt-LT" kern="0" spc="-150" dirty="0">
                <a:latin typeface="PF Handbook Pro" panose="02000506090000020004" pitchFamily="2" charset="0"/>
              </a:rPr>
              <a:t>Click to add text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DE982-5363-3245-BFA8-A5C5F1E456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44" y="2454275"/>
            <a:ext cx="5506417" cy="20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4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66344" y="5121275"/>
            <a:ext cx="8991600" cy="3886200"/>
          </a:xfrm>
        </p:spPr>
        <p:txBody>
          <a:bodyPr>
            <a:noAutofit/>
          </a:bodyPr>
          <a:lstStyle>
            <a:lvl1pPr>
              <a:defRPr sz="2600" b="0" i="0" baseline="0">
                <a:latin typeface="Arial (null)"/>
              </a:defRPr>
            </a:lvl1pPr>
            <a:lvl2pPr>
              <a:defRPr sz="2600" b="0" i="0" baseline="0">
                <a:latin typeface="Arial (null)"/>
              </a:defRPr>
            </a:lvl2pPr>
            <a:lvl3pPr>
              <a:defRPr sz="2600" b="0" i="0" baseline="0">
                <a:latin typeface="Arial (null)"/>
              </a:defRPr>
            </a:lvl3pPr>
            <a:lvl4pPr>
              <a:defRPr sz="2600" b="0" i="0" baseline="0">
                <a:latin typeface="Arial (null)"/>
              </a:defRPr>
            </a:lvl4pPr>
            <a:lvl5pPr>
              <a:defRPr sz="2600" b="0" i="0" baseline="0">
                <a:latin typeface="Arial (null)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9067800" cy="16002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F9C86-8B37-824E-829F-C464CAD85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444" y="9007475"/>
            <a:ext cx="4755777" cy="178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3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6597179" y="1"/>
            <a:ext cx="13508786" cy="11308715"/>
          </a:xfrm>
          <a:custGeom>
            <a:avLst/>
            <a:gdLst/>
            <a:ahLst/>
            <a:cxnLst/>
            <a:rect l="l" t="t" r="r" b="b"/>
            <a:pathLst>
              <a:path w="13507719" h="11308715">
                <a:moveTo>
                  <a:pt x="0" y="11308556"/>
                </a:moveTo>
                <a:lnTo>
                  <a:pt x="13507442" y="11308556"/>
                </a:lnTo>
                <a:lnTo>
                  <a:pt x="13507442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sz="1800"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8444" y="1844675"/>
            <a:ext cx="4191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19244" y="4235450"/>
            <a:ext cx="82296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82ACE-DCC8-AE4F-9AB0-2AC7EAC3C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7635875"/>
            <a:ext cx="4493879" cy="441960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  <p15:guide id="2" orient="horz" pos="12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27" y="9159875"/>
            <a:ext cx="4901636" cy="721119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8345" y="3097010"/>
            <a:ext cx="11049000" cy="2209800"/>
          </a:xfrm>
        </p:spPr>
        <p:txBody>
          <a:bodyPr>
            <a:noAutofit/>
          </a:bodyPr>
          <a:lstStyle>
            <a:lvl1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8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1651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512560"/>
            <a:ext cx="10271125" cy="28194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4BCAF-1EF0-9B4F-80E1-223EC658D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44" y="2378075"/>
            <a:ext cx="5019975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794" y="3544570"/>
            <a:ext cx="20104100" cy="7748905"/>
          </a:xfrm>
          <a:custGeom>
            <a:avLst/>
            <a:gdLst/>
            <a:ahLst/>
            <a:cxnLst/>
            <a:rect l="l" t="t" r="r" b="b"/>
            <a:pathLst>
              <a:path w="20104100" h="7748905">
                <a:moveTo>
                  <a:pt x="0" y="7748455"/>
                </a:moveTo>
                <a:lnTo>
                  <a:pt x="20104099" y="7748455"/>
                </a:lnTo>
                <a:lnTo>
                  <a:pt x="20104099" y="0"/>
                </a:lnTo>
                <a:lnTo>
                  <a:pt x="0" y="0"/>
                </a:lnTo>
                <a:lnTo>
                  <a:pt x="0" y="7748455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206875"/>
            <a:ext cx="12707938" cy="45720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5A39FD-E7D7-5F4B-BFE0-F599A2B40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44" y="1463675"/>
            <a:ext cx="527073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320044" y="1387475"/>
            <a:ext cx="5334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254375"/>
            <a:ext cx="20105688" cy="805497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81C79-DA72-9E49-A975-C56C52F05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44" y="1376599"/>
            <a:ext cx="4114800" cy="15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66044" y="1920875"/>
            <a:ext cx="3886200" cy="48006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6875B-3EA2-EB41-A041-3961C8418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16" y="7940675"/>
            <a:ext cx="4100019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1" i="0">
                <a:solidFill>
                  <a:srgbClr val="ACC0C6"/>
                </a:solidFill>
                <a:latin typeface="Arial Narrow"/>
                <a:cs typeface="Arial Narrow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7"/>
            <a:ext cx="6433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6097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40262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2" r:id="rId2"/>
    <p:sldLayoutId id="2147483671" r:id="rId3"/>
    <p:sldLayoutId id="2147483662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>
        <a:defRPr>
          <a:latin typeface="PF Handbook Pro" panose="02000506090000020004" pitchFamily="2" charset="0"/>
          <a:ea typeface="+mj-ea"/>
          <a:cs typeface="+mj-cs"/>
        </a:defRPr>
      </a:lvl1pPr>
    </p:titleStyle>
    <p:bodyStyle>
      <a:lvl1pPr marL="0">
        <a:defRPr b="0" i="0">
          <a:latin typeface="Arial (null)"/>
          <a:ea typeface="+mn-ea"/>
          <a:cs typeface="+mn-cs"/>
        </a:defRPr>
      </a:lvl1pPr>
      <a:lvl2pPr marL="457200">
        <a:defRPr b="0" i="0">
          <a:latin typeface="Arial (null)"/>
          <a:ea typeface="+mn-ea"/>
          <a:cs typeface="+mn-cs"/>
        </a:defRPr>
      </a:lvl2pPr>
      <a:lvl3pPr marL="914400">
        <a:defRPr b="0" i="0">
          <a:latin typeface="Arial (null)"/>
          <a:ea typeface="+mn-ea"/>
          <a:cs typeface="+mn-cs"/>
        </a:defRPr>
      </a:lvl3pPr>
      <a:lvl4pPr marL="1371600">
        <a:defRPr b="0" i="0">
          <a:latin typeface="Arial (null)"/>
          <a:ea typeface="+mn-ea"/>
          <a:cs typeface="+mn-cs"/>
        </a:defRPr>
      </a:lvl4pPr>
      <a:lvl5pPr marL="1828800">
        <a:defRPr b="0" i="0">
          <a:latin typeface="Arial (null)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1015663"/>
          </a:xfrm>
        </p:spPr>
        <p:txBody>
          <a:bodyPr/>
          <a:lstStyle/>
          <a:p>
            <a:r>
              <a:rPr lang="pt-BR" sz="66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</a:t>
            </a:r>
            <a:endParaRPr 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3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5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320044" y="1387476"/>
            <a:ext cx="5334000" cy="1447800"/>
          </a:xfrm>
        </p:spPr>
        <p:txBody>
          <a:bodyPr numCol="1"/>
          <a:lstStyle/>
          <a:p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795" y="3254352"/>
            <a:ext cx="20104099" cy="8054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255651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39" y="3254375"/>
            <a:ext cx="20105688" cy="8054975"/>
          </a:xfrm>
        </p:spPr>
      </p:sp>
    </p:spTree>
    <p:extLst>
      <p:ext uri="{BB962C8B-B14F-4D97-AF65-F5344CB8AC3E}">
        <p14:creationId xmlns:p14="http://schemas.microsoft.com/office/powerpoint/2010/main" val="302910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v-LV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534627" y="0"/>
            <a:ext cx="13570267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351895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</p:sp>
    </p:spTree>
    <p:extLst>
      <p:ext uri="{BB962C8B-B14F-4D97-AF65-F5344CB8AC3E}">
        <p14:creationId xmlns:p14="http://schemas.microsoft.com/office/powerpoint/2010/main" val="155423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numCol="1"/>
          <a:lstStyle/>
          <a:p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endParaRPr lang="en-US" sz="3600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49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44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Edis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nobis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exceatiae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porporum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derit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volore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solectis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eatecab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venecti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offic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temolora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cus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perehent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doluptas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minimus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hil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eossit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quibus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.</a:t>
            </a:r>
            <a:endParaRPr lang="en-US" sz="1800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Senimet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ilit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landi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autes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rem re pro is</a:t>
            </a:r>
            <a:endParaRPr lang="en-US" sz="18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2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5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140335">
              <a:lnSpc>
                <a:spcPct val="101499"/>
              </a:lnSpc>
              <a:spcBef>
                <a:spcPts val="90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Edis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nobis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exceatiae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porporum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derit</a:t>
            </a:r>
            <a:r>
              <a:rPr lang="en-US" dirty="0">
                <a:solidFill>
                  <a:srgbClr val="FFFFFF"/>
                </a:solidFill>
                <a:cs typeface="Arial"/>
              </a:rPr>
              <a:t>, ne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volore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solectis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eatecab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venecti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temolora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exceperatem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perehent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doluptas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mil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minimus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di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hil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imoluptatur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? Quid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eossit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pPr marL="12700" marR="5080">
              <a:lnSpc>
                <a:spcPct val="101499"/>
              </a:lnSpc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Senimet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ilit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landi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autes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rem re pro is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ullibusa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veligen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diatibus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quam quos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volorunt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erisi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sam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ommolor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eiciet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liquatestrum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eseque</a:t>
            </a:r>
            <a:r>
              <a:rPr lang="en-US" dirty="0">
                <a:solidFill>
                  <a:srgbClr val="FFFFFF"/>
                </a:solidFill>
                <a:cs typeface="Arial"/>
              </a:rPr>
              <a:t> con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pelessit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fugias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consequi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maxim abo.</a:t>
            </a:r>
            <a:endParaRPr lang="en-US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Ullabo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3" name="object 31"/>
          <p:cNvSpPr/>
          <p:nvPr/>
        </p:nvSpPr>
        <p:spPr>
          <a:xfrm>
            <a:off x="1571426" y="1570643"/>
            <a:ext cx="6214868" cy="4143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4" name="object 32"/>
          <p:cNvSpPr/>
          <p:nvPr/>
        </p:nvSpPr>
        <p:spPr>
          <a:xfrm>
            <a:off x="8027535" y="1570634"/>
            <a:ext cx="4051425" cy="550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5" name="object 33"/>
          <p:cNvSpPr/>
          <p:nvPr/>
        </p:nvSpPr>
        <p:spPr>
          <a:xfrm>
            <a:off x="1571426" y="5989356"/>
            <a:ext cx="6203998" cy="3748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6" name="object 34"/>
          <p:cNvSpPr/>
          <p:nvPr/>
        </p:nvSpPr>
        <p:spPr>
          <a:xfrm>
            <a:off x="8027534" y="7287737"/>
            <a:ext cx="4038377" cy="2450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53071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923330"/>
          </a:xfrm>
        </p:spPr>
        <p:txBody>
          <a:bodyPr/>
          <a:lstStyle/>
          <a:p>
            <a:endParaRPr 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5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66761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28244" y="5121275"/>
            <a:ext cx="8991600" cy="3886200"/>
          </a:xfrm>
        </p:spPr>
        <p:txBody>
          <a:bodyPr numCol="1"/>
          <a:lstStyle/>
          <a:p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mil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dirty="0">
                <a:solidFill>
                  <a:srgbClr val="001E32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114300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7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5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13644" y="1844675"/>
            <a:ext cx="4191000" cy="2667000"/>
          </a:xfrm>
        </p:spPr>
        <p:txBody>
          <a:bodyPr numCol="1">
            <a:norm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4616450"/>
            <a:ext cx="8229600" cy="1647825"/>
          </a:xfrm>
        </p:spPr>
        <p:txBody>
          <a:bodyPr numCol="1"/>
          <a:lstStyle/>
          <a:p>
            <a:pPr marL="0" lvl="1">
              <a:lnSpc>
                <a:spcPct val="100000"/>
              </a:lnSpc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1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/>
          <a:lstStyle/>
          <a:p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4235450"/>
            <a:ext cx="8229600" cy="164782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5844" y="4512560"/>
            <a:ext cx="10271125" cy="2819400"/>
          </a:xfrm>
        </p:spPr>
        <p:txBody>
          <a:bodyPr numCol="1"/>
          <a:lstStyle/>
          <a:p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06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5844" y="4511675"/>
            <a:ext cx="10271125" cy="2819400"/>
          </a:xfrm>
        </p:spPr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2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77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F Handbook Pro"/>
        <a:ea typeface=""/>
        <a:cs typeface=""/>
      </a:majorFont>
      <a:minorFont>
        <a:latin typeface="PF Handboo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734</Words>
  <Application>Microsoft Macintosh PowerPoint</Application>
  <PresentationFormat>Custom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(null)</vt:lpstr>
      <vt:lpstr>Arial Narrow</vt:lpstr>
      <vt:lpstr>Calibri</vt:lpstr>
      <vt:lpstr>PF Handbook Pro</vt:lpstr>
      <vt:lpstr>Office Theme</vt:lpstr>
      <vt:lpstr>EDIS NOBIS EXCEATIAE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 NOBIS EXCEATIAE  PORPORUM DERIT</dc:title>
  <dc:creator>Sergey</dc:creator>
  <cp:lastModifiedBy>Microsoft Office User</cp:lastModifiedBy>
  <cp:revision>66</cp:revision>
  <dcterms:created xsi:type="dcterms:W3CDTF">2018-05-23T10:57:02Z</dcterms:created>
  <dcterms:modified xsi:type="dcterms:W3CDTF">2018-10-18T13:38:10Z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2018-05-10T00:00:00Z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2018-05-23T00:00:00Z</vt:filetime>
  </property>
</Properties>
</file>