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2" r:id="rId3"/>
    <p:sldId id="263" r:id="rId4"/>
    <p:sldId id="259" r:id="rId5"/>
    <p:sldId id="264" r:id="rId6"/>
    <p:sldId id="265" r:id="rId7"/>
    <p:sldId id="260" r:id="rId8"/>
    <p:sldId id="267" r:id="rId9"/>
    <p:sldId id="266" r:id="rId10"/>
    <p:sldId id="257" r:id="rId11"/>
    <p:sldId id="258" r:id="rId12"/>
    <p:sldId id="261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52" autoAdjust="0"/>
    <p:restoredTop sz="94660"/>
  </p:normalViewPr>
  <p:slideViewPr>
    <p:cSldViewPr>
      <p:cViewPr varScale="1">
        <p:scale>
          <a:sx n="132" d="100"/>
          <a:sy n="132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98633-E5F3-4714-8817-4919B4EA62CA}" type="datetimeFigureOut">
              <a:rPr lang="lv-LV" smtClean="0"/>
              <a:t>2011.11.08.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4A2110-DBA3-468E-9FC8-F9DB25B5455E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Pēteris Paikens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Datorzinātne un tās starpdisciplinārie lietojumi dabaszinātnēs un sociālajās zinātnēs</a:t>
            </a:r>
          </a:p>
        </p:txBody>
      </p:sp>
    </p:spTree>
    <p:extLst>
      <p:ext uri="{BB962C8B-B14F-4D97-AF65-F5344CB8AC3E}">
        <p14:creationId xmlns:p14="http://schemas.microsoft.com/office/powerpoint/2010/main" val="39627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Starpdisciplinārie pielietojumi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smtClean="0"/>
              <a:t>Valodas resursu izveide un automatizēta analīze valodniecības </a:t>
            </a:r>
            <a:r>
              <a:rPr lang="lv-LV" sz="2400" dirty="0" smtClean="0"/>
              <a:t>pētījumiem</a:t>
            </a:r>
          </a:p>
          <a:p>
            <a:endParaRPr lang="lv-LV" sz="2400" dirty="0" smtClean="0"/>
          </a:p>
          <a:p>
            <a:r>
              <a:rPr lang="lv-LV" sz="2400" dirty="0" smtClean="0"/>
              <a:t>Publiskās elektroniskās komunikācijas analīze politoloģijas un socioloģijas </a:t>
            </a:r>
            <a:r>
              <a:rPr lang="lv-LV" sz="2400" dirty="0" smtClean="0"/>
              <a:t>pētījumiem</a:t>
            </a:r>
          </a:p>
          <a:p>
            <a:endParaRPr lang="lv-LV" sz="2400" dirty="0" smtClean="0"/>
          </a:p>
          <a:p>
            <a:r>
              <a:rPr lang="lv-LV" sz="2400" dirty="0" smtClean="0"/>
              <a:t>Tirgus rādītāju (akcijas, </a:t>
            </a:r>
            <a:r>
              <a:rPr lang="lv-LV" sz="2400" i="1" dirty="0" smtClean="0"/>
              <a:t>commodities</a:t>
            </a:r>
            <a:r>
              <a:rPr lang="lv-LV" sz="2400" dirty="0" smtClean="0"/>
              <a:t>) saistība ar ziņu un komentāru teksta </a:t>
            </a:r>
            <a:r>
              <a:rPr lang="lv-LV" sz="2400" dirty="0" smtClean="0"/>
              <a:t>saturu</a:t>
            </a:r>
          </a:p>
          <a:p>
            <a:endParaRPr lang="lv-LV" sz="2400" dirty="0" smtClean="0"/>
          </a:p>
          <a:p>
            <a:r>
              <a:rPr lang="lv-LV" sz="2400" dirty="0" smtClean="0"/>
              <a:t>Dabiskās valodas saskarņu iespējas programminženierijas risinājumos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4273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Publikācijas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implementation of a Latvian resource grammar in Grammatical </a:t>
            </a:r>
            <a:r>
              <a:rPr lang="en-US" sz="2800" dirty="0" smtClean="0"/>
              <a:t>Framework</a:t>
            </a:r>
            <a:r>
              <a:rPr lang="lv-LV" sz="2800" dirty="0" smtClean="0"/>
              <a:t> – iesniegts Language Resources and Evaluation 2012 konferencei </a:t>
            </a:r>
            <a:endParaRPr lang="lv-LV" sz="2800" dirty="0" smtClean="0"/>
          </a:p>
          <a:p>
            <a:endParaRPr lang="lv-LV" sz="2800" dirty="0" smtClean="0"/>
          </a:p>
          <a:p>
            <a:r>
              <a:rPr lang="lv-LV" sz="2800" dirty="0"/>
              <a:t>Lexicon-Based Morphological Analysis of Latvian </a:t>
            </a:r>
            <a:r>
              <a:rPr lang="lv-LV" sz="2800" dirty="0" smtClean="0"/>
              <a:t>Language – publicēts </a:t>
            </a:r>
            <a:r>
              <a:rPr lang="lv-LV" sz="2800" dirty="0"/>
              <a:t>Proceedings of the 3rd Baltic Conference on Human Language </a:t>
            </a:r>
            <a:r>
              <a:rPr lang="lv-LV" sz="2800" dirty="0" smtClean="0"/>
              <a:t>Technologies 2007.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053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Jautājumi?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783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Par mani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Nupat sāku studēt doktorantūrā  </a:t>
            </a:r>
            <a:r>
              <a:rPr lang="lv-LV" dirty="0" smtClean="0">
                <a:sym typeface="Wingdings" pitchFamily="2" charset="2"/>
              </a:rPr>
              <a:t></a:t>
            </a:r>
            <a:endParaRPr lang="lv-LV" dirty="0" smtClean="0"/>
          </a:p>
          <a:p>
            <a:r>
              <a:rPr lang="lv-LV" dirty="0" smtClean="0"/>
              <a:t>LU </a:t>
            </a:r>
            <a:r>
              <a:rPr lang="lv-LV" dirty="0"/>
              <a:t>datorzinātņu bakalaurs + RTU MBA </a:t>
            </a:r>
            <a:r>
              <a:rPr lang="lv-LV" dirty="0" smtClean="0"/>
              <a:t>grāds</a:t>
            </a:r>
          </a:p>
          <a:p>
            <a:r>
              <a:rPr lang="lv-LV" dirty="0"/>
              <a:t>12 gadi darba IT jomā – programmēšana, procesu automatizācija un projektu vadība</a:t>
            </a:r>
          </a:p>
          <a:p>
            <a:r>
              <a:rPr lang="lv-LV" dirty="0" smtClean="0"/>
              <a:t>Kopš 2006. gada LU MII</a:t>
            </a:r>
          </a:p>
        </p:txBody>
      </p:sp>
    </p:spTree>
    <p:extLst>
      <p:ext uri="{BB962C8B-B14F-4D97-AF65-F5344CB8AC3E}">
        <p14:creationId xmlns:p14="http://schemas.microsoft.com/office/powerpoint/2010/main" val="2803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Tēma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/>
              <a:t>Semantiskās informācijas ieguve no dabiskās valodas </a:t>
            </a:r>
            <a:r>
              <a:rPr lang="lv-LV" dirty="0" smtClean="0"/>
              <a:t>avotiem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 smtClean="0"/>
              <a:t>Datorlingvistikas metodes valodas apstrādei</a:t>
            </a:r>
          </a:p>
          <a:p>
            <a:r>
              <a:rPr lang="lv-LV" dirty="0" smtClean="0"/>
              <a:t>Nepārraudzītas mašīnmācīšanās metodes</a:t>
            </a:r>
          </a:p>
          <a:p>
            <a:r>
              <a:rPr lang="lv-LV" dirty="0" smtClean="0"/>
              <a:t>Semantikas reprezentācija</a:t>
            </a:r>
          </a:p>
          <a:p>
            <a:r>
              <a:rPr lang="lv-LV" dirty="0" smtClean="0"/>
              <a:t>Praktiskie pielietojumi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134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Datorlingvistika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Metodes dabiskās valodes apstrādei</a:t>
            </a:r>
          </a:p>
          <a:p>
            <a:r>
              <a:rPr lang="lv-LV" dirty="0" smtClean="0"/>
              <a:t>Analīze, ģenerēšana, dialogs</a:t>
            </a:r>
          </a:p>
          <a:p>
            <a:r>
              <a:rPr lang="lv-LV" dirty="0" smtClean="0"/>
              <a:t>Formālu valodas modeļu izveide</a:t>
            </a:r>
          </a:p>
          <a:p>
            <a:r>
              <a:rPr lang="lv-LV" i="1" dirty="0" smtClean="0"/>
              <a:t>‘Daudzslāņu torte’ </a:t>
            </a:r>
          </a:p>
          <a:p>
            <a:pPr lvl="1"/>
            <a:r>
              <a:rPr lang="lv-LV" i="1" dirty="0" smtClean="0"/>
              <a:t>Fonētika</a:t>
            </a:r>
          </a:p>
          <a:p>
            <a:pPr lvl="1"/>
            <a:r>
              <a:rPr lang="lv-LV" i="1" dirty="0" smtClean="0"/>
              <a:t>Morfoloģija</a:t>
            </a:r>
          </a:p>
          <a:p>
            <a:pPr lvl="1"/>
            <a:r>
              <a:rPr lang="lv-LV" i="1" dirty="0" smtClean="0"/>
              <a:t>Sintakse</a:t>
            </a:r>
          </a:p>
          <a:p>
            <a:pPr lvl="1"/>
            <a:r>
              <a:rPr lang="lv-LV" i="1" dirty="0" smtClean="0"/>
              <a:t>Semantika</a:t>
            </a:r>
          </a:p>
          <a:p>
            <a:pPr lvl="1"/>
            <a:r>
              <a:rPr lang="lv-LV" i="1" dirty="0" smtClean="0"/>
              <a:t>Diskurss</a:t>
            </a:r>
          </a:p>
          <a:p>
            <a:pPr marL="402336" lvl="1" indent="0">
              <a:buNone/>
            </a:pP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5292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Mašīnmācīšanās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Populārākie un efektīvākie risinājumi</a:t>
            </a:r>
          </a:p>
          <a:p>
            <a:pPr lvl="1"/>
            <a:r>
              <a:rPr lang="lv-LV" dirty="0" smtClean="0"/>
              <a:t>Mašīntulkošana (google translate un citi)</a:t>
            </a:r>
          </a:p>
          <a:p>
            <a:pPr lvl="1"/>
            <a:r>
              <a:rPr lang="lv-LV" dirty="0" smtClean="0"/>
              <a:t>Runas atpazīšana</a:t>
            </a:r>
          </a:p>
          <a:p>
            <a:pPr lvl="1"/>
            <a:r>
              <a:rPr lang="lv-LV" dirty="0" smtClean="0"/>
              <a:t>Gramatiku un sintakses analizatoru veidošana</a:t>
            </a:r>
          </a:p>
          <a:p>
            <a:r>
              <a:rPr lang="lv-LV" dirty="0" smtClean="0"/>
              <a:t>Vajag lielu </a:t>
            </a:r>
            <a:r>
              <a:rPr lang="lv-LV" dirty="0" smtClean="0"/>
              <a:t>apjomu marķētu datu</a:t>
            </a:r>
          </a:p>
          <a:p>
            <a:r>
              <a:rPr lang="lv-LV" i="1" dirty="0" smtClean="0"/>
              <a:t>‘Bootstrapping’</a:t>
            </a:r>
            <a:r>
              <a:rPr lang="lv-LV" dirty="0" smtClean="0"/>
              <a:t> </a:t>
            </a:r>
            <a:r>
              <a:rPr lang="lv-LV" dirty="0" smtClean="0"/>
              <a:t>iespējas</a:t>
            </a:r>
          </a:p>
          <a:p>
            <a:pPr lvl="1"/>
            <a:r>
              <a:rPr lang="lv-LV" sz="2400" dirty="0" smtClean="0"/>
              <a:t>‘90%’ rīks </a:t>
            </a:r>
            <a:r>
              <a:rPr lang="lv-LV" sz="2400" dirty="0" smtClean="0"/>
              <a:t>&gt; </a:t>
            </a:r>
            <a:r>
              <a:rPr lang="lv-LV" sz="2400" dirty="0" smtClean="0"/>
              <a:t>pusmanuāla marķēšana </a:t>
            </a:r>
            <a:r>
              <a:rPr lang="lv-LV" sz="2400" dirty="0" smtClean="0"/>
              <a:t>&gt; </a:t>
            </a:r>
            <a:r>
              <a:rPr lang="lv-LV" sz="2400" dirty="0" smtClean="0"/>
              <a:t>‘99%’ rīks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30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Problēmu vienkāršošana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Kontrolētās </a:t>
            </a:r>
            <a:r>
              <a:rPr lang="lv-LV" dirty="0" smtClean="0"/>
              <a:t>valodas</a:t>
            </a:r>
          </a:p>
          <a:p>
            <a:pPr lvl="1"/>
            <a:r>
              <a:rPr lang="lv-LV" dirty="0" smtClean="0"/>
              <a:t>Formāli kontrolētas valodas</a:t>
            </a:r>
          </a:p>
          <a:p>
            <a:pPr lvl="1"/>
            <a:r>
              <a:rPr lang="lv-LV" i="1" dirty="0" smtClean="0"/>
              <a:t>Vieglā valoda</a:t>
            </a:r>
            <a:endParaRPr lang="lv-LV" i="1" dirty="0" smtClean="0"/>
          </a:p>
          <a:p>
            <a:r>
              <a:rPr lang="lv-LV" dirty="0" smtClean="0"/>
              <a:t>Nozares (</a:t>
            </a:r>
            <a:r>
              <a:rPr lang="lv-LV" i="1" dirty="0" smtClean="0"/>
              <a:t>‘domain’</a:t>
            </a:r>
            <a:r>
              <a:rPr lang="lv-LV" dirty="0" smtClean="0"/>
              <a:t>) </a:t>
            </a:r>
            <a:r>
              <a:rPr lang="lv-LV" dirty="0" smtClean="0"/>
              <a:t>ierobežojums</a:t>
            </a:r>
          </a:p>
          <a:p>
            <a:pPr lvl="1"/>
            <a:r>
              <a:rPr lang="lv-LV" dirty="0" smtClean="0"/>
              <a:t>Ierobežots, uzskaitāms leksikons</a:t>
            </a:r>
          </a:p>
          <a:p>
            <a:pPr lvl="1"/>
            <a:r>
              <a:rPr lang="lv-LV" dirty="0" smtClean="0"/>
              <a:t>Mazāk daudznozīmību</a:t>
            </a:r>
            <a:endParaRPr lang="lv-LV" dirty="0" smtClean="0"/>
          </a:p>
          <a:p>
            <a:r>
              <a:rPr lang="lv-LV" dirty="0" smtClean="0"/>
              <a:t>Cilvēka </a:t>
            </a:r>
            <a:r>
              <a:rPr lang="lv-LV" dirty="0" smtClean="0"/>
              <a:t>pārraudzība</a:t>
            </a:r>
          </a:p>
          <a:p>
            <a:pPr lvl="1"/>
            <a:r>
              <a:rPr lang="lv-LV" dirty="0" smtClean="0"/>
              <a:t>Iespēja izvēlēties no vairākiem variantiem</a:t>
            </a:r>
          </a:p>
          <a:p>
            <a:pPr lvl="1"/>
            <a:r>
              <a:rPr lang="lv-LV" dirty="0" smtClean="0"/>
              <a:t>Pārjautāšana un iespēja koriģēt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983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Semantiskā analīze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Problēmai </a:t>
            </a:r>
            <a:r>
              <a:rPr lang="lv-LV" dirty="0" smtClean="0"/>
              <a:t>piemērota </a:t>
            </a:r>
            <a:r>
              <a:rPr lang="lv-LV" dirty="0" smtClean="0"/>
              <a:t>modeļa izveide</a:t>
            </a:r>
          </a:p>
          <a:p>
            <a:pPr lvl="1"/>
            <a:r>
              <a:rPr lang="lv-LV" dirty="0" smtClean="0"/>
              <a:t>Klasiskās DAS, RDBS, u.c</a:t>
            </a:r>
          </a:p>
          <a:p>
            <a:pPr lvl="1"/>
            <a:r>
              <a:rPr lang="lv-LV" dirty="0" smtClean="0"/>
              <a:t>RDF</a:t>
            </a:r>
          </a:p>
          <a:p>
            <a:pPr lvl="1"/>
            <a:endParaRPr lang="lv-LV" dirty="0" smtClean="0"/>
          </a:p>
          <a:p>
            <a:r>
              <a:rPr lang="lv-LV" dirty="0" smtClean="0"/>
              <a:t>Teksta analīzes pielāgošana modelim </a:t>
            </a:r>
          </a:p>
          <a:p>
            <a:pPr lvl="1"/>
            <a:r>
              <a:rPr lang="lv-LV" dirty="0" smtClean="0"/>
              <a:t>Vārda ‘piemeklēšana’ – statistika vai </a:t>
            </a:r>
            <a:r>
              <a:rPr lang="lv-LV" i="1" dirty="0" smtClean="0"/>
              <a:t>pattern matching</a:t>
            </a:r>
            <a:endParaRPr lang="lv-LV" dirty="0" smtClean="0"/>
          </a:p>
          <a:p>
            <a:pPr lvl="1"/>
            <a:r>
              <a:rPr lang="lv-LV" dirty="0" smtClean="0"/>
              <a:t>Sintakses analīzes koku izmantošana</a:t>
            </a:r>
          </a:p>
          <a:p>
            <a:pPr lvl="1"/>
            <a:r>
              <a:rPr lang="lv-LV" dirty="0" smtClean="0"/>
              <a:t>Ietvara semantika (</a:t>
            </a:r>
            <a:r>
              <a:rPr lang="lv-LV" i="1" dirty="0" smtClean="0"/>
              <a:t>‘frame semantics’</a:t>
            </a:r>
            <a:r>
              <a:rPr lang="lv-LV" dirty="0" smtClean="0"/>
              <a:t>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379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Ietvara semantika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Vārdi jēgu iegūst tikai konkrētā ietvarā</a:t>
            </a:r>
          </a:p>
          <a:p>
            <a:pPr lvl="1"/>
            <a:r>
              <a:rPr lang="lv-LV" dirty="0" smtClean="0"/>
              <a:t>Uzskaitam ietvarus un vārdu jomas tajos</a:t>
            </a:r>
          </a:p>
          <a:p>
            <a:pPr marL="128016" indent="0">
              <a:buNone/>
            </a:pPr>
            <a:r>
              <a:rPr lang="lv-LV" sz="1800" dirty="0" smtClean="0">
                <a:latin typeface="Times New Roman"/>
                <a:ea typeface="Calibri"/>
              </a:rPr>
              <a:t>Gulēšana:   </a:t>
            </a:r>
            <a:r>
              <a:rPr lang="lv-LV" sz="1800" dirty="0">
                <a:latin typeface="Times New Roman"/>
                <a:ea typeface="Calibri"/>
              </a:rPr>
              <a:t>gulēt</a:t>
            </a:r>
            <a:r>
              <a:rPr lang="lv-LV" sz="1800" dirty="0">
                <a:latin typeface="Times New Roman"/>
                <a:ea typeface="Calibri"/>
              </a:rPr>
              <a:t> </a:t>
            </a:r>
            <a:r>
              <a:rPr lang="lv-LV" sz="1800" dirty="0" smtClean="0">
                <a:latin typeface="Times New Roman"/>
                <a:ea typeface="Calibri"/>
              </a:rPr>
              <a:t>≈ snaust </a:t>
            </a:r>
            <a:r>
              <a:rPr lang="lv-LV" sz="1800" dirty="0">
                <a:latin typeface="Times New Roman"/>
                <a:ea typeface="Calibri"/>
              </a:rPr>
              <a:t>≈ </a:t>
            </a:r>
            <a:r>
              <a:rPr lang="lv-LV" sz="1800" dirty="0" smtClean="0">
                <a:latin typeface="Times New Roman"/>
                <a:ea typeface="Calibri"/>
              </a:rPr>
              <a:t>šņākt </a:t>
            </a:r>
            <a:r>
              <a:rPr lang="lv-LV" sz="1800" dirty="0">
                <a:latin typeface="Times New Roman"/>
                <a:ea typeface="Calibri"/>
              </a:rPr>
              <a:t>≈ </a:t>
            </a:r>
            <a:r>
              <a:rPr lang="lv-LV" sz="1800" i="1" dirty="0" smtClean="0">
                <a:latin typeface="Times New Roman"/>
                <a:ea typeface="Calibri"/>
              </a:rPr>
              <a:t>parubīties</a:t>
            </a:r>
            <a:r>
              <a:rPr lang="lv-LV" sz="1800" dirty="0" smtClean="0">
                <a:latin typeface="Times New Roman"/>
                <a:ea typeface="Calibri"/>
              </a:rPr>
              <a:t> </a:t>
            </a:r>
            <a:r>
              <a:rPr lang="lv-LV" sz="1800" dirty="0">
                <a:latin typeface="Times New Roman"/>
                <a:ea typeface="Calibri"/>
              </a:rPr>
              <a:t>≈ </a:t>
            </a:r>
            <a:r>
              <a:rPr lang="lv-LV" sz="1800" dirty="0" smtClean="0">
                <a:latin typeface="Times New Roman"/>
                <a:ea typeface="Calibri"/>
              </a:rPr>
              <a:t>nakšņot utml.</a:t>
            </a:r>
          </a:p>
          <a:p>
            <a:pPr marL="128016" indent="0">
              <a:buNone/>
            </a:pPr>
            <a:r>
              <a:rPr lang="lv-LV" sz="1800" dirty="0" smtClean="0">
                <a:latin typeface="Times New Roman"/>
                <a:ea typeface="Calibri"/>
              </a:rPr>
              <a:t>Elementi:  </a:t>
            </a:r>
            <a:r>
              <a:rPr lang="lv-LV" sz="1800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Calibri"/>
              </a:rPr>
              <a:t>gulētājs</a:t>
            </a:r>
            <a:r>
              <a:rPr lang="lv-LV" sz="1800" dirty="0" smtClean="0">
                <a:latin typeface="Times New Roman"/>
                <a:ea typeface="Calibri"/>
              </a:rPr>
              <a:t>, </a:t>
            </a:r>
            <a:r>
              <a:rPr lang="lv-LV" sz="1800" dirty="0">
                <a:solidFill>
                  <a:prstClr val="black"/>
                </a:solidFill>
                <a:highlight>
                  <a:srgbClr val="808000"/>
                </a:highlight>
                <a:latin typeface="Times New Roman"/>
                <a:ea typeface="Calibri"/>
              </a:rPr>
              <a:t>ilgums</a:t>
            </a:r>
            <a:r>
              <a:rPr lang="lv-LV" sz="1800" dirty="0" smtClean="0">
                <a:latin typeface="Times New Roman"/>
                <a:ea typeface="Calibri"/>
              </a:rPr>
              <a:t>, </a:t>
            </a:r>
            <a:r>
              <a:rPr lang="lv-LV" sz="180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ea typeface="Calibri"/>
              </a:rPr>
              <a:t>vieta</a:t>
            </a:r>
            <a:r>
              <a:rPr lang="lv-LV" sz="1800" dirty="0" smtClean="0">
                <a:latin typeface="Times New Roman"/>
                <a:ea typeface="Calibri"/>
              </a:rPr>
              <a:t>, </a:t>
            </a:r>
            <a:r>
              <a:rPr lang="lv-LV" sz="1800" dirty="0">
                <a:latin typeface="Times New Roman"/>
                <a:ea typeface="Calibri"/>
              </a:rPr>
              <a:t>veids</a:t>
            </a:r>
            <a:r>
              <a:rPr lang="lv-LV" sz="1800" dirty="0">
                <a:latin typeface="Times New Roman"/>
                <a:ea typeface="Calibri"/>
              </a:rPr>
              <a:t>, </a:t>
            </a:r>
            <a:r>
              <a:rPr lang="lv-LV" sz="1800" dirty="0">
                <a:latin typeface="Times New Roman"/>
                <a:ea typeface="Calibri"/>
              </a:rPr>
              <a:t>laiks</a:t>
            </a:r>
            <a:r>
              <a:rPr lang="lv-LV" sz="1800" dirty="0">
                <a:latin typeface="Times New Roman"/>
                <a:ea typeface="Calibri"/>
              </a:rPr>
              <a:t>, pakāpe</a:t>
            </a:r>
          </a:p>
          <a:p>
            <a:pPr marL="128016" indent="0">
              <a:buNone/>
            </a:pPr>
            <a:endParaRPr lang="lv-LV" sz="1800" dirty="0">
              <a:solidFill>
                <a:srgbClr val="000000"/>
              </a:solidFill>
              <a:highlight>
                <a:srgbClr val="FF00FF"/>
              </a:highlight>
              <a:latin typeface="Calibri"/>
              <a:ea typeface="Calibri"/>
            </a:endParaRPr>
          </a:p>
          <a:p>
            <a:r>
              <a:rPr lang="lv-LV" dirty="0" smtClean="0"/>
              <a:t>Var šīs vārdu lomas automātiski atrast</a:t>
            </a:r>
          </a:p>
          <a:p>
            <a:pPr marL="128016" lvl="0" indent="0">
              <a:buClr>
                <a:srgbClr val="3891A7"/>
              </a:buClr>
              <a:buNone/>
            </a:pPr>
            <a:r>
              <a:rPr lang="lv-LV" sz="1800" dirty="0" smtClean="0">
                <a:solidFill>
                  <a:prstClr val="black"/>
                </a:solidFill>
                <a:latin typeface="Times New Roman"/>
                <a:ea typeface="Calibri"/>
              </a:rPr>
              <a:t>«Tas </a:t>
            </a:r>
            <a:r>
              <a:rPr lang="lv-LV" sz="1800" dirty="0">
                <a:solidFill>
                  <a:prstClr val="black"/>
                </a:solidFill>
                <a:latin typeface="Times New Roman"/>
                <a:ea typeface="Calibri"/>
              </a:rPr>
              <a:t>nozīmē, ka </a:t>
            </a:r>
            <a:r>
              <a:rPr lang="lv-LV" sz="1800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Calibri"/>
              </a:rPr>
              <a:t>priekšlaikus dzimušie zīdaiņi</a:t>
            </a:r>
            <a:r>
              <a:rPr lang="lv-LV" sz="1800" dirty="0">
                <a:solidFill>
                  <a:prstClr val="black"/>
                </a:solidFill>
                <a:latin typeface="Times New Roman"/>
                <a:ea typeface="Calibri"/>
              </a:rPr>
              <a:t> atrodas ne tikai inkubatorā, bet arī </a:t>
            </a:r>
            <a:r>
              <a:rPr lang="lv-LV" sz="1800" dirty="0">
                <a:solidFill>
                  <a:prstClr val="black"/>
                </a:solidFill>
                <a:highlight>
                  <a:srgbClr val="808000"/>
                </a:highlight>
                <a:latin typeface="Times New Roman"/>
                <a:ea typeface="Calibri"/>
              </a:rPr>
              <a:t>no dažām minūtēm līdz vairākām stundām</a:t>
            </a:r>
            <a:r>
              <a:rPr lang="lv-LV" sz="18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lv-LV" sz="1800" dirty="0">
                <a:solidFill>
                  <a:prstClr val="black"/>
                </a:solidFill>
                <a:highlight>
                  <a:srgbClr val="808000"/>
                </a:highlight>
                <a:latin typeface="Times New Roman"/>
                <a:ea typeface="Calibri"/>
              </a:rPr>
              <a:t>dienā</a:t>
            </a:r>
            <a:r>
              <a:rPr lang="lv-LV" sz="1800" b="1" dirty="0">
                <a:solidFill>
                  <a:prstClr val="black"/>
                </a:solidFill>
                <a:latin typeface="Times New Roman"/>
                <a:ea typeface="Calibri"/>
              </a:rPr>
              <a:t> &lt;guļ&gt; </a:t>
            </a:r>
            <a:r>
              <a:rPr lang="lv-LV" sz="1800" dirty="0">
                <a:solidFill>
                  <a:prstClr val="black"/>
                </a:solidFill>
                <a:highlight>
                  <a:srgbClr val="00FF00"/>
                </a:highlight>
                <a:latin typeface="Times New Roman"/>
                <a:ea typeface="Calibri"/>
              </a:rPr>
              <a:t>uz māmiņas vēdera</a:t>
            </a:r>
            <a:r>
              <a:rPr lang="lv-LV" sz="1800" dirty="0" smtClean="0">
                <a:solidFill>
                  <a:prstClr val="black"/>
                </a:solidFill>
                <a:latin typeface="Times New Roman"/>
                <a:ea typeface="Calibri"/>
              </a:rPr>
              <a:t>.»</a:t>
            </a:r>
          </a:p>
          <a:p>
            <a:pPr marL="128016" lvl="0" indent="0">
              <a:buClr>
                <a:srgbClr val="3891A7"/>
              </a:buClr>
              <a:buNone/>
            </a:pPr>
            <a:endParaRPr lang="lv-LV" sz="1800" dirty="0">
              <a:solidFill>
                <a:prstClr val="black"/>
              </a:solidFill>
            </a:endParaRPr>
          </a:p>
          <a:p>
            <a:r>
              <a:rPr lang="lv-LV" dirty="0" smtClean="0"/>
              <a:t>Var pārveidot atbilstoši lietojuma specifikai, uz predikātu loģiku, utml</a:t>
            </a:r>
          </a:p>
        </p:txBody>
      </p:sp>
    </p:spTree>
    <p:extLst>
      <p:ext uri="{BB962C8B-B14F-4D97-AF65-F5344CB8AC3E}">
        <p14:creationId xmlns:p14="http://schemas.microsoft.com/office/powerpoint/2010/main" val="31958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Praktiskie pielietojumi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dirty="0" smtClean="0"/>
              <a:t>Klasiskie valodas pielietojumi</a:t>
            </a:r>
          </a:p>
          <a:p>
            <a:pPr lvl="1"/>
            <a:r>
              <a:rPr lang="lv-LV" dirty="0" smtClean="0"/>
              <a:t>Pareizrakstība un mašīntulkošana</a:t>
            </a:r>
          </a:p>
          <a:p>
            <a:pPr lvl="1"/>
            <a:r>
              <a:rPr lang="lv-LV" dirty="0" smtClean="0"/>
              <a:t>Runas atpazīšana un </a:t>
            </a:r>
            <a:r>
              <a:rPr lang="lv-LV" dirty="0" smtClean="0"/>
              <a:t>sintēze</a:t>
            </a:r>
          </a:p>
          <a:p>
            <a:pPr marL="402336" lvl="1" indent="0">
              <a:buNone/>
            </a:pPr>
            <a:endParaRPr lang="lv-LV" dirty="0" smtClean="0"/>
          </a:p>
          <a:p>
            <a:r>
              <a:rPr lang="lv-LV" dirty="0" smtClean="0"/>
              <a:t>Ceļš uz vispārīgu MI (</a:t>
            </a:r>
            <a:r>
              <a:rPr lang="lv-LV" i="1" dirty="0" smtClean="0"/>
              <a:t>‘general AI’</a:t>
            </a:r>
            <a:r>
              <a:rPr lang="lv-LV" dirty="0" smtClean="0"/>
              <a:t>) </a:t>
            </a:r>
            <a:r>
              <a:rPr lang="lv-LV" dirty="0" smtClean="0">
                <a:sym typeface="Wingdings" pitchFamily="2" charset="2"/>
              </a:rPr>
              <a:t></a:t>
            </a:r>
          </a:p>
          <a:p>
            <a:pPr lvl="1"/>
            <a:r>
              <a:rPr lang="lv-LV" dirty="0" smtClean="0">
                <a:sym typeface="Wingdings" pitchFamily="2" charset="2"/>
              </a:rPr>
              <a:t>IBM Watson risinājums</a:t>
            </a:r>
          </a:p>
          <a:p>
            <a:pPr lvl="1"/>
            <a:r>
              <a:rPr lang="lv-LV" dirty="0" smtClean="0">
                <a:sym typeface="Wingdings" pitchFamily="2" charset="2"/>
              </a:rPr>
              <a:t>Zināšanu bāzes iegūšana ‘iemācoties vikipēdiju</a:t>
            </a:r>
            <a:r>
              <a:rPr lang="lv-LV" dirty="0" smtClean="0">
                <a:sym typeface="Wingdings" pitchFamily="2" charset="2"/>
              </a:rPr>
              <a:t>’</a:t>
            </a:r>
          </a:p>
          <a:p>
            <a:pPr marL="402336" lvl="1" indent="0">
              <a:buNone/>
            </a:pPr>
            <a:endParaRPr lang="lv-LV" dirty="0" smtClean="0">
              <a:sym typeface="Wingdings" pitchFamily="2" charset="2"/>
            </a:endParaRPr>
          </a:p>
          <a:p>
            <a:r>
              <a:rPr lang="lv-LV" dirty="0" smtClean="0">
                <a:sym typeface="Wingdings" pitchFamily="2" charset="2"/>
              </a:rPr>
              <a:t>Strukturētu datu iegūšana no interneta haosa</a:t>
            </a:r>
          </a:p>
          <a:p>
            <a:pPr lvl="1"/>
            <a:r>
              <a:rPr lang="lv-LV" dirty="0" smtClean="0">
                <a:sym typeface="Wingdings" pitchFamily="2" charset="2"/>
              </a:rPr>
              <a:t>Preču informācijas iegūšana no teksta aprakstiem</a:t>
            </a:r>
          </a:p>
          <a:p>
            <a:pPr lvl="1"/>
            <a:r>
              <a:rPr lang="lv-LV" dirty="0" smtClean="0">
                <a:sym typeface="Wingdings" pitchFamily="2" charset="2"/>
              </a:rPr>
              <a:t>Lietotāju komentāru analīze</a:t>
            </a:r>
          </a:p>
        </p:txBody>
      </p:sp>
    </p:spTree>
    <p:extLst>
      <p:ext uri="{BB962C8B-B14F-4D97-AF65-F5344CB8AC3E}">
        <p14:creationId xmlns:p14="http://schemas.microsoft.com/office/powerpoint/2010/main" val="8743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464</TotalTime>
  <Words>408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Pēteris Paikens</vt:lpstr>
      <vt:lpstr>Par mani</vt:lpstr>
      <vt:lpstr>Tēma</vt:lpstr>
      <vt:lpstr>Datorlingvistika</vt:lpstr>
      <vt:lpstr>Mašīnmācīšanās</vt:lpstr>
      <vt:lpstr>Problēmu vienkāršošana</vt:lpstr>
      <vt:lpstr>Semantiskā analīze </vt:lpstr>
      <vt:lpstr>Ietvara semantika</vt:lpstr>
      <vt:lpstr>Praktiskie pielietojumi</vt:lpstr>
      <vt:lpstr>Starpdisciplinārie pielietojumi</vt:lpstr>
      <vt:lpstr>Publikācijas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Pēteris</dc:creator>
  <cp:lastModifiedBy>PeterisP</cp:lastModifiedBy>
  <cp:revision>22</cp:revision>
  <dcterms:created xsi:type="dcterms:W3CDTF">2011-11-06T18:44:30Z</dcterms:created>
  <dcterms:modified xsi:type="dcterms:W3CDTF">2011-11-08T23:23:11Z</dcterms:modified>
</cp:coreProperties>
</file>