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370" autoAdjust="0"/>
    <p:restoredTop sz="94660"/>
  </p:normalViewPr>
  <p:slideViewPr>
    <p:cSldViewPr snapToGrid="0">
      <p:cViewPr varScale="1">
        <p:scale>
          <a:sx n="23" d="100"/>
          <a:sy n="23" d="100"/>
        </p:scale>
        <p:origin x="17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90B-DE6D-412C-BF8F-683126CD9FF3}" type="datetimeFigureOut">
              <a:rPr lang="lv-LV" smtClean="0"/>
              <a:t>22.01.2020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9622-C792-4F0B-9445-480159AAC7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46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90B-DE6D-412C-BF8F-683126CD9FF3}" type="datetimeFigureOut">
              <a:rPr lang="lv-LV" smtClean="0"/>
              <a:t>22.01.2020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9622-C792-4F0B-9445-480159AAC7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590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90B-DE6D-412C-BF8F-683126CD9FF3}" type="datetimeFigureOut">
              <a:rPr lang="lv-LV" smtClean="0"/>
              <a:t>22.01.2020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9622-C792-4F0B-9445-480159AAC7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274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90B-DE6D-412C-BF8F-683126CD9FF3}" type="datetimeFigureOut">
              <a:rPr lang="lv-LV" smtClean="0"/>
              <a:t>22.01.2020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9622-C792-4F0B-9445-480159AAC7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325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90B-DE6D-412C-BF8F-683126CD9FF3}" type="datetimeFigureOut">
              <a:rPr lang="lv-LV" smtClean="0"/>
              <a:t>22.01.2020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9622-C792-4F0B-9445-480159AAC7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502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90B-DE6D-412C-BF8F-683126CD9FF3}" type="datetimeFigureOut">
              <a:rPr lang="lv-LV" smtClean="0"/>
              <a:t>22.01.2020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9622-C792-4F0B-9445-480159AAC7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430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90B-DE6D-412C-BF8F-683126CD9FF3}" type="datetimeFigureOut">
              <a:rPr lang="lv-LV" smtClean="0"/>
              <a:t>22.01.2020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9622-C792-4F0B-9445-480159AAC7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178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90B-DE6D-412C-BF8F-683126CD9FF3}" type="datetimeFigureOut">
              <a:rPr lang="lv-LV" smtClean="0"/>
              <a:t>22.01.2020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9622-C792-4F0B-9445-480159AAC7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006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90B-DE6D-412C-BF8F-683126CD9FF3}" type="datetimeFigureOut">
              <a:rPr lang="lv-LV" smtClean="0"/>
              <a:t>22.01.2020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9622-C792-4F0B-9445-480159AAC7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742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90B-DE6D-412C-BF8F-683126CD9FF3}" type="datetimeFigureOut">
              <a:rPr lang="lv-LV" smtClean="0"/>
              <a:t>22.01.2020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9622-C792-4F0B-9445-480159AAC7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693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90B-DE6D-412C-BF8F-683126CD9FF3}" type="datetimeFigureOut">
              <a:rPr lang="lv-LV" smtClean="0"/>
              <a:t>22.01.2020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9622-C792-4F0B-9445-480159AAC7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717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DA90B-DE6D-412C-BF8F-683126CD9FF3}" type="datetimeFigureOut">
              <a:rPr lang="lv-LV" smtClean="0"/>
              <a:t>22.01.2020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9622-C792-4F0B-9445-480159AAC7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682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DA0BB-F02E-4642-99B3-5CA0AF849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0852" y="1344183"/>
            <a:ext cx="14977685" cy="317185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lv-LV" sz="6600" b="1" dirty="0"/>
              <a:t>SPĒJĀS IZSTRĀDES METODOLOĢIJAS PIELIETOJUMS  LIETU INTERNETA PROJEKTU IZSTRĀDĒ</a:t>
            </a:r>
            <a:br>
              <a:rPr lang="en-US" sz="8800" b="1" dirty="0"/>
            </a:br>
            <a:r>
              <a:rPr lang="en-US" sz="4800" dirty="0"/>
              <a:t>MAĢISTRA KURSA DARBS </a:t>
            </a:r>
            <a:endParaRPr lang="lv-LV" sz="8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6C37E0-FB78-4A45-B90E-FA885D638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706" y="994061"/>
            <a:ext cx="6029325" cy="21050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7E1EF4-B959-49D3-93C4-97A3B47CD07E}"/>
              </a:ext>
            </a:extLst>
          </p:cNvPr>
          <p:cNvSpPr txBox="1"/>
          <p:nvPr/>
        </p:nvSpPr>
        <p:spPr>
          <a:xfrm>
            <a:off x="22444361" y="1122223"/>
            <a:ext cx="70658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3600" dirty="0"/>
              <a:t>Autors: </a:t>
            </a:r>
            <a:r>
              <a:rPr lang="lv-LV" sz="3600" b="1" dirty="0"/>
              <a:t>Māra Kārkliņa</a:t>
            </a:r>
            <a:endParaRPr lang="lv-LV" sz="3600" dirty="0"/>
          </a:p>
          <a:p>
            <a:pPr algn="r"/>
            <a:r>
              <a:rPr lang="lv-LV" sz="3600" dirty="0"/>
              <a:t>Studenta apliecības Nr.: mk10220</a:t>
            </a:r>
          </a:p>
          <a:p>
            <a:pPr algn="r"/>
            <a:r>
              <a:rPr lang="lv-LV" sz="3600" dirty="0"/>
              <a:t>Darba vadītājs: Dr.sc.comp., docents,  </a:t>
            </a:r>
            <a:r>
              <a:rPr lang="lv-LV" sz="3600" b="1" dirty="0"/>
              <a:t>Reinholds Zviedris</a:t>
            </a:r>
          </a:p>
          <a:p>
            <a:pPr algn="r"/>
            <a:br>
              <a:rPr lang="lv-LV" sz="3600" dirty="0"/>
            </a:br>
            <a:endParaRPr lang="lv-LV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8B6C4C-78BE-4C7D-80AB-097787A69112}"/>
              </a:ext>
            </a:extLst>
          </p:cNvPr>
          <p:cNvSpPr txBox="1"/>
          <p:nvPr/>
        </p:nvSpPr>
        <p:spPr>
          <a:xfrm>
            <a:off x="2247425" y="4802199"/>
            <a:ext cx="874200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Mērķi</a:t>
            </a:r>
            <a:r>
              <a:rPr lang="en-US" sz="4400" dirty="0"/>
              <a:t>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 err="1"/>
              <a:t>Izpētīt</a:t>
            </a:r>
            <a:r>
              <a:rPr lang="en-US" sz="4400" dirty="0"/>
              <a:t> </a:t>
            </a:r>
            <a:r>
              <a:rPr lang="en-US" sz="4400" dirty="0" err="1"/>
              <a:t>spējās</a:t>
            </a:r>
            <a:r>
              <a:rPr lang="en-US" sz="4400" dirty="0"/>
              <a:t> </a:t>
            </a:r>
            <a:r>
              <a:rPr lang="en-US" sz="4400" dirty="0" err="1"/>
              <a:t>izstrādes</a:t>
            </a:r>
            <a:r>
              <a:rPr lang="en-US" sz="4400" dirty="0"/>
              <a:t> </a:t>
            </a:r>
            <a:r>
              <a:rPr lang="en-US" sz="4400" dirty="0" err="1"/>
              <a:t>metodolo</a:t>
            </a:r>
            <a:r>
              <a:rPr lang="lv-LV" sz="4400" dirty="0"/>
              <a:t>ģ</a:t>
            </a:r>
            <a:r>
              <a:rPr lang="en-US" sz="4400" dirty="0" err="1"/>
              <a:t>iju</a:t>
            </a:r>
            <a:endParaRPr lang="en-US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 err="1"/>
              <a:t>Saprast</a:t>
            </a:r>
            <a:r>
              <a:rPr lang="en-US" sz="4400" dirty="0"/>
              <a:t> </a:t>
            </a:r>
            <a:r>
              <a:rPr lang="en-US" sz="4400" dirty="0" err="1"/>
              <a:t>lietu</a:t>
            </a:r>
            <a:r>
              <a:rPr lang="en-US" sz="4400" dirty="0"/>
              <a:t> </a:t>
            </a:r>
            <a:r>
              <a:rPr lang="en-US" sz="4400" dirty="0" err="1"/>
              <a:t>interneta</a:t>
            </a:r>
            <a:r>
              <a:rPr lang="en-US" sz="4400" dirty="0"/>
              <a:t> </a:t>
            </a:r>
            <a:r>
              <a:rPr lang="en-US" sz="4400" dirty="0" err="1"/>
              <a:t>būtiskās</a:t>
            </a:r>
            <a:r>
              <a:rPr lang="en-US" sz="4400" dirty="0"/>
              <a:t> </a:t>
            </a:r>
            <a:r>
              <a:rPr lang="en-US" sz="4400" dirty="0" err="1"/>
              <a:t>iezīmes</a:t>
            </a:r>
            <a:r>
              <a:rPr lang="en-US" sz="4400" dirty="0"/>
              <a:t> un </a:t>
            </a:r>
            <a:r>
              <a:rPr lang="en-US" sz="4400" dirty="0" err="1"/>
              <a:t>detaļas</a:t>
            </a:r>
            <a:endParaRPr lang="en-US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 err="1"/>
              <a:t>Saprast</a:t>
            </a:r>
            <a:r>
              <a:rPr lang="en-US" sz="4400" dirty="0"/>
              <a:t> </a:t>
            </a:r>
            <a:r>
              <a:rPr lang="en-US" sz="4400" dirty="0" err="1"/>
              <a:t>kādi</a:t>
            </a:r>
            <a:r>
              <a:rPr lang="en-US" sz="4400" dirty="0"/>
              <a:t> </a:t>
            </a:r>
            <a:r>
              <a:rPr lang="en-US" sz="4400" dirty="0" err="1"/>
              <a:t>ir</a:t>
            </a:r>
            <a:r>
              <a:rPr lang="en-US" sz="4400" dirty="0"/>
              <a:t> </a:t>
            </a:r>
            <a:r>
              <a:rPr lang="en-US" sz="4400" dirty="0" err="1"/>
              <a:t>iemesli</a:t>
            </a:r>
            <a:r>
              <a:rPr lang="en-US" sz="4400" dirty="0"/>
              <a:t>, </a:t>
            </a:r>
            <a:r>
              <a:rPr lang="en-US" sz="4400" dirty="0" err="1"/>
              <a:t>kāpēc</a:t>
            </a:r>
            <a:r>
              <a:rPr lang="en-US" sz="4400" dirty="0"/>
              <a:t> </a:t>
            </a:r>
            <a:r>
              <a:rPr lang="en-US" sz="4400" dirty="0" err="1"/>
              <a:t>lietu</a:t>
            </a:r>
            <a:r>
              <a:rPr lang="en-US" sz="4400" dirty="0"/>
              <a:t> </a:t>
            </a:r>
            <a:r>
              <a:rPr lang="en-US" sz="4400" dirty="0" err="1"/>
              <a:t>interneta</a:t>
            </a:r>
            <a:r>
              <a:rPr lang="en-US" sz="4400" dirty="0"/>
              <a:t> </a:t>
            </a:r>
            <a:r>
              <a:rPr lang="en-US" sz="4400" dirty="0" err="1"/>
              <a:t>projektu</a:t>
            </a:r>
            <a:r>
              <a:rPr lang="en-US" sz="4400" dirty="0"/>
              <a:t> </a:t>
            </a:r>
            <a:r>
              <a:rPr lang="en-US" sz="4400" dirty="0" err="1"/>
              <a:t>izstrādē</a:t>
            </a:r>
            <a:r>
              <a:rPr lang="en-US" sz="4400" dirty="0"/>
              <a:t> </a:t>
            </a:r>
            <a:r>
              <a:rPr lang="en-US" sz="4400" dirty="0" err="1"/>
              <a:t>salīdzinoši</a:t>
            </a:r>
            <a:r>
              <a:rPr lang="en-US" sz="4400" dirty="0"/>
              <a:t> </a:t>
            </a:r>
            <a:r>
              <a:rPr lang="en-US" sz="4400" dirty="0" err="1"/>
              <a:t>maz</a:t>
            </a:r>
            <a:r>
              <a:rPr lang="en-US" sz="4400" dirty="0"/>
              <a:t> </a:t>
            </a:r>
            <a:r>
              <a:rPr lang="en-US" sz="4400" dirty="0" err="1"/>
              <a:t>tiek</a:t>
            </a:r>
            <a:r>
              <a:rPr lang="en-US" sz="4400" dirty="0"/>
              <a:t> </a:t>
            </a:r>
            <a:r>
              <a:rPr lang="en-US" sz="4400" dirty="0" err="1"/>
              <a:t>pielietota</a:t>
            </a:r>
            <a:r>
              <a:rPr lang="en-US" sz="4400" dirty="0"/>
              <a:t> </a:t>
            </a:r>
            <a:r>
              <a:rPr lang="en-US" sz="4400" dirty="0" err="1"/>
              <a:t>spējā</a:t>
            </a:r>
            <a:r>
              <a:rPr lang="en-US" sz="4400" dirty="0"/>
              <a:t> </a:t>
            </a:r>
            <a:r>
              <a:rPr lang="en-US" sz="4400" dirty="0" err="1"/>
              <a:t>izstrāde</a:t>
            </a:r>
            <a:endParaRPr lang="en-US" sz="4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EA28D3-538A-483C-BA28-1F2087F180E8}"/>
              </a:ext>
            </a:extLst>
          </p:cNvPr>
          <p:cNvSpPr txBox="1"/>
          <p:nvPr/>
        </p:nvSpPr>
        <p:spPr>
          <a:xfrm>
            <a:off x="21071028" y="5016882"/>
            <a:ext cx="843915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Nākotnes</a:t>
            </a:r>
            <a:r>
              <a:rPr lang="en-US" sz="4400" b="1" dirty="0"/>
              <a:t> </a:t>
            </a:r>
            <a:r>
              <a:rPr lang="en-US" sz="4400" b="1" dirty="0" err="1"/>
              <a:t>plāni</a:t>
            </a:r>
            <a:r>
              <a:rPr lang="en-US" sz="4400" dirty="0"/>
              <a:t>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 err="1"/>
              <a:t>Turpināt</a:t>
            </a:r>
            <a:r>
              <a:rPr lang="en-US" sz="4400" dirty="0"/>
              <a:t> </a:t>
            </a:r>
            <a:r>
              <a:rPr lang="en-US" sz="4400" dirty="0" err="1"/>
              <a:t>izpēti</a:t>
            </a:r>
            <a:r>
              <a:rPr lang="en-US" sz="4400" dirty="0"/>
              <a:t> ma</a:t>
            </a:r>
            <a:r>
              <a:rPr lang="lv-LV" sz="4400" dirty="0"/>
              <a:t>ģ</a:t>
            </a:r>
            <a:r>
              <a:rPr lang="en-US" sz="4400" dirty="0" err="1"/>
              <a:t>istra</a:t>
            </a:r>
            <a:r>
              <a:rPr lang="en-US" sz="4400" dirty="0"/>
              <a:t> </a:t>
            </a:r>
            <a:r>
              <a:rPr lang="en-US" sz="4400" dirty="0" err="1"/>
              <a:t>darbā</a:t>
            </a:r>
            <a:endParaRPr lang="en-US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 err="1"/>
              <a:t>Sazināties</a:t>
            </a:r>
            <a:r>
              <a:rPr lang="en-US" sz="4400" dirty="0"/>
              <a:t>, </a:t>
            </a:r>
            <a:r>
              <a:rPr lang="en-US" sz="4400" dirty="0" err="1"/>
              <a:t>vai</a:t>
            </a:r>
            <a:r>
              <a:rPr lang="en-US" sz="4400" dirty="0"/>
              <a:t> </a:t>
            </a:r>
            <a:r>
              <a:rPr lang="en-US" sz="4400" dirty="0" err="1"/>
              <a:t>iespējas</a:t>
            </a:r>
            <a:r>
              <a:rPr lang="en-US" sz="4400" dirty="0"/>
              <a:t> </a:t>
            </a:r>
            <a:r>
              <a:rPr lang="en-US" sz="4400" dirty="0" err="1"/>
              <a:t>gadījumā</a:t>
            </a:r>
            <a:r>
              <a:rPr lang="en-US" sz="4400" dirty="0"/>
              <a:t> </a:t>
            </a:r>
            <a:r>
              <a:rPr lang="en-US" sz="4400" dirty="0" err="1"/>
              <a:t>satikties</a:t>
            </a:r>
            <a:r>
              <a:rPr lang="en-US" sz="4400" dirty="0"/>
              <a:t> </a:t>
            </a:r>
            <a:r>
              <a:rPr lang="en-US" sz="4400" dirty="0" err="1"/>
              <a:t>ar</a:t>
            </a:r>
            <a:r>
              <a:rPr lang="en-US" sz="4400" dirty="0"/>
              <a:t> </a:t>
            </a:r>
            <a:r>
              <a:rPr lang="en-US" sz="4400" dirty="0" err="1"/>
              <a:t>uzņēmumiem</a:t>
            </a:r>
            <a:r>
              <a:rPr lang="en-US" sz="4400" dirty="0"/>
              <a:t>, </a:t>
            </a:r>
            <a:r>
              <a:rPr lang="en-US" sz="4400" dirty="0" err="1"/>
              <a:t>kuri</a:t>
            </a:r>
            <a:r>
              <a:rPr lang="en-US" sz="4400" dirty="0"/>
              <a:t> </a:t>
            </a:r>
            <a:r>
              <a:rPr lang="en-US" sz="4400" dirty="0" err="1"/>
              <a:t>strādā</a:t>
            </a:r>
            <a:r>
              <a:rPr lang="en-US" sz="4400" dirty="0"/>
              <a:t> pie </a:t>
            </a:r>
            <a:r>
              <a:rPr lang="en-US" sz="4400" dirty="0" err="1"/>
              <a:t>lietu</a:t>
            </a:r>
            <a:r>
              <a:rPr lang="en-US" sz="4400" dirty="0"/>
              <a:t> </a:t>
            </a:r>
            <a:r>
              <a:rPr lang="en-US" sz="4400" dirty="0" err="1"/>
              <a:t>interneta</a:t>
            </a:r>
            <a:r>
              <a:rPr lang="en-US" sz="4400" dirty="0"/>
              <a:t> </a:t>
            </a:r>
            <a:r>
              <a:rPr lang="en-US" sz="4400" dirty="0" err="1"/>
              <a:t>projektiem</a:t>
            </a:r>
            <a:endParaRPr lang="en-US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 err="1"/>
              <a:t>Noskaidrot</a:t>
            </a:r>
            <a:r>
              <a:rPr lang="en-US" sz="4400" dirty="0"/>
              <a:t>, </a:t>
            </a:r>
            <a:r>
              <a:rPr lang="en-US" sz="4400" dirty="0" err="1"/>
              <a:t>kādas</a:t>
            </a:r>
            <a:r>
              <a:rPr lang="en-US" sz="4400" dirty="0"/>
              <a:t> </a:t>
            </a:r>
            <a:r>
              <a:rPr lang="en-US" sz="4400" dirty="0" err="1"/>
              <a:t>metodes</a:t>
            </a:r>
            <a:r>
              <a:rPr lang="en-US" sz="4400" dirty="0"/>
              <a:t> </a:t>
            </a:r>
            <a:r>
              <a:rPr lang="en-US" sz="4400" dirty="0" err="1"/>
              <a:t>uz</a:t>
            </a:r>
            <a:r>
              <a:rPr lang="lv-LV" sz="4400" dirty="0"/>
              <a:t>ņ</a:t>
            </a:r>
            <a:r>
              <a:rPr lang="en-US" sz="4400" dirty="0" err="1"/>
              <a:t>ēmumi</a:t>
            </a:r>
            <a:r>
              <a:rPr lang="en-US" sz="4400" dirty="0"/>
              <a:t> </a:t>
            </a:r>
            <a:r>
              <a:rPr lang="en-US" sz="4400" dirty="0" err="1"/>
              <a:t>izmanto</a:t>
            </a:r>
            <a:r>
              <a:rPr lang="en-US" sz="4400" dirty="0"/>
              <a:t> </a:t>
            </a:r>
            <a:r>
              <a:rPr lang="en-US" sz="4400" dirty="0" err="1"/>
              <a:t>projektu</a:t>
            </a:r>
            <a:r>
              <a:rPr lang="en-US" sz="4400" dirty="0"/>
              <a:t> </a:t>
            </a:r>
            <a:r>
              <a:rPr lang="en-US" sz="4400" dirty="0" err="1"/>
              <a:t>ieviešanai</a:t>
            </a:r>
            <a:r>
              <a:rPr lang="en-US" sz="4400" dirty="0"/>
              <a:t> un </a:t>
            </a:r>
            <a:r>
              <a:rPr lang="en-US" sz="4400" dirty="0" err="1"/>
              <a:t>kāpēc</a:t>
            </a:r>
            <a:endParaRPr lang="en-US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37A1D8-0AF8-452B-AA84-50242D1700A3}"/>
              </a:ext>
            </a:extLst>
          </p:cNvPr>
          <p:cNvSpPr txBox="1"/>
          <p:nvPr/>
        </p:nvSpPr>
        <p:spPr>
          <a:xfrm>
            <a:off x="5323132" y="15835618"/>
            <a:ext cx="221504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Rezultāti</a:t>
            </a:r>
            <a:r>
              <a:rPr lang="en-US" sz="4400" dirty="0"/>
              <a:t>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 err="1"/>
              <a:t>Lietu</a:t>
            </a:r>
            <a:r>
              <a:rPr lang="en-US" sz="4400" dirty="0"/>
              <a:t> </a:t>
            </a:r>
            <a:r>
              <a:rPr lang="en-US" sz="4400" dirty="0" err="1"/>
              <a:t>interneta</a:t>
            </a:r>
            <a:r>
              <a:rPr lang="en-US" sz="4400" dirty="0"/>
              <a:t> </a:t>
            </a:r>
            <a:r>
              <a:rPr lang="en-US" sz="4400" dirty="0" err="1"/>
              <a:t>projektos</a:t>
            </a:r>
            <a:r>
              <a:rPr lang="en-US" sz="4400" dirty="0"/>
              <a:t> </a:t>
            </a:r>
            <a:r>
              <a:rPr lang="en-US" sz="4400" dirty="0" err="1"/>
              <a:t>tiek</a:t>
            </a:r>
            <a:r>
              <a:rPr lang="en-US" sz="4400" dirty="0"/>
              <a:t> </a:t>
            </a:r>
            <a:r>
              <a:rPr lang="en-US" sz="4400" dirty="0" err="1"/>
              <a:t>vairāk</a:t>
            </a:r>
            <a:r>
              <a:rPr lang="en-US" sz="4400" dirty="0"/>
              <a:t> </a:t>
            </a:r>
            <a:r>
              <a:rPr lang="en-US" sz="4400" dirty="0" err="1"/>
              <a:t>domāts</a:t>
            </a:r>
            <a:r>
              <a:rPr lang="en-US" sz="4400" dirty="0"/>
              <a:t> par </a:t>
            </a:r>
            <a:r>
              <a:rPr lang="en-US" sz="4400" dirty="0" err="1"/>
              <a:t>spējās</a:t>
            </a:r>
            <a:r>
              <a:rPr lang="en-US" sz="4400" dirty="0"/>
              <a:t> </a:t>
            </a:r>
            <a:r>
              <a:rPr lang="en-US" sz="4400" dirty="0" err="1"/>
              <a:t>izstrādes</a:t>
            </a:r>
            <a:r>
              <a:rPr lang="en-US" sz="4400" dirty="0"/>
              <a:t> </a:t>
            </a:r>
            <a:r>
              <a:rPr lang="en-US" sz="4400" dirty="0" err="1"/>
              <a:t>ieviešanu</a:t>
            </a:r>
            <a:endParaRPr lang="en-US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 err="1"/>
              <a:t>Spējā</a:t>
            </a:r>
            <a:r>
              <a:rPr lang="en-US" sz="4400" dirty="0"/>
              <a:t> </a:t>
            </a:r>
            <a:r>
              <a:rPr lang="en-US" sz="4400" dirty="0" err="1"/>
              <a:t>izstrāde</a:t>
            </a:r>
            <a:r>
              <a:rPr lang="en-US" sz="4400" dirty="0"/>
              <a:t> </a:t>
            </a:r>
            <a:r>
              <a:rPr lang="en-US" sz="4400" dirty="0" err="1"/>
              <a:t>palīdz</a:t>
            </a:r>
            <a:r>
              <a:rPr lang="en-US" sz="4400" dirty="0"/>
              <a:t> </a:t>
            </a:r>
            <a:r>
              <a:rPr lang="en-US" sz="4400" dirty="0" err="1"/>
              <a:t>iesaistīt</a:t>
            </a:r>
            <a:r>
              <a:rPr lang="en-US" sz="4400" dirty="0"/>
              <a:t> </a:t>
            </a:r>
            <a:r>
              <a:rPr lang="en-US" sz="4400" dirty="0" err="1"/>
              <a:t>klientu</a:t>
            </a:r>
            <a:r>
              <a:rPr lang="en-US" sz="4400" dirty="0"/>
              <a:t> </a:t>
            </a:r>
            <a:r>
              <a:rPr lang="en-US" sz="4400" dirty="0" err="1"/>
              <a:t>katrā</a:t>
            </a:r>
            <a:r>
              <a:rPr lang="en-US" sz="4400" dirty="0"/>
              <a:t> </a:t>
            </a:r>
            <a:r>
              <a:rPr lang="en-US" sz="4400" dirty="0" err="1"/>
              <a:t>izstrādes</a:t>
            </a:r>
            <a:r>
              <a:rPr lang="en-US" sz="4400" dirty="0"/>
              <a:t> </a:t>
            </a:r>
            <a:r>
              <a:rPr lang="en-US" sz="4400" dirty="0" err="1"/>
              <a:t>etapā</a:t>
            </a:r>
            <a:r>
              <a:rPr lang="en-US" sz="4400" dirty="0"/>
              <a:t> un </a:t>
            </a:r>
            <a:r>
              <a:rPr lang="en-US" sz="4400" dirty="0" err="1"/>
              <a:t>palīdz</a:t>
            </a:r>
            <a:r>
              <a:rPr lang="en-US" sz="4400" dirty="0"/>
              <a:t> </a:t>
            </a:r>
            <a:r>
              <a:rPr lang="en-US" sz="4400" dirty="0" err="1"/>
              <a:t>izvairīties</a:t>
            </a:r>
            <a:r>
              <a:rPr lang="en-US" sz="4400" dirty="0"/>
              <a:t> un </a:t>
            </a:r>
            <a:r>
              <a:rPr lang="en-US" sz="4400" dirty="0" err="1"/>
              <a:t>izmaksām</a:t>
            </a:r>
            <a:r>
              <a:rPr lang="en-US" sz="4400" dirty="0"/>
              <a:t> </a:t>
            </a:r>
            <a:r>
              <a:rPr lang="en-US" sz="4400" dirty="0" err="1"/>
              <a:t>saistībā</a:t>
            </a:r>
            <a:r>
              <a:rPr lang="en-US" sz="4400" dirty="0"/>
              <a:t> </a:t>
            </a:r>
            <a:r>
              <a:rPr lang="en-US" sz="4400" dirty="0" err="1"/>
              <a:t>ar</a:t>
            </a:r>
            <a:r>
              <a:rPr lang="en-US" sz="4400" dirty="0"/>
              <a:t> </a:t>
            </a:r>
            <a:r>
              <a:rPr lang="en-US" sz="4400" dirty="0" err="1"/>
              <a:t>neparedzētām</a:t>
            </a:r>
            <a:r>
              <a:rPr lang="en-US" sz="4400" dirty="0"/>
              <a:t> </a:t>
            </a:r>
            <a:r>
              <a:rPr lang="en-US" sz="4400" dirty="0" err="1"/>
              <a:t>izmaiņām</a:t>
            </a:r>
            <a:endParaRPr lang="en-US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 err="1"/>
              <a:t>Nepieciešams</a:t>
            </a:r>
            <a:r>
              <a:rPr lang="en-US" sz="4400" dirty="0"/>
              <a:t> </a:t>
            </a:r>
            <a:r>
              <a:rPr lang="en-US" sz="4400" dirty="0" err="1"/>
              <a:t>ļoti</a:t>
            </a:r>
            <a:r>
              <a:rPr lang="en-US" sz="4400" dirty="0"/>
              <a:t> </a:t>
            </a:r>
            <a:r>
              <a:rPr lang="en-US" sz="4400" dirty="0" err="1"/>
              <a:t>spēcīgs</a:t>
            </a:r>
            <a:r>
              <a:rPr lang="en-US" sz="4400" dirty="0"/>
              <a:t> Scrum </a:t>
            </a:r>
            <a:r>
              <a:rPr lang="en-US" sz="4400" dirty="0" err="1"/>
              <a:t>meistars</a:t>
            </a:r>
            <a:r>
              <a:rPr lang="en-US" sz="4400" dirty="0"/>
              <a:t>, </a:t>
            </a:r>
            <a:r>
              <a:rPr lang="en-US" sz="4400" dirty="0" err="1"/>
              <a:t>lai</a:t>
            </a:r>
            <a:r>
              <a:rPr lang="en-US" sz="4400" dirty="0"/>
              <a:t> </a:t>
            </a:r>
            <a:r>
              <a:rPr lang="en-US" sz="4400" dirty="0" err="1"/>
              <a:t>spējā</a:t>
            </a:r>
            <a:r>
              <a:rPr lang="en-US" sz="4400" dirty="0"/>
              <a:t> </a:t>
            </a:r>
            <a:r>
              <a:rPr lang="en-US" sz="4400" dirty="0" err="1"/>
              <a:t>izstrāde</a:t>
            </a:r>
            <a:r>
              <a:rPr lang="en-US" sz="4400" dirty="0"/>
              <a:t> </a:t>
            </a:r>
            <a:r>
              <a:rPr lang="en-US" sz="4400" dirty="0" err="1"/>
              <a:t>varētu</a:t>
            </a:r>
            <a:r>
              <a:rPr lang="en-US" sz="4400" dirty="0"/>
              <a:t> </a:t>
            </a:r>
            <a:r>
              <a:rPr lang="en-US" sz="4400" dirty="0" err="1"/>
              <a:t>efektīvi</a:t>
            </a:r>
            <a:r>
              <a:rPr lang="en-US" sz="4400" dirty="0"/>
              <a:t> </a:t>
            </a:r>
            <a:r>
              <a:rPr lang="en-US" sz="4400" dirty="0" err="1"/>
              <a:t>strādāt</a:t>
            </a:r>
            <a:r>
              <a:rPr lang="en-US" sz="4400" dirty="0"/>
              <a:t> </a:t>
            </a:r>
            <a:r>
              <a:rPr lang="en-US" sz="4400" dirty="0" err="1"/>
              <a:t>uzņēmumā</a:t>
            </a:r>
            <a:endParaRPr lang="en-US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 err="1"/>
              <a:t>Grūti</a:t>
            </a:r>
            <a:r>
              <a:rPr lang="en-US" sz="4400" dirty="0"/>
              <a:t> </a:t>
            </a:r>
            <a:r>
              <a:rPr lang="en-US" sz="4400" dirty="0" err="1"/>
              <a:t>nodrošināt</a:t>
            </a:r>
            <a:r>
              <a:rPr lang="en-US" sz="4400" dirty="0"/>
              <a:t> </a:t>
            </a:r>
            <a:r>
              <a:rPr lang="en-US" sz="4400" dirty="0" err="1"/>
              <a:t>nepārtrauktas</a:t>
            </a:r>
            <a:r>
              <a:rPr lang="en-US" sz="4400" dirty="0"/>
              <a:t> </a:t>
            </a:r>
            <a:r>
              <a:rPr lang="en-US" sz="4400" dirty="0" err="1"/>
              <a:t>integritātes</a:t>
            </a:r>
            <a:r>
              <a:rPr lang="en-US" sz="4400" dirty="0"/>
              <a:t> </a:t>
            </a:r>
            <a:r>
              <a:rPr lang="en-US" sz="4400" dirty="0" err="1"/>
              <a:t>sistēmu</a:t>
            </a:r>
            <a:endParaRPr lang="en-US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 err="1"/>
              <a:t>Sarežģīta</a:t>
            </a:r>
            <a:r>
              <a:rPr lang="en-US" sz="4400" dirty="0"/>
              <a:t> </a:t>
            </a:r>
            <a:r>
              <a:rPr lang="en-US" sz="4400" dirty="0" err="1"/>
              <a:t>identitātes</a:t>
            </a:r>
            <a:r>
              <a:rPr lang="en-US" sz="4400" dirty="0"/>
              <a:t> </a:t>
            </a:r>
            <a:r>
              <a:rPr lang="en-US" sz="4400" dirty="0" err="1"/>
              <a:t>pārvaldība</a:t>
            </a:r>
            <a:r>
              <a:rPr lang="en-US" sz="4400" dirty="0"/>
              <a:t> </a:t>
            </a:r>
            <a:r>
              <a:rPr lang="en-US" sz="4400" dirty="0" err="1"/>
              <a:t>vairākās</a:t>
            </a:r>
            <a:r>
              <a:rPr lang="en-US" sz="4400" dirty="0"/>
              <a:t> </a:t>
            </a:r>
            <a:r>
              <a:rPr lang="en-US" sz="4400" dirty="0" err="1"/>
              <a:t>sistēmās</a:t>
            </a:r>
            <a:r>
              <a:rPr lang="en-US" sz="4400" dirty="0"/>
              <a:t>, </a:t>
            </a:r>
            <a:r>
              <a:rPr lang="en-US" sz="4400" dirty="0" err="1"/>
              <a:t>tūkstošiem</a:t>
            </a:r>
            <a:r>
              <a:rPr lang="en-US" sz="4400" dirty="0"/>
              <a:t> </a:t>
            </a:r>
            <a:r>
              <a:rPr lang="en-US" sz="4400" dirty="0" err="1"/>
              <a:t>iekārtu</a:t>
            </a:r>
            <a:endParaRPr lang="en-US" sz="4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919A4C-D59D-4533-9E12-21276CA31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214" y="7131290"/>
            <a:ext cx="21678900" cy="82867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2035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157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SPĒJĀS IZSTRĀDES METODOLOĢIJAS PIELIETOJUMS  LIETU INTERNETA PROJEKTU IZSTRĀDĒ MAĢISTRA KURSA DARBS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SPĒJĀS IZSTRĀDES METODOLOĢIJAS PIELIETOJUMS  LIETU INTERNETA PROJEKTU IZSTRĀDĒ MAĢISTRA KURSA DARBS</dc:title>
  <dc:creator>Māra Māra</dc:creator>
  <cp:lastModifiedBy>Māra Māra</cp:lastModifiedBy>
  <cp:revision>7</cp:revision>
  <dcterms:created xsi:type="dcterms:W3CDTF">2020-01-22T21:25:51Z</dcterms:created>
  <dcterms:modified xsi:type="dcterms:W3CDTF">2020-01-23T10:41:17Z</dcterms:modified>
</cp:coreProperties>
</file>