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7"/>
  </p:notesMasterIdLst>
  <p:sldIdLst>
    <p:sldId id="257" r:id="rId3"/>
    <p:sldId id="302" r:id="rId4"/>
    <p:sldId id="307" r:id="rId5"/>
    <p:sldId id="378" r:id="rId6"/>
    <p:sldId id="308" r:id="rId7"/>
    <p:sldId id="406" r:id="rId8"/>
    <p:sldId id="303" r:id="rId9"/>
    <p:sldId id="333" r:id="rId10"/>
    <p:sldId id="315" r:id="rId11"/>
    <p:sldId id="405" r:id="rId12"/>
    <p:sldId id="379" r:id="rId13"/>
    <p:sldId id="380" r:id="rId14"/>
    <p:sldId id="334" r:id="rId15"/>
    <p:sldId id="383" r:id="rId16"/>
    <p:sldId id="386" r:id="rId17"/>
    <p:sldId id="387" r:id="rId18"/>
    <p:sldId id="388" r:id="rId19"/>
    <p:sldId id="389" r:id="rId20"/>
    <p:sldId id="390" r:id="rId21"/>
    <p:sldId id="391" r:id="rId22"/>
    <p:sldId id="384" r:id="rId23"/>
    <p:sldId id="311" r:id="rId24"/>
    <p:sldId id="340" r:id="rId25"/>
    <p:sldId id="341" r:id="rId26"/>
    <p:sldId id="304" r:id="rId27"/>
    <p:sldId id="350" r:id="rId28"/>
    <p:sldId id="351" r:id="rId29"/>
    <p:sldId id="356" r:id="rId30"/>
    <p:sldId id="358" r:id="rId31"/>
    <p:sldId id="367" r:id="rId32"/>
    <p:sldId id="368" r:id="rId33"/>
    <p:sldId id="392" r:id="rId34"/>
    <p:sldId id="305" r:id="rId35"/>
    <p:sldId id="400" r:id="rId36"/>
    <p:sldId id="401" r:id="rId37"/>
    <p:sldId id="306" r:id="rId38"/>
    <p:sldId id="402" r:id="rId39"/>
    <p:sldId id="373" r:id="rId40"/>
    <p:sldId id="404" r:id="rId41"/>
    <p:sldId id="310" r:id="rId42"/>
    <p:sldId id="374" r:id="rId43"/>
    <p:sldId id="407" r:id="rId44"/>
    <p:sldId id="403" r:id="rId45"/>
    <p:sldId id="37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6341" autoAdjust="0"/>
  </p:normalViewPr>
  <p:slideViewPr>
    <p:cSldViewPr snapToGrid="0">
      <p:cViewPr varScale="1">
        <p:scale>
          <a:sx n="109" d="100"/>
          <a:sy n="109" d="100"/>
        </p:scale>
        <p:origin x="558" y="9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ānis Judvaitis" userId="67bcd4399994d3de" providerId="LiveId" clId="{35C79B2B-B596-4141-B160-A6F2522DAE32}"/>
    <pc:docChg chg="undo custSel modSld">
      <pc:chgData name="Jānis Judvaitis" userId="67bcd4399994d3de" providerId="LiveId" clId="{35C79B2B-B596-4141-B160-A6F2522DAE32}" dt="2023-07-07T06:40:55.426" v="20" actId="1076"/>
      <pc:docMkLst>
        <pc:docMk/>
      </pc:docMkLst>
      <pc:sldChg chg="modSp mod">
        <pc:chgData name="Jānis Judvaitis" userId="67bcd4399994d3de" providerId="LiveId" clId="{35C79B2B-B596-4141-B160-A6F2522DAE32}" dt="2023-07-06T21:13:52.186" v="6" actId="20577"/>
        <pc:sldMkLst>
          <pc:docMk/>
          <pc:sldMk cId="1041972591" sldId="353"/>
        </pc:sldMkLst>
        <pc:spChg chg="mod">
          <ac:chgData name="Jānis Judvaitis" userId="67bcd4399994d3de" providerId="LiveId" clId="{35C79B2B-B596-4141-B160-A6F2522DAE32}" dt="2023-07-06T21:13:52.186" v="6" actId="20577"/>
          <ac:spMkLst>
            <pc:docMk/>
            <pc:sldMk cId="1041972591" sldId="353"/>
            <ac:spMk id="9" creationId="{92272789-B6A3-462F-8265-F10265321884}"/>
          </ac:spMkLst>
        </pc:spChg>
      </pc:sldChg>
      <pc:sldChg chg="modSp mod">
        <pc:chgData name="Jānis Judvaitis" userId="67bcd4399994d3de" providerId="LiveId" clId="{35C79B2B-B596-4141-B160-A6F2522DAE32}" dt="2023-07-06T21:18:25.319" v="11"/>
        <pc:sldMkLst>
          <pc:docMk/>
          <pc:sldMk cId="4029871219" sldId="358"/>
        </pc:sldMkLst>
        <pc:graphicFrameChg chg="mod modGraphic">
          <ac:chgData name="Jānis Judvaitis" userId="67bcd4399994d3de" providerId="LiveId" clId="{35C79B2B-B596-4141-B160-A6F2522DAE32}" dt="2023-07-06T21:18:25.319" v="11"/>
          <ac:graphicFrameMkLst>
            <pc:docMk/>
            <pc:sldMk cId="4029871219" sldId="358"/>
            <ac:graphicFrameMk id="12" creationId="{EBD3F9D1-37B1-4D5A-B6B0-6D1DFA15A930}"/>
          </ac:graphicFrameMkLst>
        </pc:graphicFrameChg>
      </pc:sldChg>
      <pc:sldChg chg="modSp mod">
        <pc:chgData name="Jānis Judvaitis" userId="67bcd4399994d3de" providerId="LiveId" clId="{35C79B2B-B596-4141-B160-A6F2522DAE32}" dt="2023-07-06T21:19:50.134" v="18" actId="6549"/>
        <pc:sldMkLst>
          <pc:docMk/>
          <pc:sldMk cId="681409682" sldId="365"/>
        </pc:sldMkLst>
        <pc:spChg chg="mod">
          <ac:chgData name="Jānis Judvaitis" userId="67bcd4399994d3de" providerId="LiveId" clId="{35C79B2B-B596-4141-B160-A6F2522DAE32}" dt="2023-07-06T21:19:50.134" v="18" actId="6549"/>
          <ac:spMkLst>
            <pc:docMk/>
            <pc:sldMk cId="681409682" sldId="365"/>
            <ac:spMk id="10" creationId="{EA4A68B6-FF65-4D3B-9C56-A12E9EDCCAE8}"/>
          </ac:spMkLst>
        </pc:spChg>
      </pc:sldChg>
      <pc:sldChg chg="addSp modSp mod">
        <pc:chgData name="Jānis Judvaitis" userId="67bcd4399994d3de" providerId="LiveId" clId="{35C79B2B-B596-4141-B160-A6F2522DAE32}" dt="2023-07-07T06:40:55.426" v="20" actId="1076"/>
        <pc:sldMkLst>
          <pc:docMk/>
          <pc:sldMk cId="1243723532" sldId="390"/>
        </pc:sldMkLst>
        <pc:picChg chg="add mod">
          <ac:chgData name="Jānis Judvaitis" userId="67bcd4399994d3de" providerId="LiveId" clId="{35C79B2B-B596-4141-B160-A6F2522DAE32}" dt="2023-07-07T06:40:55.426" v="20" actId="1076"/>
          <ac:picMkLst>
            <pc:docMk/>
            <pc:sldMk cId="1243723532" sldId="390"/>
            <ac:picMk id="9" creationId="{E538B186-E988-BF88-F630-3B52357C444B}"/>
          </ac:picMkLst>
        </pc:picChg>
      </pc:sldChg>
    </pc:docChg>
  </pc:docChgLst>
  <pc:docChgLst>
    <pc:chgData name="Jānis Judvaitis" userId="67bcd4399994d3de" providerId="LiveId" clId="{A985AE44-B59B-49EC-9A6F-CFC0F2774AFD}"/>
    <pc:docChg chg="delSld">
      <pc:chgData name="Jānis Judvaitis" userId="67bcd4399994d3de" providerId="LiveId" clId="{A985AE44-B59B-49EC-9A6F-CFC0F2774AFD}" dt="2023-11-28T15:01:44.097" v="0" actId="47"/>
      <pc:docMkLst>
        <pc:docMk/>
      </pc:docMkLst>
      <pc:sldChg chg="del">
        <pc:chgData name="Jānis Judvaitis" userId="67bcd4399994d3de" providerId="LiveId" clId="{A985AE44-B59B-49EC-9A6F-CFC0F2774AFD}" dt="2023-11-28T15:01:44.097" v="0" actId="47"/>
        <pc:sldMkLst>
          <pc:docMk/>
          <pc:sldMk cId="401607571" sldId="309"/>
        </pc:sldMkLst>
      </pc:sldChg>
      <pc:sldChg chg="del">
        <pc:chgData name="Jānis Judvaitis" userId="67bcd4399994d3de" providerId="LiveId" clId="{A985AE44-B59B-49EC-9A6F-CFC0F2774AFD}" dt="2023-11-28T15:01:44.097" v="0" actId="47"/>
        <pc:sldMkLst>
          <pc:docMk/>
          <pc:sldMk cId="1969465039" sldId="316"/>
        </pc:sldMkLst>
      </pc:sldChg>
      <pc:sldChg chg="del">
        <pc:chgData name="Jānis Judvaitis" userId="67bcd4399994d3de" providerId="LiveId" clId="{A985AE44-B59B-49EC-9A6F-CFC0F2774AFD}" dt="2023-11-28T15:01:44.097" v="0" actId="47"/>
        <pc:sldMkLst>
          <pc:docMk/>
          <pc:sldMk cId="631442935" sldId="317"/>
        </pc:sldMkLst>
      </pc:sldChg>
      <pc:sldChg chg="del">
        <pc:chgData name="Jānis Judvaitis" userId="67bcd4399994d3de" providerId="LiveId" clId="{A985AE44-B59B-49EC-9A6F-CFC0F2774AFD}" dt="2023-11-28T15:01:44.097" v="0" actId="47"/>
        <pc:sldMkLst>
          <pc:docMk/>
          <pc:sldMk cId="3488216337" sldId="318"/>
        </pc:sldMkLst>
      </pc:sldChg>
      <pc:sldChg chg="del">
        <pc:chgData name="Jānis Judvaitis" userId="67bcd4399994d3de" providerId="LiveId" clId="{A985AE44-B59B-49EC-9A6F-CFC0F2774AFD}" dt="2023-11-28T15:01:44.097" v="0" actId="47"/>
        <pc:sldMkLst>
          <pc:docMk/>
          <pc:sldMk cId="1172477170" sldId="319"/>
        </pc:sldMkLst>
      </pc:sldChg>
      <pc:sldChg chg="del">
        <pc:chgData name="Jānis Judvaitis" userId="67bcd4399994d3de" providerId="LiveId" clId="{A985AE44-B59B-49EC-9A6F-CFC0F2774AFD}" dt="2023-11-28T15:01:44.097" v="0" actId="47"/>
        <pc:sldMkLst>
          <pc:docMk/>
          <pc:sldMk cId="2249177908" sldId="320"/>
        </pc:sldMkLst>
      </pc:sldChg>
      <pc:sldChg chg="del">
        <pc:chgData name="Jānis Judvaitis" userId="67bcd4399994d3de" providerId="LiveId" clId="{A985AE44-B59B-49EC-9A6F-CFC0F2774AFD}" dt="2023-11-28T15:01:44.097" v="0" actId="47"/>
        <pc:sldMkLst>
          <pc:docMk/>
          <pc:sldMk cId="2811807214" sldId="321"/>
        </pc:sldMkLst>
      </pc:sldChg>
      <pc:sldChg chg="del">
        <pc:chgData name="Jānis Judvaitis" userId="67bcd4399994d3de" providerId="LiveId" clId="{A985AE44-B59B-49EC-9A6F-CFC0F2774AFD}" dt="2023-11-28T15:01:44.097" v="0" actId="47"/>
        <pc:sldMkLst>
          <pc:docMk/>
          <pc:sldMk cId="2718097354" sldId="322"/>
        </pc:sldMkLst>
      </pc:sldChg>
      <pc:sldChg chg="del">
        <pc:chgData name="Jānis Judvaitis" userId="67bcd4399994d3de" providerId="LiveId" clId="{A985AE44-B59B-49EC-9A6F-CFC0F2774AFD}" dt="2023-11-28T15:01:44.097" v="0" actId="47"/>
        <pc:sldMkLst>
          <pc:docMk/>
          <pc:sldMk cId="2956423836" sldId="323"/>
        </pc:sldMkLst>
      </pc:sldChg>
      <pc:sldChg chg="del">
        <pc:chgData name="Jānis Judvaitis" userId="67bcd4399994d3de" providerId="LiveId" clId="{A985AE44-B59B-49EC-9A6F-CFC0F2774AFD}" dt="2023-11-28T15:01:44.097" v="0" actId="47"/>
        <pc:sldMkLst>
          <pc:docMk/>
          <pc:sldMk cId="2114388476" sldId="324"/>
        </pc:sldMkLst>
      </pc:sldChg>
      <pc:sldChg chg="del">
        <pc:chgData name="Jānis Judvaitis" userId="67bcd4399994d3de" providerId="LiveId" clId="{A985AE44-B59B-49EC-9A6F-CFC0F2774AFD}" dt="2023-11-28T15:01:44.097" v="0" actId="47"/>
        <pc:sldMkLst>
          <pc:docMk/>
          <pc:sldMk cId="4032779233" sldId="325"/>
        </pc:sldMkLst>
      </pc:sldChg>
      <pc:sldChg chg="del">
        <pc:chgData name="Jānis Judvaitis" userId="67bcd4399994d3de" providerId="LiveId" clId="{A985AE44-B59B-49EC-9A6F-CFC0F2774AFD}" dt="2023-11-28T15:01:44.097" v="0" actId="47"/>
        <pc:sldMkLst>
          <pc:docMk/>
          <pc:sldMk cId="1525600409" sldId="326"/>
        </pc:sldMkLst>
      </pc:sldChg>
      <pc:sldChg chg="del">
        <pc:chgData name="Jānis Judvaitis" userId="67bcd4399994d3de" providerId="LiveId" clId="{A985AE44-B59B-49EC-9A6F-CFC0F2774AFD}" dt="2023-11-28T15:01:44.097" v="0" actId="47"/>
        <pc:sldMkLst>
          <pc:docMk/>
          <pc:sldMk cId="3286194705" sldId="327"/>
        </pc:sldMkLst>
      </pc:sldChg>
      <pc:sldChg chg="del">
        <pc:chgData name="Jānis Judvaitis" userId="67bcd4399994d3de" providerId="LiveId" clId="{A985AE44-B59B-49EC-9A6F-CFC0F2774AFD}" dt="2023-11-28T15:01:44.097" v="0" actId="47"/>
        <pc:sldMkLst>
          <pc:docMk/>
          <pc:sldMk cId="3135735692" sldId="328"/>
        </pc:sldMkLst>
      </pc:sldChg>
      <pc:sldChg chg="del">
        <pc:chgData name="Jānis Judvaitis" userId="67bcd4399994d3de" providerId="LiveId" clId="{A985AE44-B59B-49EC-9A6F-CFC0F2774AFD}" dt="2023-11-28T15:01:44.097" v="0" actId="47"/>
        <pc:sldMkLst>
          <pc:docMk/>
          <pc:sldMk cId="3222616691" sldId="329"/>
        </pc:sldMkLst>
      </pc:sldChg>
      <pc:sldChg chg="del">
        <pc:chgData name="Jānis Judvaitis" userId="67bcd4399994d3de" providerId="LiveId" clId="{A985AE44-B59B-49EC-9A6F-CFC0F2774AFD}" dt="2023-11-28T15:01:44.097" v="0" actId="47"/>
        <pc:sldMkLst>
          <pc:docMk/>
          <pc:sldMk cId="4019172789" sldId="330"/>
        </pc:sldMkLst>
      </pc:sldChg>
      <pc:sldChg chg="del">
        <pc:chgData name="Jānis Judvaitis" userId="67bcd4399994d3de" providerId="LiveId" clId="{A985AE44-B59B-49EC-9A6F-CFC0F2774AFD}" dt="2023-11-28T15:01:44.097" v="0" actId="47"/>
        <pc:sldMkLst>
          <pc:docMk/>
          <pc:sldMk cId="1337446417" sldId="331"/>
        </pc:sldMkLst>
      </pc:sldChg>
      <pc:sldChg chg="del">
        <pc:chgData name="Jānis Judvaitis" userId="67bcd4399994d3de" providerId="LiveId" clId="{A985AE44-B59B-49EC-9A6F-CFC0F2774AFD}" dt="2023-11-28T15:01:44.097" v="0" actId="47"/>
        <pc:sldMkLst>
          <pc:docMk/>
          <pc:sldMk cId="881367132" sldId="332"/>
        </pc:sldMkLst>
      </pc:sldChg>
      <pc:sldChg chg="del">
        <pc:chgData name="Jānis Judvaitis" userId="67bcd4399994d3de" providerId="LiveId" clId="{A985AE44-B59B-49EC-9A6F-CFC0F2774AFD}" dt="2023-11-28T15:01:44.097" v="0" actId="47"/>
        <pc:sldMkLst>
          <pc:docMk/>
          <pc:sldMk cId="538491901" sldId="335"/>
        </pc:sldMkLst>
      </pc:sldChg>
      <pc:sldChg chg="del">
        <pc:chgData name="Jānis Judvaitis" userId="67bcd4399994d3de" providerId="LiveId" clId="{A985AE44-B59B-49EC-9A6F-CFC0F2774AFD}" dt="2023-11-28T15:01:44.097" v="0" actId="47"/>
        <pc:sldMkLst>
          <pc:docMk/>
          <pc:sldMk cId="2585385247" sldId="336"/>
        </pc:sldMkLst>
      </pc:sldChg>
      <pc:sldChg chg="del">
        <pc:chgData name="Jānis Judvaitis" userId="67bcd4399994d3de" providerId="LiveId" clId="{A985AE44-B59B-49EC-9A6F-CFC0F2774AFD}" dt="2023-11-28T15:01:44.097" v="0" actId="47"/>
        <pc:sldMkLst>
          <pc:docMk/>
          <pc:sldMk cId="2735788718" sldId="337"/>
        </pc:sldMkLst>
      </pc:sldChg>
      <pc:sldChg chg="del">
        <pc:chgData name="Jānis Judvaitis" userId="67bcd4399994d3de" providerId="LiveId" clId="{A985AE44-B59B-49EC-9A6F-CFC0F2774AFD}" dt="2023-11-28T15:01:44.097" v="0" actId="47"/>
        <pc:sldMkLst>
          <pc:docMk/>
          <pc:sldMk cId="2485378087" sldId="338"/>
        </pc:sldMkLst>
      </pc:sldChg>
      <pc:sldChg chg="del">
        <pc:chgData name="Jānis Judvaitis" userId="67bcd4399994d3de" providerId="LiveId" clId="{A985AE44-B59B-49EC-9A6F-CFC0F2774AFD}" dt="2023-11-28T15:01:44.097" v="0" actId="47"/>
        <pc:sldMkLst>
          <pc:docMk/>
          <pc:sldMk cId="2241509612" sldId="342"/>
        </pc:sldMkLst>
      </pc:sldChg>
      <pc:sldChg chg="del">
        <pc:chgData name="Jānis Judvaitis" userId="67bcd4399994d3de" providerId="LiveId" clId="{A985AE44-B59B-49EC-9A6F-CFC0F2774AFD}" dt="2023-11-28T15:01:44.097" v="0" actId="47"/>
        <pc:sldMkLst>
          <pc:docMk/>
          <pc:sldMk cId="1950204919" sldId="343"/>
        </pc:sldMkLst>
      </pc:sldChg>
      <pc:sldChg chg="del">
        <pc:chgData name="Jānis Judvaitis" userId="67bcd4399994d3de" providerId="LiveId" clId="{A985AE44-B59B-49EC-9A6F-CFC0F2774AFD}" dt="2023-11-28T15:01:44.097" v="0" actId="47"/>
        <pc:sldMkLst>
          <pc:docMk/>
          <pc:sldMk cId="3097431906" sldId="344"/>
        </pc:sldMkLst>
      </pc:sldChg>
      <pc:sldChg chg="del">
        <pc:chgData name="Jānis Judvaitis" userId="67bcd4399994d3de" providerId="LiveId" clId="{A985AE44-B59B-49EC-9A6F-CFC0F2774AFD}" dt="2023-11-28T15:01:44.097" v="0" actId="47"/>
        <pc:sldMkLst>
          <pc:docMk/>
          <pc:sldMk cId="599914036" sldId="345"/>
        </pc:sldMkLst>
      </pc:sldChg>
      <pc:sldChg chg="del">
        <pc:chgData name="Jānis Judvaitis" userId="67bcd4399994d3de" providerId="LiveId" clId="{A985AE44-B59B-49EC-9A6F-CFC0F2774AFD}" dt="2023-11-28T15:01:44.097" v="0" actId="47"/>
        <pc:sldMkLst>
          <pc:docMk/>
          <pc:sldMk cId="1064886534" sldId="346"/>
        </pc:sldMkLst>
      </pc:sldChg>
      <pc:sldChg chg="del">
        <pc:chgData name="Jānis Judvaitis" userId="67bcd4399994d3de" providerId="LiveId" clId="{A985AE44-B59B-49EC-9A6F-CFC0F2774AFD}" dt="2023-11-28T15:01:44.097" v="0" actId="47"/>
        <pc:sldMkLst>
          <pc:docMk/>
          <pc:sldMk cId="3976500772" sldId="352"/>
        </pc:sldMkLst>
      </pc:sldChg>
      <pc:sldChg chg="del">
        <pc:chgData name="Jānis Judvaitis" userId="67bcd4399994d3de" providerId="LiveId" clId="{A985AE44-B59B-49EC-9A6F-CFC0F2774AFD}" dt="2023-11-28T15:01:44.097" v="0" actId="47"/>
        <pc:sldMkLst>
          <pc:docMk/>
          <pc:sldMk cId="503056844" sldId="353"/>
        </pc:sldMkLst>
      </pc:sldChg>
      <pc:sldChg chg="del">
        <pc:chgData name="Jānis Judvaitis" userId="67bcd4399994d3de" providerId="LiveId" clId="{A985AE44-B59B-49EC-9A6F-CFC0F2774AFD}" dt="2023-11-28T15:01:44.097" v="0" actId="47"/>
        <pc:sldMkLst>
          <pc:docMk/>
          <pc:sldMk cId="1200692141" sldId="357"/>
        </pc:sldMkLst>
      </pc:sldChg>
      <pc:sldChg chg="del">
        <pc:chgData name="Jānis Judvaitis" userId="67bcd4399994d3de" providerId="LiveId" clId="{A985AE44-B59B-49EC-9A6F-CFC0F2774AFD}" dt="2023-11-28T15:01:44.097" v="0" actId="47"/>
        <pc:sldMkLst>
          <pc:docMk/>
          <pc:sldMk cId="765108180" sldId="359"/>
        </pc:sldMkLst>
      </pc:sldChg>
      <pc:sldChg chg="del">
        <pc:chgData name="Jānis Judvaitis" userId="67bcd4399994d3de" providerId="LiveId" clId="{A985AE44-B59B-49EC-9A6F-CFC0F2774AFD}" dt="2023-11-28T15:01:44.097" v="0" actId="47"/>
        <pc:sldMkLst>
          <pc:docMk/>
          <pc:sldMk cId="3590064659" sldId="360"/>
        </pc:sldMkLst>
      </pc:sldChg>
      <pc:sldChg chg="del">
        <pc:chgData name="Jānis Judvaitis" userId="67bcd4399994d3de" providerId="LiveId" clId="{A985AE44-B59B-49EC-9A6F-CFC0F2774AFD}" dt="2023-11-28T15:01:44.097" v="0" actId="47"/>
        <pc:sldMkLst>
          <pc:docMk/>
          <pc:sldMk cId="1129928253" sldId="361"/>
        </pc:sldMkLst>
      </pc:sldChg>
      <pc:sldChg chg="del">
        <pc:chgData name="Jānis Judvaitis" userId="67bcd4399994d3de" providerId="LiveId" clId="{A985AE44-B59B-49EC-9A6F-CFC0F2774AFD}" dt="2023-11-28T15:01:44.097" v="0" actId="47"/>
        <pc:sldMkLst>
          <pc:docMk/>
          <pc:sldMk cId="1166810339" sldId="362"/>
        </pc:sldMkLst>
      </pc:sldChg>
      <pc:sldChg chg="del">
        <pc:chgData name="Jānis Judvaitis" userId="67bcd4399994d3de" providerId="LiveId" clId="{A985AE44-B59B-49EC-9A6F-CFC0F2774AFD}" dt="2023-11-28T15:01:44.097" v="0" actId="47"/>
        <pc:sldMkLst>
          <pc:docMk/>
          <pc:sldMk cId="3877208393" sldId="364"/>
        </pc:sldMkLst>
      </pc:sldChg>
      <pc:sldChg chg="del">
        <pc:chgData name="Jānis Judvaitis" userId="67bcd4399994d3de" providerId="LiveId" clId="{A985AE44-B59B-49EC-9A6F-CFC0F2774AFD}" dt="2023-11-28T15:01:44.097" v="0" actId="47"/>
        <pc:sldMkLst>
          <pc:docMk/>
          <pc:sldMk cId="3467320280" sldId="365"/>
        </pc:sldMkLst>
      </pc:sldChg>
      <pc:sldChg chg="del">
        <pc:chgData name="Jānis Judvaitis" userId="67bcd4399994d3de" providerId="LiveId" clId="{A985AE44-B59B-49EC-9A6F-CFC0F2774AFD}" dt="2023-11-28T15:01:44.097" v="0" actId="47"/>
        <pc:sldMkLst>
          <pc:docMk/>
          <pc:sldMk cId="1031126719" sldId="370"/>
        </pc:sldMkLst>
      </pc:sldChg>
      <pc:sldChg chg="del">
        <pc:chgData name="Jānis Judvaitis" userId="67bcd4399994d3de" providerId="LiveId" clId="{A985AE44-B59B-49EC-9A6F-CFC0F2774AFD}" dt="2023-11-28T15:01:44.097" v="0" actId="47"/>
        <pc:sldMkLst>
          <pc:docMk/>
          <pc:sldMk cId="2083019529" sldId="372"/>
        </pc:sldMkLst>
      </pc:sldChg>
      <pc:sldChg chg="del">
        <pc:chgData name="Jānis Judvaitis" userId="67bcd4399994d3de" providerId="LiveId" clId="{A985AE44-B59B-49EC-9A6F-CFC0F2774AFD}" dt="2023-11-28T15:01:44.097" v="0" actId="47"/>
        <pc:sldMkLst>
          <pc:docMk/>
          <pc:sldMk cId="2397691220" sldId="381"/>
        </pc:sldMkLst>
      </pc:sldChg>
      <pc:sldChg chg="del">
        <pc:chgData name="Jānis Judvaitis" userId="67bcd4399994d3de" providerId="LiveId" clId="{A985AE44-B59B-49EC-9A6F-CFC0F2774AFD}" dt="2023-11-28T15:01:44.097" v="0" actId="47"/>
        <pc:sldMkLst>
          <pc:docMk/>
          <pc:sldMk cId="993193551" sldId="382"/>
        </pc:sldMkLst>
      </pc:sldChg>
      <pc:sldChg chg="del">
        <pc:chgData name="Jānis Judvaitis" userId="67bcd4399994d3de" providerId="LiveId" clId="{A985AE44-B59B-49EC-9A6F-CFC0F2774AFD}" dt="2023-11-28T15:01:44.097" v="0" actId="47"/>
        <pc:sldMkLst>
          <pc:docMk/>
          <pc:sldMk cId="2791648686" sldId="395"/>
        </pc:sldMkLst>
      </pc:sldChg>
      <pc:sldChg chg="del">
        <pc:chgData name="Jānis Judvaitis" userId="67bcd4399994d3de" providerId="LiveId" clId="{A985AE44-B59B-49EC-9A6F-CFC0F2774AFD}" dt="2023-11-28T15:01:44.097" v="0" actId="47"/>
        <pc:sldMkLst>
          <pc:docMk/>
          <pc:sldMk cId="3251594838" sldId="396"/>
        </pc:sldMkLst>
      </pc:sldChg>
      <pc:sldChg chg="del">
        <pc:chgData name="Jānis Judvaitis" userId="67bcd4399994d3de" providerId="LiveId" clId="{A985AE44-B59B-49EC-9A6F-CFC0F2774AFD}" dt="2023-11-28T15:01:44.097" v="0" actId="47"/>
        <pc:sldMkLst>
          <pc:docMk/>
          <pc:sldMk cId="3679307315" sldId="397"/>
        </pc:sldMkLst>
      </pc:sldChg>
      <pc:sldChg chg="del">
        <pc:chgData name="Jānis Judvaitis" userId="67bcd4399994d3de" providerId="LiveId" clId="{A985AE44-B59B-49EC-9A6F-CFC0F2774AFD}" dt="2023-11-28T15:01:44.097" v="0" actId="47"/>
        <pc:sldMkLst>
          <pc:docMk/>
          <pc:sldMk cId="1493594138" sldId="398"/>
        </pc:sldMkLst>
      </pc:sldChg>
      <pc:sldChg chg="del">
        <pc:chgData name="Jānis Judvaitis" userId="67bcd4399994d3de" providerId="LiveId" clId="{A985AE44-B59B-49EC-9A6F-CFC0F2774AFD}" dt="2023-11-28T15:01:44.097" v="0" actId="47"/>
        <pc:sldMkLst>
          <pc:docMk/>
          <pc:sldMk cId="1715878290" sldId="408"/>
        </pc:sldMkLst>
      </pc:sldChg>
      <pc:sldChg chg="del">
        <pc:chgData name="Jānis Judvaitis" userId="67bcd4399994d3de" providerId="LiveId" clId="{A985AE44-B59B-49EC-9A6F-CFC0F2774AFD}" dt="2023-11-28T15:01:44.097" v="0" actId="47"/>
        <pc:sldMkLst>
          <pc:docMk/>
          <pc:sldMk cId="3660698469" sldId="411"/>
        </pc:sldMkLst>
      </pc:sldChg>
      <pc:sldChg chg="del">
        <pc:chgData name="Jānis Judvaitis" userId="67bcd4399994d3de" providerId="LiveId" clId="{A985AE44-B59B-49EC-9A6F-CFC0F2774AFD}" dt="2023-11-28T15:01:44.097" v="0" actId="47"/>
        <pc:sldMkLst>
          <pc:docMk/>
          <pc:sldMk cId="4037870621" sldId="412"/>
        </pc:sldMkLst>
      </pc:sldChg>
      <pc:sldChg chg="del">
        <pc:chgData name="Jānis Judvaitis" userId="67bcd4399994d3de" providerId="LiveId" clId="{A985AE44-B59B-49EC-9A6F-CFC0F2774AFD}" dt="2023-11-28T15:01:44.097" v="0" actId="47"/>
        <pc:sldMkLst>
          <pc:docMk/>
          <pc:sldMk cId="498136526" sldId="413"/>
        </pc:sldMkLst>
      </pc:sldChg>
      <pc:sldChg chg="del">
        <pc:chgData name="Jānis Judvaitis" userId="67bcd4399994d3de" providerId="LiveId" clId="{A985AE44-B59B-49EC-9A6F-CFC0F2774AFD}" dt="2023-11-28T15:01:44.097" v="0" actId="47"/>
        <pc:sldMkLst>
          <pc:docMk/>
          <pc:sldMk cId="2738288119" sldId="414"/>
        </pc:sldMkLst>
      </pc:sldChg>
      <pc:sldChg chg="del">
        <pc:chgData name="Jānis Judvaitis" userId="67bcd4399994d3de" providerId="LiveId" clId="{A985AE44-B59B-49EC-9A6F-CFC0F2774AFD}" dt="2023-11-28T15:01:44.097" v="0" actId="47"/>
        <pc:sldMkLst>
          <pc:docMk/>
          <pc:sldMk cId="3228456070" sldId="415"/>
        </pc:sldMkLst>
      </pc:sldChg>
      <pc:sldChg chg="del">
        <pc:chgData name="Jānis Judvaitis" userId="67bcd4399994d3de" providerId="LiveId" clId="{A985AE44-B59B-49EC-9A6F-CFC0F2774AFD}" dt="2023-11-28T15:01:44.097" v="0" actId="47"/>
        <pc:sldMkLst>
          <pc:docMk/>
          <pc:sldMk cId="206208738" sldId="416"/>
        </pc:sldMkLst>
      </pc:sldChg>
      <pc:sldChg chg="del">
        <pc:chgData name="Jānis Judvaitis" userId="67bcd4399994d3de" providerId="LiveId" clId="{A985AE44-B59B-49EC-9A6F-CFC0F2774AFD}" dt="2023-11-28T15:01:44.097" v="0" actId="47"/>
        <pc:sldMkLst>
          <pc:docMk/>
          <pc:sldMk cId="1522916051" sldId="417"/>
        </pc:sldMkLst>
      </pc:sldChg>
      <pc:sldChg chg="del">
        <pc:chgData name="Jānis Judvaitis" userId="67bcd4399994d3de" providerId="LiveId" clId="{A985AE44-B59B-49EC-9A6F-CFC0F2774AFD}" dt="2023-11-28T15:01:44.097" v="0" actId="47"/>
        <pc:sldMkLst>
          <pc:docMk/>
          <pc:sldMk cId="3432732347" sldId="418"/>
        </pc:sldMkLst>
      </pc:sldChg>
      <pc:sldChg chg="del">
        <pc:chgData name="Jānis Judvaitis" userId="67bcd4399994d3de" providerId="LiveId" clId="{A985AE44-B59B-49EC-9A6F-CFC0F2774AFD}" dt="2023-11-28T15:01:44.097" v="0" actId="47"/>
        <pc:sldMkLst>
          <pc:docMk/>
          <pc:sldMk cId="201325975" sldId="419"/>
        </pc:sldMkLst>
      </pc:sldChg>
      <pc:sldChg chg="del">
        <pc:chgData name="Jānis Judvaitis" userId="67bcd4399994d3de" providerId="LiveId" clId="{A985AE44-B59B-49EC-9A6F-CFC0F2774AFD}" dt="2023-11-28T15:01:44.097" v="0" actId="47"/>
        <pc:sldMkLst>
          <pc:docMk/>
          <pc:sldMk cId="1625403908" sldId="420"/>
        </pc:sldMkLst>
      </pc:sldChg>
      <pc:sldChg chg="del">
        <pc:chgData name="Jānis Judvaitis" userId="67bcd4399994d3de" providerId="LiveId" clId="{A985AE44-B59B-49EC-9A6F-CFC0F2774AFD}" dt="2023-11-28T15:01:44.097" v="0" actId="47"/>
        <pc:sldMkLst>
          <pc:docMk/>
          <pc:sldMk cId="333414825" sldId="421"/>
        </pc:sldMkLst>
      </pc:sldChg>
      <pc:sldChg chg="del">
        <pc:chgData name="Jānis Judvaitis" userId="67bcd4399994d3de" providerId="LiveId" clId="{A985AE44-B59B-49EC-9A6F-CFC0F2774AFD}" dt="2023-11-28T15:01:44.097" v="0" actId="47"/>
        <pc:sldMkLst>
          <pc:docMk/>
          <pc:sldMk cId="50598403" sldId="423"/>
        </pc:sldMkLst>
      </pc:sldChg>
      <pc:sldChg chg="del">
        <pc:chgData name="Jānis Judvaitis" userId="67bcd4399994d3de" providerId="LiveId" clId="{A985AE44-B59B-49EC-9A6F-CFC0F2774AFD}" dt="2023-11-28T15:01:44.097" v="0" actId="47"/>
        <pc:sldMkLst>
          <pc:docMk/>
          <pc:sldMk cId="3453108173" sldId="424"/>
        </pc:sldMkLst>
      </pc:sldChg>
      <pc:sldChg chg="del">
        <pc:chgData name="Jānis Judvaitis" userId="67bcd4399994d3de" providerId="LiveId" clId="{A985AE44-B59B-49EC-9A6F-CFC0F2774AFD}" dt="2023-11-28T15:01:44.097" v="0" actId="47"/>
        <pc:sldMkLst>
          <pc:docMk/>
          <pc:sldMk cId="2951509389" sldId="425"/>
        </pc:sldMkLst>
      </pc:sldChg>
      <pc:sldChg chg="del">
        <pc:chgData name="Jānis Judvaitis" userId="67bcd4399994d3de" providerId="LiveId" clId="{A985AE44-B59B-49EC-9A6F-CFC0F2774AFD}" dt="2023-11-28T15:01:44.097" v="0" actId="47"/>
        <pc:sldMkLst>
          <pc:docMk/>
          <pc:sldMk cId="3483245593" sldId="426"/>
        </pc:sldMkLst>
      </pc:sldChg>
      <pc:sldChg chg="del">
        <pc:chgData name="Jānis Judvaitis" userId="67bcd4399994d3de" providerId="LiveId" clId="{A985AE44-B59B-49EC-9A6F-CFC0F2774AFD}" dt="2023-11-28T15:01:44.097" v="0" actId="47"/>
        <pc:sldMkLst>
          <pc:docMk/>
          <pc:sldMk cId="930425592" sldId="427"/>
        </pc:sldMkLst>
      </pc:sldChg>
      <pc:sldChg chg="del">
        <pc:chgData name="Jānis Judvaitis" userId="67bcd4399994d3de" providerId="LiveId" clId="{A985AE44-B59B-49EC-9A6F-CFC0F2774AFD}" dt="2023-11-28T15:01:44.097" v="0" actId="47"/>
        <pc:sldMkLst>
          <pc:docMk/>
          <pc:sldMk cId="3094068651" sldId="428"/>
        </pc:sldMkLst>
      </pc:sldChg>
      <pc:sldChg chg="del">
        <pc:chgData name="Jānis Judvaitis" userId="67bcd4399994d3de" providerId="LiveId" clId="{A985AE44-B59B-49EC-9A6F-CFC0F2774AFD}" dt="2023-11-28T15:01:44.097" v="0" actId="47"/>
        <pc:sldMkLst>
          <pc:docMk/>
          <pc:sldMk cId="2226445879" sldId="429"/>
        </pc:sldMkLst>
      </pc:sldChg>
      <pc:sldChg chg="del">
        <pc:chgData name="Jānis Judvaitis" userId="67bcd4399994d3de" providerId="LiveId" clId="{A985AE44-B59B-49EC-9A6F-CFC0F2774AFD}" dt="2023-11-28T15:01:44.097" v="0" actId="47"/>
        <pc:sldMkLst>
          <pc:docMk/>
          <pc:sldMk cId="4255884453" sldId="430"/>
        </pc:sldMkLst>
      </pc:sldChg>
      <pc:sldChg chg="del">
        <pc:chgData name="Jānis Judvaitis" userId="67bcd4399994d3de" providerId="LiveId" clId="{A985AE44-B59B-49EC-9A6F-CFC0F2774AFD}" dt="2023-11-28T15:01:44.097" v="0" actId="47"/>
        <pc:sldMkLst>
          <pc:docMk/>
          <pc:sldMk cId="3444540425" sldId="431"/>
        </pc:sldMkLst>
      </pc:sldChg>
      <pc:sldChg chg="del">
        <pc:chgData name="Jānis Judvaitis" userId="67bcd4399994d3de" providerId="LiveId" clId="{A985AE44-B59B-49EC-9A6F-CFC0F2774AFD}" dt="2023-11-28T15:01:44.097" v="0" actId="47"/>
        <pc:sldMkLst>
          <pc:docMk/>
          <pc:sldMk cId="613102343" sldId="432"/>
        </pc:sldMkLst>
      </pc:sldChg>
      <pc:sldMasterChg chg="delSldLayout">
        <pc:chgData name="Jānis Judvaitis" userId="67bcd4399994d3de" providerId="LiveId" clId="{A985AE44-B59B-49EC-9A6F-CFC0F2774AFD}" dt="2023-11-28T15:01:44.097" v="0" actId="47"/>
        <pc:sldMasterMkLst>
          <pc:docMk/>
          <pc:sldMasterMk cId="2818493193" sldId="2147483648"/>
        </pc:sldMasterMkLst>
        <pc:sldLayoutChg chg="del">
          <pc:chgData name="Jānis Judvaitis" userId="67bcd4399994d3de" providerId="LiveId" clId="{A985AE44-B59B-49EC-9A6F-CFC0F2774AFD}" dt="2023-11-28T15:01:44.097" v="0" actId="47"/>
          <pc:sldLayoutMkLst>
            <pc:docMk/>
            <pc:sldMasterMk cId="2818493193" sldId="2147483648"/>
            <pc:sldLayoutMk cId="1285315041" sldId="2147483675"/>
          </pc:sldLayoutMkLst>
        </pc:sldLayoutChg>
      </pc:sldMasterChg>
      <pc:sldMasterChg chg="delSldLayout">
        <pc:chgData name="Jānis Judvaitis" userId="67bcd4399994d3de" providerId="LiveId" clId="{A985AE44-B59B-49EC-9A6F-CFC0F2774AFD}" dt="2023-11-28T15:01:44.097" v="0" actId="47"/>
        <pc:sldMasterMkLst>
          <pc:docMk/>
          <pc:sldMasterMk cId="2681568798" sldId="2147483662"/>
        </pc:sldMasterMkLst>
        <pc:sldLayoutChg chg="del">
          <pc:chgData name="Jānis Judvaitis" userId="67bcd4399994d3de" providerId="LiveId" clId="{A985AE44-B59B-49EC-9A6F-CFC0F2774AFD}" dt="2023-11-28T15:01:44.097" v="0" actId="47"/>
          <pc:sldLayoutMkLst>
            <pc:docMk/>
            <pc:sldMasterMk cId="2681568798" sldId="2147483662"/>
            <pc:sldLayoutMk cId="343806787" sldId="2147483676"/>
          </pc:sldLayoutMkLst>
        </pc:sldLayoutChg>
      </pc:sldMasterChg>
    </pc:docChg>
  </pc:docChgLst>
  <pc:docChgLst>
    <pc:chgData name="Jānis Judvaitis" userId="67bcd4399994d3de" providerId="LiveId" clId="{0E27F7AF-4EE6-42FD-8463-944E5F55F0CC}"/>
    <pc:docChg chg="undo redo custSel addSld delSld modSld sldOrd">
      <pc:chgData name="Jānis Judvaitis" userId="67bcd4399994d3de" providerId="LiveId" clId="{0E27F7AF-4EE6-42FD-8463-944E5F55F0CC}" dt="2023-07-06T21:09:11.806" v="7389" actId="20577"/>
      <pc:docMkLst>
        <pc:docMk/>
      </pc:docMkLst>
      <pc:sldChg chg="modNotesTx">
        <pc:chgData name="Jānis Judvaitis" userId="67bcd4399994d3de" providerId="LiveId" clId="{0E27F7AF-4EE6-42FD-8463-944E5F55F0CC}" dt="2023-07-06T12:31:53.181" v="1" actId="20577"/>
        <pc:sldMkLst>
          <pc:docMk/>
          <pc:sldMk cId="1962600079" sldId="257"/>
        </pc:sldMkLst>
      </pc:sldChg>
      <pc:sldChg chg="modSp mod modNotesTx">
        <pc:chgData name="Jānis Judvaitis" userId="67bcd4399994d3de" providerId="LiveId" clId="{0E27F7AF-4EE6-42FD-8463-944E5F55F0CC}" dt="2023-07-06T21:01:00.350" v="7350" actId="20577"/>
        <pc:sldMkLst>
          <pc:docMk/>
          <pc:sldMk cId="2755413930" sldId="279"/>
        </pc:sldMkLst>
        <pc:spChg chg="mod">
          <ac:chgData name="Jānis Judvaitis" userId="67bcd4399994d3de" providerId="LiveId" clId="{0E27F7AF-4EE6-42FD-8463-944E5F55F0CC}" dt="2023-07-06T21:01:00.350" v="7350" actId="20577"/>
          <ac:spMkLst>
            <pc:docMk/>
            <pc:sldMk cId="2755413930" sldId="279"/>
            <ac:spMk id="2" creationId="{00000000-0000-0000-0000-000000000000}"/>
          </ac:spMkLst>
        </pc:spChg>
        <pc:spChg chg="mod">
          <ac:chgData name="Jānis Judvaitis" userId="67bcd4399994d3de" providerId="LiveId" clId="{0E27F7AF-4EE6-42FD-8463-944E5F55F0CC}" dt="2023-07-06T12:31:16.036" v="0" actId="20577"/>
          <ac:spMkLst>
            <pc:docMk/>
            <pc:sldMk cId="2755413930" sldId="279"/>
            <ac:spMk id="3" creationId="{00000000-0000-0000-0000-000000000000}"/>
          </ac:spMkLst>
        </pc:spChg>
      </pc:sldChg>
      <pc:sldChg chg="modNotesTx">
        <pc:chgData name="Jānis Judvaitis" userId="67bcd4399994d3de" providerId="LiveId" clId="{0E27F7AF-4EE6-42FD-8463-944E5F55F0CC}" dt="2023-07-06T12:32:09.152" v="3" actId="6549"/>
        <pc:sldMkLst>
          <pc:docMk/>
          <pc:sldMk cId="4050066594" sldId="302"/>
        </pc:sldMkLst>
      </pc:sldChg>
      <pc:sldChg chg="modNotesTx">
        <pc:chgData name="Jānis Judvaitis" userId="67bcd4399994d3de" providerId="LiveId" clId="{0E27F7AF-4EE6-42FD-8463-944E5F55F0CC}" dt="2023-07-06T14:22:19.837" v="68" actId="6549"/>
        <pc:sldMkLst>
          <pc:docMk/>
          <pc:sldMk cId="2496203949" sldId="303"/>
        </pc:sldMkLst>
      </pc:sldChg>
      <pc:sldChg chg="modNotesTx">
        <pc:chgData name="Jānis Judvaitis" userId="67bcd4399994d3de" providerId="LiveId" clId="{0E27F7AF-4EE6-42FD-8463-944E5F55F0CC}" dt="2023-07-06T17:58:54.556" v="3123" actId="6549"/>
        <pc:sldMkLst>
          <pc:docMk/>
          <pc:sldMk cId="1646246413" sldId="304"/>
        </pc:sldMkLst>
      </pc:sldChg>
      <pc:sldChg chg="modSp mod modNotesTx">
        <pc:chgData name="Jānis Judvaitis" userId="67bcd4399994d3de" providerId="LiveId" clId="{0E27F7AF-4EE6-42FD-8463-944E5F55F0CC}" dt="2023-07-06T20:23:30.246" v="6235" actId="20577"/>
        <pc:sldMkLst>
          <pc:docMk/>
          <pc:sldMk cId="2904947371" sldId="305"/>
        </pc:sldMkLst>
        <pc:spChg chg="mod">
          <ac:chgData name="Jānis Judvaitis" userId="67bcd4399994d3de" providerId="LiveId" clId="{0E27F7AF-4EE6-42FD-8463-944E5F55F0CC}" dt="2023-07-06T18:25:55.138" v="3598" actId="20577"/>
          <ac:spMkLst>
            <pc:docMk/>
            <pc:sldMk cId="2904947371" sldId="305"/>
            <ac:spMk id="2" creationId="{00000000-0000-0000-0000-000000000000}"/>
          </ac:spMkLst>
        </pc:spChg>
      </pc:sldChg>
      <pc:sldChg chg="modNotesTx">
        <pc:chgData name="Jānis Judvaitis" userId="67bcd4399994d3de" providerId="LiveId" clId="{0E27F7AF-4EE6-42FD-8463-944E5F55F0CC}" dt="2023-07-06T20:57:25.382" v="7320" actId="20577"/>
        <pc:sldMkLst>
          <pc:docMk/>
          <pc:sldMk cId="2860643514" sldId="306"/>
        </pc:sldMkLst>
      </pc:sldChg>
      <pc:sldChg chg="modSp mod modNotesTx">
        <pc:chgData name="Jānis Judvaitis" userId="67bcd4399994d3de" providerId="LiveId" clId="{0E27F7AF-4EE6-42FD-8463-944E5F55F0CC}" dt="2023-07-06T21:05:10.752" v="7377" actId="1038"/>
        <pc:sldMkLst>
          <pc:docMk/>
          <pc:sldMk cId="3079387534" sldId="307"/>
        </pc:sldMkLst>
        <pc:spChg chg="mod">
          <ac:chgData name="Jānis Judvaitis" userId="67bcd4399994d3de" providerId="LiveId" clId="{0E27F7AF-4EE6-42FD-8463-944E5F55F0CC}" dt="2023-07-06T20:32:12.958" v="6390" actId="20577"/>
          <ac:spMkLst>
            <pc:docMk/>
            <pc:sldMk cId="3079387534" sldId="307"/>
            <ac:spMk id="2" creationId="{00000000-0000-0000-0000-000000000000}"/>
          </ac:spMkLst>
        </pc:spChg>
        <pc:spChg chg="mod">
          <ac:chgData name="Jānis Judvaitis" userId="67bcd4399994d3de" providerId="LiveId" clId="{0E27F7AF-4EE6-42FD-8463-944E5F55F0CC}" dt="2023-07-06T21:04:15.149" v="7352" actId="20577"/>
          <ac:spMkLst>
            <pc:docMk/>
            <pc:sldMk cId="3079387534" sldId="307"/>
            <ac:spMk id="3" creationId="{00000000-0000-0000-0000-000000000000}"/>
          </ac:spMkLst>
        </pc:spChg>
        <pc:spChg chg="mod">
          <ac:chgData name="Jānis Judvaitis" userId="67bcd4399994d3de" providerId="LiveId" clId="{0E27F7AF-4EE6-42FD-8463-944E5F55F0CC}" dt="2023-07-06T21:05:10.752" v="7377" actId="1038"/>
          <ac:spMkLst>
            <pc:docMk/>
            <pc:sldMk cId="3079387534" sldId="307"/>
            <ac:spMk id="4" creationId="{00000000-0000-0000-0000-000000000000}"/>
          </ac:spMkLst>
        </pc:spChg>
        <pc:spChg chg="mod">
          <ac:chgData name="Jānis Judvaitis" userId="67bcd4399994d3de" providerId="LiveId" clId="{0E27F7AF-4EE6-42FD-8463-944E5F55F0CC}" dt="2023-07-06T20:39:06.773" v="6611" actId="1076"/>
          <ac:spMkLst>
            <pc:docMk/>
            <pc:sldMk cId="3079387534" sldId="307"/>
            <ac:spMk id="10" creationId="{7353C7BD-DE3A-215C-A067-2BFCB783EDEF}"/>
          </ac:spMkLst>
        </pc:spChg>
      </pc:sldChg>
      <pc:sldChg chg="modNotesTx">
        <pc:chgData name="Jānis Judvaitis" userId="67bcd4399994d3de" providerId="LiveId" clId="{0E27F7AF-4EE6-42FD-8463-944E5F55F0CC}" dt="2023-07-06T12:32:20.077" v="5" actId="6549"/>
        <pc:sldMkLst>
          <pc:docMk/>
          <pc:sldMk cId="1074686744" sldId="308"/>
        </pc:sldMkLst>
      </pc:sldChg>
      <pc:sldChg chg="modSp mod modNotesTx">
        <pc:chgData name="Jānis Judvaitis" userId="67bcd4399994d3de" providerId="LiveId" clId="{0E27F7AF-4EE6-42FD-8463-944E5F55F0CC}" dt="2023-07-06T20:59:28.403" v="7334" actId="20577"/>
        <pc:sldMkLst>
          <pc:docMk/>
          <pc:sldMk cId="3802963247" sldId="310"/>
        </pc:sldMkLst>
        <pc:spChg chg="mod">
          <ac:chgData name="Jānis Judvaitis" userId="67bcd4399994d3de" providerId="LiveId" clId="{0E27F7AF-4EE6-42FD-8463-944E5F55F0CC}" dt="2023-07-06T20:58:28.596" v="7333" actId="20577"/>
          <ac:spMkLst>
            <pc:docMk/>
            <pc:sldMk cId="3802963247" sldId="310"/>
            <ac:spMk id="3" creationId="{00000000-0000-0000-0000-000000000000}"/>
          </ac:spMkLst>
        </pc:spChg>
      </pc:sldChg>
      <pc:sldChg chg="modNotesTx">
        <pc:chgData name="Jānis Judvaitis" userId="67bcd4399994d3de" providerId="LiveId" clId="{0E27F7AF-4EE6-42FD-8463-944E5F55F0CC}" dt="2023-07-06T20:54:28.485" v="7266" actId="6549"/>
        <pc:sldMkLst>
          <pc:docMk/>
          <pc:sldMk cId="1745561647" sldId="311"/>
        </pc:sldMkLst>
      </pc:sldChg>
      <pc:sldChg chg="addSp delSp modSp mod ord modNotesTx">
        <pc:chgData name="Jānis Judvaitis" userId="67bcd4399994d3de" providerId="LiveId" clId="{0E27F7AF-4EE6-42FD-8463-944E5F55F0CC}" dt="2023-07-06T20:51:56.666" v="7212" actId="1076"/>
        <pc:sldMkLst>
          <pc:docMk/>
          <pc:sldMk cId="131887977" sldId="315"/>
        </pc:sldMkLst>
        <pc:spChg chg="mod">
          <ac:chgData name="Jānis Judvaitis" userId="67bcd4399994d3de" providerId="LiveId" clId="{0E27F7AF-4EE6-42FD-8463-944E5F55F0CC}" dt="2023-07-06T15:16:02.919" v="603" actId="6549"/>
          <ac:spMkLst>
            <pc:docMk/>
            <pc:sldMk cId="131887977" sldId="315"/>
            <ac:spMk id="3" creationId="{00000000-0000-0000-0000-000000000000}"/>
          </ac:spMkLst>
        </pc:spChg>
        <pc:spChg chg="add del">
          <ac:chgData name="Jānis Judvaitis" userId="67bcd4399994d3de" providerId="LiveId" clId="{0E27F7AF-4EE6-42FD-8463-944E5F55F0CC}" dt="2023-07-06T20:51:46.425" v="7207"/>
          <ac:spMkLst>
            <pc:docMk/>
            <pc:sldMk cId="131887977" sldId="315"/>
            <ac:spMk id="9" creationId="{F7C3BE2A-FC0C-0D3A-0A54-C4F454755B86}"/>
          </ac:spMkLst>
        </pc:spChg>
        <pc:picChg chg="add mod">
          <ac:chgData name="Jānis Judvaitis" userId="67bcd4399994d3de" providerId="LiveId" clId="{0E27F7AF-4EE6-42FD-8463-944E5F55F0CC}" dt="2023-07-06T20:51:56.666" v="7212" actId="1076"/>
          <ac:picMkLst>
            <pc:docMk/>
            <pc:sldMk cId="131887977" sldId="315"/>
            <ac:picMk id="10" creationId="{462C382C-3A95-4DA1-5BE7-908A38DFAB80}"/>
          </ac:picMkLst>
        </pc:picChg>
      </pc:sldChg>
      <pc:sldChg chg="modSp mod ord modNotesTx">
        <pc:chgData name="Jānis Judvaitis" userId="67bcd4399994d3de" providerId="LiveId" clId="{0E27F7AF-4EE6-42FD-8463-944E5F55F0CC}" dt="2023-07-06T20:53:19.508" v="7231" actId="20577"/>
        <pc:sldMkLst>
          <pc:docMk/>
          <pc:sldMk cId="600458533" sldId="316"/>
        </pc:sldMkLst>
        <pc:spChg chg="mod">
          <ac:chgData name="Jānis Judvaitis" userId="67bcd4399994d3de" providerId="LiveId" clId="{0E27F7AF-4EE6-42FD-8463-944E5F55F0CC}" dt="2023-07-06T20:53:19.508" v="7231" actId="20577"/>
          <ac:spMkLst>
            <pc:docMk/>
            <pc:sldMk cId="600458533" sldId="316"/>
            <ac:spMk id="3" creationId="{00000000-0000-0000-0000-000000000000}"/>
          </ac:spMkLst>
        </pc:spChg>
      </pc:sldChg>
      <pc:sldChg chg="modSp mod ord modNotesTx">
        <pc:chgData name="Jānis Judvaitis" userId="67bcd4399994d3de" providerId="LiveId" clId="{0E27F7AF-4EE6-42FD-8463-944E5F55F0CC}" dt="2023-07-06T20:53:26.636" v="7238" actId="20577"/>
        <pc:sldMkLst>
          <pc:docMk/>
          <pc:sldMk cId="77883468" sldId="317"/>
        </pc:sldMkLst>
        <pc:spChg chg="mod">
          <ac:chgData name="Jānis Judvaitis" userId="67bcd4399994d3de" providerId="LiveId" clId="{0E27F7AF-4EE6-42FD-8463-944E5F55F0CC}" dt="2023-07-06T20:53:26.636" v="7238" actId="20577"/>
          <ac:spMkLst>
            <pc:docMk/>
            <pc:sldMk cId="77883468" sldId="317"/>
            <ac:spMk id="9" creationId="{A030D5F3-B2B4-4505-B7D5-1CD3EADD0A26}"/>
          </ac:spMkLst>
        </pc:spChg>
      </pc:sldChg>
      <pc:sldChg chg="del">
        <pc:chgData name="Jānis Judvaitis" userId="67bcd4399994d3de" providerId="LiveId" clId="{0E27F7AF-4EE6-42FD-8463-944E5F55F0CC}" dt="2023-07-06T14:34:06.894" v="356" actId="2696"/>
        <pc:sldMkLst>
          <pc:docMk/>
          <pc:sldMk cId="3078594551" sldId="318"/>
        </pc:sldMkLst>
      </pc:sldChg>
      <pc:sldChg chg="add">
        <pc:chgData name="Jānis Judvaitis" userId="67bcd4399994d3de" providerId="LiveId" clId="{0E27F7AF-4EE6-42FD-8463-944E5F55F0CC}" dt="2023-07-06T14:34:16.284" v="357"/>
        <pc:sldMkLst>
          <pc:docMk/>
          <pc:sldMk cId="3488216337" sldId="318"/>
        </pc:sldMkLst>
      </pc:sldChg>
      <pc:sldChg chg="add">
        <pc:chgData name="Jānis Judvaitis" userId="67bcd4399994d3de" providerId="LiveId" clId="{0E27F7AF-4EE6-42FD-8463-944E5F55F0CC}" dt="2023-07-06T14:34:16.284" v="357"/>
        <pc:sldMkLst>
          <pc:docMk/>
          <pc:sldMk cId="1172477170" sldId="319"/>
        </pc:sldMkLst>
      </pc:sldChg>
      <pc:sldChg chg="del">
        <pc:chgData name="Jānis Judvaitis" userId="67bcd4399994d3de" providerId="LiveId" clId="{0E27F7AF-4EE6-42FD-8463-944E5F55F0CC}" dt="2023-07-06T14:34:06.894" v="356" actId="2696"/>
        <pc:sldMkLst>
          <pc:docMk/>
          <pc:sldMk cId="3519194164" sldId="319"/>
        </pc:sldMkLst>
      </pc:sldChg>
      <pc:sldChg chg="add">
        <pc:chgData name="Jānis Judvaitis" userId="67bcd4399994d3de" providerId="LiveId" clId="{0E27F7AF-4EE6-42FD-8463-944E5F55F0CC}" dt="2023-07-06T14:34:16.284" v="357"/>
        <pc:sldMkLst>
          <pc:docMk/>
          <pc:sldMk cId="2249177908" sldId="320"/>
        </pc:sldMkLst>
      </pc:sldChg>
      <pc:sldChg chg="del">
        <pc:chgData name="Jānis Judvaitis" userId="67bcd4399994d3de" providerId="LiveId" clId="{0E27F7AF-4EE6-42FD-8463-944E5F55F0CC}" dt="2023-07-06T14:34:06.894" v="356" actId="2696"/>
        <pc:sldMkLst>
          <pc:docMk/>
          <pc:sldMk cId="3246959666" sldId="320"/>
        </pc:sldMkLst>
      </pc:sldChg>
      <pc:sldChg chg="del">
        <pc:chgData name="Jānis Judvaitis" userId="67bcd4399994d3de" providerId="LiveId" clId="{0E27F7AF-4EE6-42FD-8463-944E5F55F0CC}" dt="2023-07-06T14:34:06.894" v="356" actId="2696"/>
        <pc:sldMkLst>
          <pc:docMk/>
          <pc:sldMk cId="870140875" sldId="321"/>
        </pc:sldMkLst>
      </pc:sldChg>
      <pc:sldChg chg="add">
        <pc:chgData name="Jānis Judvaitis" userId="67bcd4399994d3de" providerId="LiveId" clId="{0E27F7AF-4EE6-42FD-8463-944E5F55F0CC}" dt="2023-07-06T14:34:16.284" v="357"/>
        <pc:sldMkLst>
          <pc:docMk/>
          <pc:sldMk cId="2811807214" sldId="321"/>
        </pc:sldMkLst>
      </pc:sldChg>
      <pc:sldChg chg="add">
        <pc:chgData name="Jānis Judvaitis" userId="67bcd4399994d3de" providerId="LiveId" clId="{0E27F7AF-4EE6-42FD-8463-944E5F55F0CC}" dt="2023-07-06T14:34:16.284" v="357"/>
        <pc:sldMkLst>
          <pc:docMk/>
          <pc:sldMk cId="2718097354" sldId="322"/>
        </pc:sldMkLst>
      </pc:sldChg>
      <pc:sldChg chg="del">
        <pc:chgData name="Jānis Judvaitis" userId="67bcd4399994d3de" providerId="LiveId" clId="{0E27F7AF-4EE6-42FD-8463-944E5F55F0CC}" dt="2023-07-06T14:34:06.894" v="356" actId="2696"/>
        <pc:sldMkLst>
          <pc:docMk/>
          <pc:sldMk cId="4158143162" sldId="322"/>
        </pc:sldMkLst>
      </pc:sldChg>
      <pc:sldChg chg="add">
        <pc:chgData name="Jānis Judvaitis" userId="67bcd4399994d3de" providerId="LiveId" clId="{0E27F7AF-4EE6-42FD-8463-944E5F55F0CC}" dt="2023-07-06T14:34:16.284" v="357"/>
        <pc:sldMkLst>
          <pc:docMk/>
          <pc:sldMk cId="2956423836" sldId="323"/>
        </pc:sldMkLst>
      </pc:sldChg>
      <pc:sldChg chg="del">
        <pc:chgData name="Jānis Judvaitis" userId="67bcd4399994d3de" providerId="LiveId" clId="{0E27F7AF-4EE6-42FD-8463-944E5F55F0CC}" dt="2023-07-06T14:34:06.894" v="356" actId="2696"/>
        <pc:sldMkLst>
          <pc:docMk/>
          <pc:sldMk cId="3058036299" sldId="323"/>
        </pc:sldMkLst>
      </pc:sldChg>
      <pc:sldChg chg="del">
        <pc:chgData name="Jānis Judvaitis" userId="67bcd4399994d3de" providerId="LiveId" clId="{0E27F7AF-4EE6-42FD-8463-944E5F55F0CC}" dt="2023-07-06T14:34:06.894" v="356" actId="2696"/>
        <pc:sldMkLst>
          <pc:docMk/>
          <pc:sldMk cId="2092980174" sldId="324"/>
        </pc:sldMkLst>
      </pc:sldChg>
      <pc:sldChg chg="add">
        <pc:chgData name="Jānis Judvaitis" userId="67bcd4399994d3de" providerId="LiveId" clId="{0E27F7AF-4EE6-42FD-8463-944E5F55F0CC}" dt="2023-07-06T14:34:16.284" v="357"/>
        <pc:sldMkLst>
          <pc:docMk/>
          <pc:sldMk cId="2114388476" sldId="324"/>
        </pc:sldMkLst>
      </pc:sldChg>
      <pc:sldChg chg="del">
        <pc:chgData name="Jānis Judvaitis" userId="67bcd4399994d3de" providerId="LiveId" clId="{0E27F7AF-4EE6-42FD-8463-944E5F55F0CC}" dt="2023-07-06T14:34:06.894" v="356" actId="2696"/>
        <pc:sldMkLst>
          <pc:docMk/>
          <pc:sldMk cId="3330654060" sldId="325"/>
        </pc:sldMkLst>
      </pc:sldChg>
      <pc:sldChg chg="add">
        <pc:chgData name="Jānis Judvaitis" userId="67bcd4399994d3de" providerId="LiveId" clId="{0E27F7AF-4EE6-42FD-8463-944E5F55F0CC}" dt="2023-07-06T14:34:16.284" v="357"/>
        <pc:sldMkLst>
          <pc:docMk/>
          <pc:sldMk cId="4032779233" sldId="325"/>
        </pc:sldMkLst>
      </pc:sldChg>
      <pc:sldChg chg="add">
        <pc:chgData name="Jānis Judvaitis" userId="67bcd4399994d3de" providerId="LiveId" clId="{0E27F7AF-4EE6-42FD-8463-944E5F55F0CC}" dt="2023-07-06T14:34:16.284" v="357"/>
        <pc:sldMkLst>
          <pc:docMk/>
          <pc:sldMk cId="1525600409" sldId="326"/>
        </pc:sldMkLst>
      </pc:sldChg>
      <pc:sldChg chg="del">
        <pc:chgData name="Jānis Judvaitis" userId="67bcd4399994d3de" providerId="LiveId" clId="{0E27F7AF-4EE6-42FD-8463-944E5F55F0CC}" dt="2023-07-06T14:34:06.894" v="356" actId="2696"/>
        <pc:sldMkLst>
          <pc:docMk/>
          <pc:sldMk cId="2299507243" sldId="326"/>
        </pc:sldMkLst>
      </pc:sldChg>
      <pc:sldChg chg="del">
        <pc:chgData name="Jānis Judvaitis" userId="67bcd4399994d3de" providerId="LiveId" clId="{0E27F7AF-4EE6-42FD-8463-944E5F55F0CC}" dt="2023-07-06T14:34:06.894" v="356" actId="2696"/>
        <pc:sldMkLst>
          <pc:docMk/>
          <pc:sldMk cId="1847106813" sldId="327"/>
        </pc:sldMkLst>
      </pc:sldChg>
      <pc:sldChg chg="add">
        <pc:chgData name="Jānis Judvaitis" userId="67bcd4399994d3de" providerId="LiveId" clId="{0E27F7AF-4EE6-42FD-8463-944E5F55F0CC}" dt="2023-07-06T14:34:16.284" v="357"/>
        <pc:sldMkLst>
          <pc:docMk/>
          <pc:sldMk cId="3286194705" sldId="327"/>
        </pc:sldMkLst>
      </pc:sldChg>
      <pc:sldChg chg="del">
        <pc:chgData name="Jānis Judvaitis" userId="67bcd4399994d3de" providerId="LiveId" clId="{0E27F7AF-4EE6-42FD-8463-944E5F55F0CC}" dt="2023-07-06T14:34:06.894" v="356" actId="2696"/>
        <pc:sldMkLst>
          <pc:docMk/>
          <pc:sldMk cId="2918302361" sldId="328"/>
        </pc:sldMkLst>
      </pc:sldChg>
      <pc:sldChg chg="add">
        <pc:chgData name="Jānis Judvaitis" userId="67bcd4399994d3de" providerId="LiveId" clId="{0E27F7AF-4EE6-42FD-8463-944E5F55F0CC}" dt="2023-07-06T14:34:16.284" v="357"/>
        <pc:sldMkLst>
          <pc:docMk/>
          <pc:sldMk cId="3135735692" sldId="328"/>
        </pc:sldMkLst>
      </pc:sldChg>
      <pc:sldChg chg="del">
        <pc:chgData name="Jānis Judvaitis" userId="67bcd4399994d3de" providerId="LiveId" clId="{0E27F7AF-4EE6-42FD-8463-944E5F55F0CC}" dt="2023-07-06T14:34:06.894" v="356" actId="2696"/>
        <pc:sldMkLst>
          <pc:docMk/>
          <pc:sldMk cId="528907505" sldId="329"/>
        </pc:sldMkLst>
      </pc:sldChg>
      <pc:sldChg chg="add">
        <pc:chgData name="Jānis Judvaitis" userId="67bcd4399994d3de" providerId="LiveId" clId="{0E27F7AF-4EE6-42FD-8463-944E5F55F0CC}" dt="2023-07-06T14:34:16.284" v="357"/>
        <pc:sldMkLst>
          <pc:docMk/>
          <pc:sldMk cId="3222616691" sldId="329"/>
        </pc:sldMkLst>
      </pc:sldChg>
      <pc:sldChg chg="del">
        <pc:chgData name="Jānis Judvaitis" userId="67bcd4399994d3de" providerId="LiveId" clId="{0E27F7AF-4EE6-42FD-8463-944E5F55F0CC}" dt="2023-07-06T14:34:06.894" v="356" actId="2696"/>
        <pc:sldMkLst>
          <pc:docMk/>
          <pc:sldMk cId="1344548253" sldId="330"/>
        </pc:sldMkLst>
      </pc:sldChg>
      <pc:sldChg chg="add">
        <pc:chgData name="Jānis Judvaitis" userId="67bcd4399994d3de" providerId="LiveId" clId="{0E27F7AF-4EE6-42FD-8463-944E5F55F0CC}" dt="2023-07-06T14:34:16.284" v="357"/>
        <pc:sldMkLst>
          <pc:docMk/>
          <pc:sldMk cId="4019172789" sldId="330"/>
        </pc:sldMkLst>
      </pc:sldChg>
      <pc:sldChg chg="add">
        <pc:chgData name="Jānis Judvaitis" userId="67bcd4399994d3de" providerId="LiveId" clId="{0E27F7AF-4EE6-42FD-8463-944E5F55F0CC}" dt="2023-07-06T14:34:16.284" v="357"/>
        <pc:sldMkLst>
          <pc:docMk/>
          <pc:sldMk cId="1337446417" sldId="331"/>
        </pc:sldMkLst>
      </pc:sldChg>
      <pc:sldChg chg="del">
        <pc:chgData name="Jānis Judvaitis" userId="67bcd4399994d3de" providerId="LiveId" clId="{0E27F7AF-4EE6-42FD-8463-944E5F55F0CC}" dt="2023-07-06T14:34:06.894" v="356" actId="2696"/>
        <pc:sldMkLst>
          <pc:docMk/>
          <pc:sldMk cId="3680997156" sldId="331"/>
        </pc:sldMkLst>
      </pc:sldChg>
      <pc:sldChg chg="modSp mod modNotesTx">
        <pc:chgData name="Jānis Judvaitis" userId="67bcd4399994d3de" providerId="LiveId" clId="{0E27F7AF-4EE6-42FD-8463-944E5F55F0CC}" dt="2023-07-06T21:09:11.806" v="7389" actId="20577"/>
        <pc:sldMkLst>
          <pc:docMk/>
          <pc:sldMk cId="1119331829" sldId="333"/>
        </pc:sldMkLst>
        <pc:spChg chg="mod">
          <ac:chgData name="Jānis Judvaitis" userId="67bcd4399994d3de" providerId="LiveId" clId="{0E27F7AF-4EE6-42FD-8463-944E5F55F0CC}" dt="2023-07-06T14:27:39.712" v="231" actId="20577"/>
          <ac:spMkLst>
            <pc:docMk/>
            <pc:sldMk cId="1119331829" sldId="333"/>
            <ac:spMk id="2" creationId="{00000000-0000-0000-0000-000000000000}"/>
          </ac:spMkLst>
        </pc:spChg>
        <pc:spChg chg="mod">
          <ac:chgData name="Jānis Judvaitis" userId="67bcd4399994d3de" providerId="LiveId" clId="{0E27F7AF-4EE6-42FD-8463-944E5F55F0CC}" dt="2023-07-06T21:09:11.806" v="7389" actId="20577"/>
          <ac:spMkLst>
            <pc:docMk/>
            <pc:sldMk cId="1119331829" sldId="333"/>
            <ac:spMk id="9" creationId="{92272789-B6A3-462F-8265-F10265321884}"/>
          </ac:spMkLst>
        </pc:spChg>
      </pc:sldChg>
      <pc:sldChg chg="addSp delSp modSp mod modNotesTx">
        <pc:chgData name="Jānis Judvaitis" userId="67bcd4399994d3de" providerId="LiveId" clId="{0E27F7AF-4EE6-42FD-8463-944E5F55F0CC}" dt="2023-07-06T20:52:24.085" v="7219" actId="1076"/>
        <pc:sldMkLst>
          <pc:docMk/>
          <pc:sldMk cId="804396005" sldId="334"/>
        </pc:sldMkLst>
        <pc:spChg chg="mod">
          <ac:chgData name="Jānis Judvaitis" userId="67bcd4399994d3de" providerId="LiveId" clId="{0E27F7AF-4EE6-42FD-8463-944E5F55F0CC}" dt="2023-07-06T15:48:49.286" v="662" actId="6549"/>
          <ac:spMkLst>
            <pc:docMk/>
            <pc:sldMk cId="804396005" sldId="334"/>
            <ac:spMk id="2" creationId="{00000000-0000-0000-0000-000000000000}"/>
          </ac:spMkLst>
        </pc:spChg>
        <pc:spChg chg="add del">
          <ac:chgData name="Jānis Judvaitis" userId="67bcd4399994d3de" providerId="LiveId" clId="{0E27F7AF-4EE6-42FD-8463-944E5F55F0CC}" dt="2023-07-06T20:52:11.736" v="7214"/>
          <ac:spMkLst>
            <pc:docMk/>
            <pc:sldMk cId="804396005" sldId="334"/>
            <ac:spMk id="3" creationId="{BBBE2C84-20B8-9ABF-5A93-899EF9734E80}"/>
          </ac:spMkLst>
        </pc:spChg>
        <pc:spChg chg="mod">
          <ac:chgData name="Jānis Judvaitis" userId="67bcd4399994d3de" providerId="LiveId" clId="{0E27F7AF-4EE6-42FD-8463-944E5F55F0CC}" dt="2023-07-06T15:50:22.572" v="728" actId="20577"/>
          <ac:spMkLst>
            <pc:docMk/>
            <pc:sldMk cId="804396005" sldId="334"/>
            <ac:spMk id="9" creationId="{92272789-B6A3-462F-8265-F10265321884}"/>
          </ac:spMkLst>
        </pc:spChg>
        <pc:picChg chg="add mod">
          <ac:chgData name="Jānis Judvaitis" userId="67bcd4399994d3de" providerId="LiveId" clId="{0E27F7AF-4EE6-42FD-8463-944E5F55F0CC}" dt="2023-07-06T20:52:24.085" v="7219" actId="1076"/>
          <ac:picMkLst>
            <pc:docMk/>
            <pc:sldMk cId="804396005" sldId="334"/>
            <ac:picMk id="10" creationId="{491BB22D-4033-0E8D-879A-6AF5B68C9ED1}"/>
          </ac:picMkLst>
        </pc:picChg>
      </pc:sldChg>
      <pc:sldChg chg="add">
        <pc:chgData name="Jānis Judvaitis" userId="67bcd4399994d3de" providerId="LiveId" clId="{0E27F7AF-4EE6-42FD-8463-944E5F55F0CC}" dt="2023-07-06T15:56:46.514" v="1082"/>
        <pc:sldMkLst>
          <pc:docMk/>
          <pc:sldMk cId="538491901" sldId="335"/>
        </pc:sldMkLst>
      </pc:sldChg>
      <pc:sldChg chg="del modNotesTx">
        <pc:chgData name="Jānis Judvaitis" userId="67bcd4399994d3de" providerId="LiveId" clId="{0E27F7AF-4EE6-42FD-8463-944E5F55F0CC}" dt="2023-07-06T15:56:42.950" v="1081" actId="2696"/>
        <pc:sldMkLst>
          <pc:docMk/>
          <pc:sldMk cId="1849198074" sldId="335"/>
        </pc:sldMkLst>
      </pc:sldChg>
      <pc:sldChg chg="del">
        <pc:chgData name="Jānis Judvaitis" userId="67bcd4399994d3de" providerId="LiveId" clId="{0E27F7AF-4EE6-42FD-8463-944E5F55F0CC}" dt="2023-07-06T15:56:42.950" v="1081" actId="2696"/>
        <pc:sldMkLst>
          <pc:docMk/>
          <pc:sldMk cId="409480267" sldId="336"/>
        </pc:sldMkLst>
      </pc:sldChg>
      <pc:sldChg chg="add">
        <pc:chgData name="Jānis Judvaitis" userId="67bcd4399994d3de" providerId="LiveId" clId="{0E27F7AF-4EE6-42FD-8463-944E5F55F0CC}" dt="2023-07-06T15:56:46.514" v="1082"/>
        <pc:sldMkLst>
          <pc:docMk/>
          <pc:sldMk cId="2585385247" sldId="336"/>
        </pc:sldMkLst>
      </pc:sldChg>
      <pc:sldChg chg="del">
        <pc:chgData name="Jānis Judvaitis" userId="67bcd4399994d3de" providerId="LiveId" clId="{0E27F7AF-4EE6-42FD-8463-944E5F55F0CC}" dt="2023-07-06T15:56:42.950" v="1081" actId="2696"/>
        <pc:sldMkLst>
          <pc:docMk/>
          <pc:sldMk cId="296474945" sldId="337"/>
        </pc:sldMkLst>
      </pc:sldChg>
      <pc:sldChg chg="add">
        <pc:chgData name="Jānis Judvaitis" userId="67bcd4399994d3de" providerId="LiveId" clId="{0E27F7AF-4EE6-42FD-8463-944E5F55F0CC}" dt="2023-07-06T15:56:46.514" v="1082"/>
        <pc:sldMkLst>
          <pc:docMk/>
          <pc:sldMk cId="2735788718" sldId="337"/>
        </pc:sldMkLst>
      </pc:sldChg>
      <pc:sldChg chg="del">
        <pc:chgData name="Jānis Judvaitis" userId="67bcd4399994d3de" providerId="LiveId" clId="{0E27F7AF-4EE6-42FD-8463-944E5F55F0CC}" dt="2023-07-06T15:56:42.950" v="1081" actId="2696"/>
        <pc:sldMkLst>
          <pc:docMk/>
          <pc:sldMk cId="389724785" sldId="338"/>
        </pc:sldMkLst>
      </pc:sldChg>
      <pc:sldChg chg="add">
        <pc:chgData name="Jānis Judvaitis" userId="67bcd4399994d3de" providerId="LiveId" clId="{0E27F7AF-4EE6-42FD-8463-944E5F55F0CC}" dt="2023-07-06T15:56:46.514" v="1082"/>
        <pc:sldMkLst>
          <pc:docMk/>
          <pc:sldMk cId="2485378087" sldId="338"/>
        </pc:sldMkLst>
      </pc:sldChg>
      <pc:sldChg chg="addSp delSp modSp mod modNotesTx">
        <pc:chgData name="Jānis Judvaitis" userId="67bcd4399994d3de" providerId="LiveId" clId="{0E27F7AF-4EE6-42FD-8463-944E5F55F0CC}" dt="2023-07-06T18:00:50.372" v="3146" actId="1076"/>
        <pc:sldMkLst>
          <pc:docMk/>
          <pc:sldMk cId="3893837600" sldId="340"/>
        </pc:sldMkLst>
        <pc:spChg chg="mod">
          <ac:chgData name="Jānis Judvaitis" userId="67bcd4399994d3de" providerId="LiveId" clId="{0E27F7AF-4EE6-42FD-8463-944E5F55F0CC}" dt="2023-07-06T18:00:27.855" v="3141" actId="20577"/>
          <ac:spMkLst>
            <pc:docMk/>
            <pc:sldMk cId="3893837600" sldId="340"/>
            <ac:spMk id="2" creationId="{00000000-0000-0000-0000-000000000000}"/>
          </ac:spMkLst>
        </pc:spChg>
        <pc:spChg chg="mod">
          <ac:chgData name="Jānis Judvaitis" userId="67bcd4399994d3de" providerId="LiveId" clId="{0E27F7AF-4EE6-42FD-8463-944E5F55F0CC}" dt="2023-07-06T18:00:36.471" v="3142" actId="1076"/>
          <ac:spMkLst>
            <pc:docMk/>
            <pc:sldMk cId="3893837600" sldId="340"/>
            <ac:spMk id="9" creationId="{92272789-B6A3-462F-8265-F10265321884}"/>
          </ac:spMkLst>
        </pc:spChg>
        <pc:picChg chg="add mod">
          <ac:chgData name="Jānis Judvaitis" userId="67bcd4399994d3de" providerId="LiveId" clId="{0E27F7AF-4EE6-42FD-8463-944E5F55F0CC}" dt="2023-07-06T18:00:43.748" v="3143" actId="1076"/>
          <ac:picMkLst>
            <pc:docMk/>
            <pc:sldMk cId="3893837600" sldId="340"/>
            <ac:picMk id="3" creationId="{7E51FE44-C0E2-0C8D-6F4B-95783D639B28}"/>
          </ac:picMkLst>
        </pc:picChg>
        <pc:picChg chg="add mod">
          <ac:chgData name="Jānis Judvaitis" userId="67bcd4399994d3de" providerId="LiveId" clId="{0E27F7AF-4EE6-42FD-8463-944E5F55F0CC}" dt="2023-07-06T18:00:50.372" v="3146" actId="1076"/>
          <ac:picMkLst>
            <pc:docMk/>
            <pc:sldMk cId="3893837600" sldId="340"/>
            <ac:picMk id="10" creationId="{B09BF5BD-5A75-8203-2262-7313E4C6BFBD}"/>
          </ac:picMkLst>
        </pc:picChg>
        <pc:picChg chg="del">
          <ac:chgData name="Jānis Judvaitis" userId="67bcd4399994d3de" providerId="LiveId" clId="{0E27F7AF-4EE6-42FD-8463-944E5F55F0CC}" dt="2023-07-06T17:59:30.865" v="3126" actId="478"/>
          <ac:picMkLst>
            <pc:docMk/>
            <pc:sldMk cId="3893837600" sldId="340"/>
            <ac:picMk id="13" creationId="{4AC71262-BBBD-4E71-966F-FF36A8D4F999}"/>
          </ac:picMkLst>
        </pc:picChg>
      </pc:sldChg>
      <pc:sldChg chg="modNotesTx">
        <pc:chgData name="Jānis Judvaitis" userId="67bcd4399994d3de" providerId="LiveId" clId="{0E27F7AF-4EE6-42FD-8463-944E5F55F0CC}" dt="2023-07-06T17:59:12.095" v="3124" actId="6549"/>
        <pc:sldMkLst>
          <pc:docMk/>
          <pc:sldMk cId="1134936963" sldId="341"/>
        </pc:sldMkLst>
      </pc:sldChg>
      <pc:sldChg chg="modNotesTx">
        <pc:chgData name="Jānis Judvaitis" userId="67bcd4399994d3de" providerId="LiveId" clId="{0E27F7AF-4EE6-42FD-8463-944E5F55F0CC}" dt="2023-07-06T18:01:12.543" v="3147" actId="6549"/>
        <pc:sldMkLst>
          <pc:docMk/>
          <pc:sldMk cId="920769803" sldId="342"/>
        </pc:sldMkLst>
      </pc:sldChg>
      <pc:sldChg chg="add">
        <pc:chgData name="Jānis Judvaitis" userId="67bcd4399994d3de" providerId="LiveId" clId="{0E27F7AF-4EE6-42FD-8463-944E5F55F0CC}" dt="2023-07-06T17:57:17.107" v="3094"/>
        <pc:sldMkLst>
          <pc:docMk/>
          <pc:sldMk cId="1950204919" sldId="343"/>
        </pc:sldMkLst>
      </pc:sldChg>
      <pc:sldChg chg="del">
        <pc:chgData name="Jānis Judvaitis" userId="67bcd4399994d3de" providerId="LiveId" clId="{0E27F7AF-4EE6-42FD-8463-944E5F55F0CC}" dt="2023-07-06T17:57:13.142" v="3093" actId="2696"/>
        <pc:sldMkLst>
          <pc:docMk/>
          <pc:sldMk cId="3164969616" sldId="343"/>
        </pc:sldMkLst>
      </pc:sldChg>
      <pc:sldChg chg="del">
        <pc:chgData name="Jānis Judvaitis" userId="67bcd4399994d3de" providerId="LiveId" clId="{0E27F7AF-4EE6-42FD-8463-944E5F55F0CC}" dt="2023-07-06T17:57:13.142" v="3093" actId="2696"/>
        <pc:sldMkLst>
          <pc:docMk/>
          <pc:sldMk cId="1208547469" sldId="344"/>
        </pc:sldMkLst>
      </pc:sldChg>
      <pc:sldChg chg="add">
        <pc:chgData name="Jānis Judvaitis" userId="67bcd4399994d3de" providerId="LiveId" clId="{0E27F7AF-4EE6-42FD-8463-944E5F55F0CC}" dt="2023-07-06T17:57:17.107" v="3094"/>
        <pc:sldMkLst>
          <pc:docMk/>
          <pc:sldMk cId="3097431906" sldId="344"/>
        </pc:sldMkLst>
      </pc:sldChg>
      <pc:sldChg chg="add">
        <pc:chgData name="Jānis Judvaitis" userId="67bcd4399994d3de" providerId="LiveId" clId="{0E27F7AF-4EE6-42FD-8463-944E5F55F0CC}" dt="2023-07-06T17:57:17.107" v="3094"/>
        <pc:sldMkLst>
          <pc:docMk/>
          <pc:sldMk cId="599914036" sldId="345"/>
        </pc:sldMkLst>
      </pc:sldChg>
      <pc:sldChg chg="del">
        <pc:chgData name="Jānis Judvaitis" userId="67bcd4399994d3de" providerId="LiveId" clId="{0E27F7AF-4EE6-42FD-8463-944E5F55F0CC}" dt="2023-07-06T17:57:13.142" v="3093" actId="2696"/>
        <pc:sldMkLst>
          <pc:docMk/>
          <pc:sldMk cId="2992420523" sldId="345"/>
        </pc:sldMkLst>
      </pc:sldChg>
      <pc:sldChg chg="add">
        <pc:chgData name="Jānis Judvaitis" userId="67bcd4399994d3de" providerId="LiveId" clId="{0E27F7AF-4EE6-42FD-8463-944E5F55F0CC}" dt="2023-07-06T17:57:17.107" v="3094"/>
        <pc:sldMkLst>
          <pc:docMk/>
          <pc:sldMk cId="1064886534" sldId="346"/>
        </pc:sldMkLst>
      </pc:sldChg>
      <pc:sldChg chg="del">
        <pc:chgData name="Jānis Judvaitis" userId="67bcd4399994d3de" providerId="LiveId" clId="{0E27F7AF-4EE6-42FD-8463-944E5F55F0CC}" dt="2023-07-06T17:57:13.142" v="3093" actId="2696"/>
        <pc:sldMkLst>
          <pc:docMk/>
          <pc:sldMk cId="1469428510" sldId="346"/>
        </pc:sldMkLst>
      </pc:sldChg>
      <pc:sldChg chg="del">
        <pc:chgData name="Jānis Judvaitis" userId="67bcd4399994d3de" providerId="LiveId" clId="{0E27F7AF-4EE6-42FD-8463-944E5F55F0CC}" dt="2023-07-06T17:57:31.580" v="3095" actId="47"/>
        <pc:sldMkLst>
          <pc:docMk/>
          <pc:sldMk cId="1846216713" sldId="347"/>
        </pc:sldMkLst>
      </pc:sldChg>
      <pc:sldChg chg="modSp del mod">
        <pc:chgData name="Jānis Judvaitis" userId="67bcd4399994d3de" providerId="LiveId" clId="{0E27F7AF-4EE6-42FD-8463-944E5F55F0CC}" dt="2023-07-06T17:58:07.157" v="3118" actId="47"/>
        <pc:sldMkLst>
          <pc:docMk/>
          <pc:sldMk cId="1479869162" sldId="348"/>
        </pc:sldMkLst>
        <pc:spChg chg="mod">
          <ac:chgData name="Jānis Judvaitis" userId="67bcd4399994d3de" providerId="LiveId" clId="{0E27F7AF-4EE6-42FD-8463-944E5F55F0CC}" dt="2023-07-06T17:57:40.746" v="3116" actId="20577"/>
          <ac:spMkLst>
            <pc:docMk/>
            <pc:sldMk cId="1479869162" sldId="348"/>
            <ac:spMk id="2" creationId="{00000000-0000-0000-0000-000000000000}"/>
          </ac:spMkLst>
        </pc:spChg>
      </pc:sldChg>
      <pc:sldChg chg="modSp mod modNotesTx">
        <pc:chgData name="Jānis Judvaitis" userId="67bcd4399994d3de" providerId="LiveId" clId="{0E27F7AF-4EE6-42FD-8463-944E5F55F0CC}" dt="2023-07-06T20:55:01.641" v="7267" actId="6549"/>
        <pc:sldMkLst>
          <pc:docMk/>
          <pc:sldMk cId="2009986785" sldId="350"/>
        </pc:sldMkLst>
        <pc:spChg chg="mod">
          <ac:chgData name="Jānis Judvaitis" userId="67bcd4399994d3de" providerId="LiveId" clId="{0E27F7AF-4EE6-42FD-8463-944E5F55F0CC}" dt="2023-07-06T17:57:58.489" v="3117"/>
          <ac:spMkLst>
            <pc:docMk/>
            <pc:sldMk cId="2009986785" sldId="350"/>
            <ac:spMk id="2" creationId="{00000000-0000-0000-0000-000000000000}"/>
          </ac:spMkLst>
        </pc:spChg>
        <pc:spChg chg="mod">
          <ac:chgData name="Jānis Judvaitis" userId="67bcd4399994d3de" providerId="LiveId" clId="{0E27F7AF-4EE6-42FD-8463-944E5F55F0CC}" dt="2023-07-06T20:13:39.717" v="5815" actId="12"/>
          <ac:spMkLst>
            <pc:docMk/>
            <pc:sldMk cId="2009986785" sldId="350"/>
            <ac:spMk id="12" creationId="{D60E07CB-C4B1-41F7-8270-6BAF40AC462E}"/>
          </ac:spMkLst>
        </pc:spChg>
      </pc:sldChg>
      <pc:sldChg chg="modSp mod modNotesTx">
        <pc:chgData name="Jānis Judvaitis" userId="67bcd4399994d3de" providerId="LiveId" clId="{0E27F7AF-4EE6-42FD-8463-944E5F55F0CC}" dt="2023-07-06T20:55:07.586" v="7268" actId="6549"/>
        <pc:sldMkLst>
          <pc:docMk/>
          <pc:sldMk cId="407261387" sldId="351"/>
        </pc:sldMkLst>
        <pc:spChg chg="mod">
          <ac:chgData name="Jānis Judvaitis" userId="67bcd4399994d3de" providerId="LiveId" clId="{0E27F7AF-4EE6-42FD-8463-944E5F55F0CC}" dt="2023-07-06T17:58:43.658" v="3122" actId="14100"/>
          <ac:spMkLst>
            <pc:docMk/>
            <pc:sldMk cId="407261387" sldId="351"/>
            <ac:spMk id="9" creationId="{92272789-B6A3-462F-8265-F10265321884}"/>
          </ac:spMkLst>
        </pc:spChg>
        <pc:spChg chg="mod">
          <ac:chgData name="Jānis Judvaitis" userId="67bcd4399994d3de" providerId="LiveId" clId="{0E27F7AF-4EE6-42FD-8463-944E5F55F0CC}" dt="2023-07-06T17:58:29.879" v="3121" actId="1076"/>
          <ac:spMkLst>
            <pc:docMk/>
            <pc:sldMk cId="407261387" sldId="351"/>
            <ac:spMk id="15" creationId="{F7E021DA-BA88-48DA-AC33-D7700DB8B6BF}"/>
          </ac:spMkLst>
        </pc:spChg>
        <pc:picChg chg="mod">
          <ac:chgData name="Jānis Judvaitis" userId="67bcd4399994d3de" providerId="LiveId" clId="{0E27F7AF-4EE6-42FD-8463-944E5F55F0CC}" dt="2023-07-06T17:58:24.087" v="3120" actId="1076"/>
          <ac:picMkLst>
            <pc:docMk/>
            <pc:sldMk cId="407261387" sldId="351"/>
            <ac:picMk id="14" creationId="{B8421ED2-0ABE-418C-9A26-97F480622349}"/>
          </ac:picMkLst>
        </pc:picChg>
      </pc:sldChg>
      <pc:sldChg chg="modSp mod modNotesTx">
        <pc:chgData name="Jānis Judvaitis" userId="67bcd4399994d3de" providerId="LiveId" clId="{0E27F7AF-4EE6-42FD-8463-944E5F55F0CC}" dt="2023-07-06T20:55:11.314" v="7269" actId="6549"/>
        <pc:sldMkLst>
          <pc:docMk/>
          <pc:sldMk cId="1041972591" sldId="353"/>
        </pc:sldMkLst>
        <pc:spChg chg="mod">
          <ac:chgData name="Jānis Judvaitis" userId="67bcd4399994d3de" providerId="LiveId" clId="{0E27F7AF-4EE6-42FD-8463-944E5F55F0CC}" dt="2023-07-06T18:02:03.443" v="3161" actId="20577"/>
          <ac:spMkLst>
            <pc:docMk/>
            <pc:sldMk cId="1041972591" sldId="353"/>
            <ac:spMk id="2" creationId="{00000000-0000-0000-0000-000000000000}"/>
          </ac:spMkLst>
        </pc:spChg>
        <pc:spChg chg="mod">
          <ac:chgData name="Jānis Judvaitis" userId="67bcd4399994d3de" providerId="LiveId" clId="{0E27F7AF-4EE6-42FD-8463-944E5F55F0CC}" dt="2023-07-06T18:02:32.300" v="3196" actId="20577"/>
          <ac:spMkLst>
            <pc:docMk/>
            <pc:sldMk cId="1041972591" sldId="353"/>
            <ac:spMk id="9" creationId="{92272789-B6A3-462F-8265-F10265321884}"/>
          </ac:spMkLst>
        </pc:spChg>
      </pc:sldChg>
      <pc:sldChg chg="del">
        <pc:chgData name="Jānis Judvaitis" userId="67bcd4399994d3de" providerId="LiveId" clId="{0E27F7AF-4EE6-42FD-8463-944E5F55F0CC}" dt="2023-07-06T18:01:42.777" v="3148" actId="47"/>
        <pc:sldMkLst>
          <pc:docMk/>
          <pc:sldMk cId="934746950" sldId="354"/>
        </pc:sldMkLst>
      </pc:sldChg>
      <pc:sldChg chg="modNotesTx">
        <pc:chgData name="Jānis Judvaitis" userId="67bcd4399994d3de" providerId="LiveId" clId="{0E27F7AF-4EE6-42FD-8463-944E5F55F0CC}" dt="2023-07-06T18:03:25.351" v="3197" actId="20577"/>
        <pc:sldMkLst>
          <pc:docMk/>
          <pc:sldMk cId="2584541246" sldId="356"/>
        </pc:sldMkLst>
      </pc:sldChg>
      <pc:sldChg chg="modSp mod">
        <pc:chgData name="Jānis Judvaitis" userId="67bcd4399994d3de" providerId="LiveId" clId="{0E27F7AF-4EE6-42FD-8463-944E5F55F0CC}" dt="2023-07-06T18:07:12.360" v="3212" actId="20577"/>
        <pc:sldMkLst>
          <pc:docMk/>
          <pc:sldMk cId="1636024401" sldId="357"/>
        </pc:sldMkLst>
        <pc:spChg chg="mod">
          <ac:chgData name="Jānis Judvaitis" userId="67bcd4399994d3de" providerId="LiveId" clId="{0E27F7AF-4EE6-42FD-8463-944E5F55F0CC}" dt="2023-07-06T18:04:43.524" v="3198" actId="20577"/>
          <ac:spMkLst>
            <pc:docMk/>
            <pc:sldMk cId="1636024401" sldId="357"/>
            <ac:spMk id="11" creationId="{DF88B13C-4216-41FC-B155-0D96B264620A}"/>
          </ac:spMkLst>
        </pc:spChg>
        <pc:spChg chg="mod">
          <ac:chgData name="Jānis Judvaitis" userId="67bcd4399994d3de" providerId="LiveId" clId="{0E27F7AF-4EE6-42FD-8463-944E5F55F0CC}" dt="2023-07-06T18:07:12.360" v="3212" actId="20577"/>
          <ac:spMkLst>
            <pc:docMk/>
            <pc:sldMk cId="1636024401" sldId="357"/>
            <ac:spMk id="12" creationId="{181DE310-C944-456F-9C72-D0A8487B7042}"/>
          </ac:spMkLst>
        </pc:spChg>
        <pc:graphicFrameChg chg="mod modGraphic">
          <ac:chgData name="Jānis Judvaitis" userId="67bcd4399994d3de" providerId="LiveId" clId="{0E27F7AF-4EE6-42FD-8463-944E5F55F0CC}" dt="2023-07-06T18:05:51.823" v="3205" actId="20577"/>
          <ac:graphicFrameMkLst>
            <pc:docMk/>
            <pc:sldMk cId="1636024401" sldId="357"/>
            <ac:graphicFrameMk id="10" creationId="{60D362CD-6A33-461F-9247-415EE1B9E823}"/>
          </ac:graphicFrameMkLst>
        </pc:graphicFrameChg>
      </pc:sldChg>
      <pc:sldChg chg="modSp mod">
        <pc:chgData name="Jānis Judvaitis" userId="67bcd4399994d3de" providerId="LiveId" clId="{0E27F7AF-4EE6-42FD-8463-944E5F55F0CC}" dt="2023-07-06T20:55:43.323" v="7288" actId="20577"/>
        <pc:sldMkLst>
          <pc:docMk/>
          <pc:sldMk cId="4029871219" sldId="358"/>
        </pc:sldMkLst>
        <pc:spChg chg="mod">
          <ac:chgData name="Jānis Judvaitis" userId="67bcd4399994d3de" providerId="LiveId" clId="{0E27F7AF-4EE6-42FD-8463-944E5F55F0CC}" dt="2023-07-06T18:07:00.069" v="3206" actId="207"/>
          <ac:spMkLst>
            <pc:docMk/>
            <pc:sldMk cId="4029871219" sldId="358"/>
            <ac:spMk id="9" creationId="{92272789-B6A3-462F-8265-F10265321884}"/>
          </ac:spMkLst>
        </pc:spChg>
        <pc:spChg chg="mod">
          <ac:chgData name="Jānis Judvaitis" userId="67bcd4399994d3de" providerId="LiveId" clId="{0E27F7AF-4EE6-42FD-8463-944E5F55F0CC}" dt="2023-07-06T20:55:43.323" v="7288" actId="20577"/>
          <ac:spMkLst>
            <pc:docMk/>
            <pc:sldMk cId="4029871219" sldId="358"/>
            <ac:spMk id="10" creationId="{738E87D5-1AD2-4686-A332-B4B60B90BF3C}"/>
          </ac:spMkLst>
        </pc:spChg>
        <pc:graphicFrameChg chg="mod">
          <ac:chgData name="Jānis Judvaitis" userId="67bcd4399994d3de" providerId="LiveId" clId="{0E27F7AF-4EE6-42FD-8463-944E5F55F0CC}" dt="2023-07-06T18:10:40.250" v="3229" actId="1076"/>
          <ac:graphicFrameMkLst>
            <pc:docMk/>
            <pc:sldMk cId="4029871219" sldId="358"/>
            <ac:graphicFrameMk id="12" creationId="{EBD3F9D1-37B1-4D5A-B6B0-6D1DFA15A930}"/>
          </ac:graphicFrameMkLst>
        </pc:graphicFrameChg>
      </pc:sldChg>
      <pc:sldChg chg="modSp mod">
        <pc:chgData name="Jānis Judvaitis" userId="67bcd4399994d3de" providerId="LiveId" clId="{0E27F7AF-4EE6-42FD-8463-944E5F55F0CC}" dt="2023-07-06T20:55:55.535" v="7297" actId="20577"/>
        <pc:sldMkLst>
          <pc:docMk/>
          <pc:sldMk cId="1838932394" sldId="359"/>
        </pc:sldMkLst>
        <pc:spChg chg="mod">
          <ac:chgData name="Jānis Judvaitis" userId="67bcd4399994d3de" providerId="LiveId" clId="{0E27F7AF-4EE6-42FD-8463-944E5F55F0CC}" dt="2023-07-06T18:19:11.355" v="3356" actId="20577"/>
          <ac:spMkLst>
            <pc:docMk/>
            <pc:sldMk cId="1838932394" sldId="359"/>
            <ac:spMk id="9" creationId="{92272789-B6A3-462F-8265-F10265321884}"/>
          </ac:spMkLst>
        </pc:spChg>
        <pc:spChg chg="mod">
          <ac:chgData name="Jānis Judvaitis" userId="67bcd4399994d3de" providerId="LiveId" clId="{0E27F7AF-4EE6-42FD-8463-944E5F55F0CC}" dt="2023-07-06T20:55:55.535" v="7297" actId="20577"/>
          <ac:spMkLst>
            <pc:docMk/>
            <pc:sldMk cId="1838932394" sldId="359"/>
            <ac:spMk id="11" creationId="{D83E6176-B570-4163-88D4-C26D66FF6A8B}"/>
          </ac:spMkLst>
        </pc:spChg>
      </pc:sldChg>
      <pc:sldChg chg="modSp mod modNotesTx">
        <pc:chgData name="Jānis Judvaitis" userId="67bcd4399994d3de" providerId="LiveId" clId="{0E27F7AF-4EE6-42FD-8463-944E5F55F0CC}" dt="2023-07-06T20:23:51.016" v="6240" actId="20577"/>
        <pc:sldMkLst>
          <pc:docMk/>
          <pc:sldMk cId="927256733" sldId="363"/>
        </pc:sldMkLst>
        <pc:graphicFrameChg chg="modGraphic">
          <ac:chgData name="Jānis Judvaitis" userId="67bcd4399994d3de" providerId="LiveId" clId="{0E27F7AF-4EE6-42FD-8463-944E5F55F0CC}" dt="2023-07-06T18:12:12.176" v="3235" actId="20577"/>
          <ac:graphicFrameMkLst>
            <pc:docMk/>
            <pc:sldMk cId="927256733" sldId="363"/>
            <ac:graphicFrameMk id="3" creationId="{37734E0C-49B6-48EF-BD6F-C44F9D094E44}"/>
          </ac:graphicFrameMkLst>
        </pc:graphicFrameChg>
      </pc:sldChg>
      <pc:sldChg chg="ord">
        <pc:chgData name="Jānis Judvaitis" userId="67bcd4399994d3de" providerId="LiveId" clId="{0E27F7AF-4EE6-42FD-8463-944E5F55F0CC}" dt="2023-07-06T18:14:15.983" v="3271"/>
        <pc:sldMkLst>
          <pc:docMk/>
          <pc:sldMk cId="3877208393" sldId="364"/>
        </pc:sldMkLst>
      </pc:sldChg>
      <pc:sldChg chg="modSp mod modNotesTx">
        <pc:chgData name="Jānis Judvaitis" userId="67bcd4399994d3de" providerId="LiveId" clId="{0E27F7AF-4EE6-42FD-8463-944E5F55F0CC}" dt="2023-07-06T20:23:48.192" v="6239" actId="20577"/>
        <pc:sldMkLst>
          <pc:docMk/>
          <pc:sldMk cId="681409682" sldId="365"/>
        </pc:sldMkLst>
        <pc:spChg chg="mod">
          <ac:chgData name="Jānis Judvaitis" userId="67bcd4399994d3de" providerId="LiveId" clId="{0E27F7AF-4EE6-42FD-8463-944E5F55F0CC}" dt="2023-07-06T18:09:38.613" v="3227" actId="20577"/>
          <ac:spMkLst>
            <pc:docMk/>
            <pc:sldMk cId="681409682" sldId="365"/>
            <ac:spMk id="2" creationId="{00000000-0000-0000-0000-000000000000}"/>
          </ac:spMkLst>
        </pc:spChg>
        <pc:spChg chg="mod">
          <ac:chgData name="Jānis Judvaitis" userId="67bcd4399994d3de" providerId="LiveId" clId="{0E27F7AF-4EE6-42FD-8463-944E5F55F0CC}" dt="2023-07-06T18:14:56.057" v="3298" actId="20577"/>
          <ac:spMkLst>
            <pc:docMk/>
            <pc:sldMk cId="681409682" sldId="365"/>
            <ac:spMk id="10" creationId="{EA4A68B6-FF65-4D3B-9C56-A12E9EDCCAE8}"/>
          </ac:spMkLst>
        </pc:spChg>
      </pc:sldChg>
      <pc:sldChg chg="del">
        <pc:chgData name="Jānis Judvaitis" userId="67bcd4399994d3de" providerId="LiveId" clId="{0E27F7AF-4EE6-42FD-8463-944E5F55F0CC}" dt="2023-07-06T18:16:24.227" v="3300" actId="47"/>
        <pc:sldMkLst>
          <pc:docMk/>
          <pc:sldMk cId="956866907" sldId="366"/>
        </pc:sldMkLst>
      </pc:sldChg>
      <pc:sldChg chg="modSp mod modNotesTx">
        <pc:chgData name="Jānis Judvaitis" userId="67bcd4399994d3de" providerId="LiveId" clId="{0E27F7AF-4EE6-42FD-8463-944E5F55F0CC}" dt="2023-07-06T20:56:45.125" v="7307" actId="14100"/>
        <pc:sldMkLst>
          <pc:docMk/>
          <pc:sldMk cId="857750465" sldId="367"/>
        </pc:sldMkLst>
        <pc:spChg chg="mod">
          <ac:chgData name="Jānis Judvaitis" userId="67bcd4399994d3de" providerId="LiveId" clId="{0E27F7AF-4EE6-42FD-8463-944E5F55F0CC}" dt="2023-07-06T20:56:45.125" v="7307" actId="14100"/>
          <ac:spMkLst>
            <pc:docMk/>
            <pc:sldMk cId="857750465" sldId="367"/>
            <ac:spMk id="2" creationId="{00000000-0000-0000-0000-000000000000}"/>
          </ac:spMkLst>
        </pc:spChg>
        <pc:spChg chg="mod">
          <ac:chgData name="Jānis Judvaitis" userId="67bcd4399994d3de" providerId="LiveId" clId="{0E27F7AF-4EE6-42FD-8463-944E5F55F0CC}" dt="2023-07-06T20:56:35.595" v="7306" actId="20577"/>
          <ac:spMkLst>
            <pc:docMk/>
            <pc:sldMk cId="857750465" sldId="367"/>
            <ac:spMk id="16" creationId="{26E16FA9-FCE2-4209-B87A-2A041725C63D}"/>
          </ac:spMkLst>
        </pc:spChg>
      </pc:sldChg>
      <pc:sldChg chg="addSp delSp modSp mod modNotesTx">
        <pc:chgData name="Jānis Judvaitis" userId="67bcd4399994d3de" providerId="LiveId" clId="{0E27F7AF-4EE6-42FD-8463-944E5F55F0CC}" dt="2023-07-06T20:56:51.809" v="7312" actId="20577"/>
        <pc:sldMkLst>
          <pc:docMk/>
          <pc:sldMk cId="2590519316" sldId="368"/>
        </pc:sldMkLst>
        <pc:spChg chg="add del">
          <ac:chgData name="Jānis Judvaitis" userId="67bcd4399994d3de" providerId="LiveId" clId="{0E27F7AF-4EE6-42FD-8463-944E5F55F0CC}" dt="2023-07-06T18:17:44.449" v="3339" actId="22"/>
          <ac:spMkLst>
            <pc:docMk/>
            <pc:sldMk cId="2590519316" sldId="368"/>
            <ac:spMk id="10" creationId="{04527B71-F923-19AF-2CE9-B38CE6E93887}"/>
          </ac:spMkLst>
        </pc:spChg>
        <pc:spChg chg="add del mod">
          <ac:chgData name="Jānis Judvaitis" userId="67bcd4399994d3de" providerId="LiveId" clId="{0E27F7AF-4EE6-42FD-8463-944E5F55F0CC}" dt="2023-07-06T18:20:10.216" v="3363" actId="478"/>
          <ac:spMkLst>
            <pc:docMk/>
            <pc:sldMk cId="2590519316" sldId="368"/>
            <ac:spMk id="14" creationId="{6024A838-1B5C-C686-3244-B38C6559B5D0}"/>
          </ac:spMkLst>
        </pc:spChg>
        <pc:spChg chg="add del mod">
          <ac:chgData name="Jānis Judvaitis" userId="67bcd4399994d3de" providerId="LiveId" clId="{0E27F7AF-4EE6-42FD-8463-944E5F55F0CC}" dt="2023-07-06T18:20:05.680" v="3360"/>
          <ac:spMkLst>
            <pc:docMk/>
            <pc:sldMk cId="2590519316" sldId="368"/>
            <ac:spMk id="15" creationId="{75908EA6-1CB7-CF64-3FA6-A3F70FA49B02}"/>
          </ac:spMkLst>
        </pc:spChg>
        <pc:spChg chg="mod">
          <ac:chgData name="Jānis Judvaitis" userId="67bcd4399994d3de" providerId="LiveId" clId="{0E27F7AF-4EE6-42FD-8463-944E5F55F0CC}" dt="2023-07-06T20:56:51.809" v="7312" actId="20577"/>
          <ac:spMkLst>
            <pc:docMk/>
            <pc:sldMk cId="2590519316" sldId="368"/>
            <ac:spMk id="16" creationId="{26E16FA9-FCE2-4209-B87A-2A041725C63D}"/>
          </ac:spMkLst>
        </pc:spChg>
        <pc:spChg chg="add del mod">
          <ac:chgData name="Jānis Judvaitis" userId="67bcd4399994d3de" providerId="LiveId" clId="{0E27F7AF-4EE6-42FD-8463-944E5F55F0CC}" dt="2023-07-06T18:20:31.094" v="3371" actId="478"/>
          <ac:spMkLst>
            <pc:docMk/>
            <pc:sldMk cId="2590519316" sldId="368"/>
            <ac:spMk id="17" creationId="{B302675C-CE8E-D311-FE7E-711EC5327FCC}"/>
          </ac:spMkLst>
        </pc:spChg>
        <pc:picChg chg="add mod">
          <ac:chgData name="Jānis Judvaitis" userId="67bcd4399994d3de" providerId="LiveId" clId="{0E27F7AF-4EE6-42FD-8463-944E5F55F0CC}" dt="2023-07-06T18:20:35.018" v="3372" actId="1076"/>
          <ac:picMkLst>
            <pc:docMk/>
            <pc:sldMk cId="2590519316" sldId="368"/>
            <ac:picMk id="12" creationId="{CC400254-7A16-474F-B07E-6D10ABFB4735}"/>
          </ac:picMkLst>
        </pc:picChg>
      </pc:sldChg>
      <pc:sldChg chg="modSp del mod">
        <pc:chgData name="Jānis Judvaitis" userId="67bcd4399994d3de" providerId="LiveId" clId="{0E27F7AF-4EE6-42FD-8463-944E5F55F0CC}" dt="2023-07-06T18:21:37.125" v="3388" actId="47"/>
        <pc:sldMkLst>
          <pc:docMk/>
          <pc:sldMk cId="1640416892" sldId="369"/>
        </pc:sldMkLst>
        <pc:spChg chg="mod">
          <ac:chgData name="Jānis Judvaitis" userId="67bcd4399994d3de" providerId="LiveId" clId="{0E27F7AF-4EE6-42FD-8463-944E5F55F0CC}" dt="2023-07-06T18:21:11.218" v="3384" actId="20577"/>
          <ac:spMkLst>
            <pc:docMk/>
            <pc:sldMk cId="1640416892" sldId="369"/>
            <ac:spMk id="2" creationId="{00000000-0000-0000-0000-000000000000}"/>
          </ac:spMkLst>
        </pc:spChg>
      </pc:sldChg>
      <pc:sldChg chg="modSp mod modNotesTx">
        <pc:chgData name="Jānis Judvaitis" userId="67bcd4399994d3de" providerId="LiveId" clId="{0E27F7AF-4EE6-42FD-8463-944E5F55F0CC}" dt="2023-07-06T20:25:39.722" v="6253" actId="20577"/>
        <pc:sldMkLst>
          <pc:docMk/>
          <pc:sldMk cId="1295074320" sldId="370"/>
        </pc:sldMkLst>
        <pc:spChg chg="mod">
          <ac:chgData name="Jānis Judvaitis" userId="67bcd4399994d3de" providerId="LiveId" clId="{0E27F7AF-4EE6-42FD-8463-944E5F55F0CC}" dt="2023-07-06T18:24:51.216" v="3596" actId="20577"/>
          <ac:spMkLst>
            <pc:docMk/>
            <pc:sldMk cId="1295074320" sldId="370"/>
            <ac:spMk id="2" creationId="{00000000-0000-0000-0000-000000000000}"/>
          </ac:spMkLst>
        </pc:spChg>
        <pc:spChg chg="mod">
          <ac:chgData name="Jānis Judvaitis" userId="67bcd4399994d3de" providerId="LiveId" clId="{0E27F7AF-4EE6-42FD-8463-944E5F55F0CC}" dt="2023-07-06T20:25:39.722" v="6253" actId="20577"/>
          <ac:spMkLst>
            <pc:docMk/>
            <pc:sldMk cId="1295074320" sldId="370"/>
            <ac:spMk id="10" creationId="{EA4A68B6-FF65-4D3B-9C56-A12E9EDCCAE8}"/>
          </ac:spMkLst>
        </pc:spChg>
      </pc:sldChg>
      <pc:sldChg chg="del">
        <pc:chgData name="Jānis Judvaitis" userId="67bcd4399994d3de" providerId="LiveId" clId="{0E27F7AF-4EE6-42FD-8463-944E5F55F0CC}" dt="2023-07-06T18:24:32.214" v="3582" actId="47"/>
        <pc:sldMkLst>
          <pc:docMk/>
          <pc:sldMk cId="3394684986" sldId="371"/>
        </pc:sldMkLst>
      </pc:sldChg>
      <pc:sldChg chg="addSp modSp mod ord modNotesTx">
        <pc:chgData name="Jānis Judvaitis" userId="67bcd4399994d3de" providerId="LiveId" clId="{0E27F7AF-4EE6-42FD-8463-944E5F55F0CC}" dt="2023-07-06T20:17:52.319" v="5901" actId="20577"/>
        <pc:sldMkLst>
          <pc:docMk/>
          <pc:sldMk cId="359908066" sldId="373"/>
        </pc:sldMkLst>
        <pc:spChg chg="mod">
          <ac:chgData name="Jānis Judvaitis" userId="67bcd4399994d3de" providerId="LiveId" clId="{0E27F7AF-4EE6-42FD-8463-944E5F55F0CC}" dt="2023-07-06T19:49:51.867" v="4569" actId="20577"/>
          <ac:spMkLst>
            <pc:docMk/>
            <pc:sldMk cId="359908066" sldId="373"/>
            <ac:spMk id="2" creationId="{00000000-0000-0000-0000-000000000000}"/>
          </ac:spMkLst>
        </pc:spChg>
        <pc:spChg chg="add mod">
          <ac:chgData name="Jānis Judvaitis" userId="67bcd4399994d3de" providerId="LiveId" clId="{0E27F7AF-4EE6-42FD-8463-944E5F55F0CC}" dt="2023-07-06T20:17:52.319" v="5901" actId="20577"/>
          <ac:spMkLst>
            <pc:docMk/>
            <pc:sldMk cId="359908066" sldId="373"/>
            <ac:spMk id="3" creationId="{D2F1E09C-2FFF-1801-4C02-9E132901C217}"/>
          </ac:spMkLst>
        </pc:spChg>
        <pc:spChg chg="mod">
          <ac:chgData name="Jānis Judvaitis" userId="67bcd4399994d3de" providerId="LiveId" clId="{0E27F7AF-4EE6-42FD-8463-944E5F55F0CC}" dt="2023-07-06T19:47:36.709" v="4555" actId="27636"/>
          <ac:spMkLst>
            <pc:docMk/>
            <pc:sldMk cId="359908066" sldId="373"/>
            <ac:spMk id="10" creationId="{EA4A68B6-FF65-4D3B-9C56-A12E9EDCCAE8}"/>
          </ac:spMkLst>
        </pc:spChg>
      </pc:sldChg>
      <pc:sldChg chg="modSp mod">
        <pc:chgData name="Jānis Judvaitis" userId="67bcd4399994d3de" providerId="LiveId" clId="{0E27F7AF-4EE6-42FD-8463-944E5F55F0CC}" dt="2023-07-06T20:19:48.735" v="5931" actId="114"/>
        <pc:sldMkLst>
          <pc:docMk/>
          <pc:sldMk cId="2529044415" sldId="374"/>
        </pc:sldMkLst>
        <pc:spChg chg="mod">
          <ac:chgData name="Jānis Judvaitis" userId="67bcd4399994d3de" providerId="LiveId" clId="{0E27F7AF-4EE6-42FD-8463-944E5F55F0CC}" dt="2023-07-06T20:19:48.735" v="5931" actId="114"/>
          <ac:spMkLst>
            <pc:docMk/>
            <pc:sldMk cId="2529044415" sldId="374"/>
            <ac:spMk id="10" creationId="{EA4A68B6-FF65-4D3B-9C56-A12E9EDCCAE8}"/>
          </ac:spMkLst>
        </pc:spChg>
      </pc:sldChg>
      <pc:sldChg chg="del">
        <pc:chgData name="Jānis Judvaitis" userId="67bcd4399994d3de" providerId="LiveId" clId="{0E27F7AF-4EE6-42FD-8463-944E5F55F0CC}" dt="2023-07-06T19:48:04.059" v="4557" actId="47"/>
        <pc:sldMkLst>
          <pc:docMk/>
          <pc:sldMk cId="400198897" sldId="375"/>
        </pc:sldMkLst>
      </pc:sldChg>
      <pc:sldChg chg="del">
        <pc:chgData name="Jānis Judvaitis" userId="67bcd4399994d3de" providerId="LiveId" clId="{0E27F7AF-4EE6-42FD-8463-944E5F55F0CC}" dt="2023-07-06T17:57:08.880" v="3092" actId="47"/>
        <pc:sldMkLst>
          <pc:docMk/>
          <pc:sldMk cId="1246046686" sldId="377"/>
        </pc:sldMkLst>
      </pc:sldChg>
      <pc:sldChg chg="delSp modSp add mod">
        <pc:chgData name="Jānis Judvaitis" userId="67bcd4399994d3de" providerId="LiveId" clId="{0E27F7AF-4EE6-42FD-8463-944E5F55F0CC}" dt="2023-07-06T21:06:12.615" v="7382" actId="20577"/>
        <pc:sldMkLst>
          <pc:docMk/>
          <pc:sldMk cId="1124323947" sldId="378"/>
        </pc:sldMkLst>
        <pc:spChg chg="mod">
          <ac:chgData name="Jānis Judvaitis" userId="67bcd4399994d3de" providerId="LiveId" clId="{0E27F7AF-4EE6-42FD-8463-944E5F55F0CC}" dt="2023-07-06T20:32:05.999" v="6377" actId="20577"/>
          <ac:spMkLst>
            <pc:docMk/>
            <pc:sldMk cId="1124323947" sldId="378"/>
            <ac:spMk id="2" creationId="{00000000-0000-0000-0000-000000000000}"/>
          </ac:spMkLst>
        </pc:spChg>
        <pc:spChg chg="mod">
          <ac:chgData name="Jānis Judvaitis" userId="67bcd4399994d3de" providerId="LiveId" clId="{0E27F7AF-4EE6-42FD-8463-944E5F55F0CC}" dt="2023-07-06T21:06:12.615" v="7382" actId="20577"/>
          <ac:spMkLst>
            <pc:docMk/>
            <pc:sldMk cId="1124323947" sldId="378"/>
            <ac:spMk id="3" creationId="{00000000-0000-0000-0000-000000000000}"/>
          </ac:spMkLst>
        </pc:spChg>
        <pc:spChg chg="del">
          <ac:chgData name="Jānis Judvaitis" userId="67bcd4399994d3de" providerId="LiveId" clId="{0E27F7AF-4EE6-42FD-8463-944E5F55F0CC}" dt="2023-07-06T14:22:07.003" v="67" actId="478"/>
          <ac:spMkLst>
            <pc:docMk/>
            <pc:sldMk cId="1124323947" sldId="378"/>
            <ac:spMk id="10" creationId="{7353C7BD-DE3A-215C-A067-2BFCB783EDEF}"/>
          </ac:spMkLst>
        </pc:spChg>
      </pc:sldChg>
      <pc:sldChg chg="addSp modSp add mod ord modNotesTx">
        <pc:chgData name="Jānis Judvaitis" userId="67bcd4399994d3de" providerId="LiveId" clId="{0E27F7AF-4EE6-42FD-8463-944E5F55F0CC}" dt="2023-07-06T20:53:43.638" v="7245" actId="14"/>
        <pc:sldMkLst>
          <pc:docMk/>
          <pc:sldMk cId="2431455350" sldId="379"/>
        </pc:sldMkLst>
        <pc:spChg chg="mod">
          <ac:chgData name="Jānis Judvaitis" userId="67bcd4399994d3de" providerId="LiveId" clId="{0E27F7AF-4EE6-42FD-8463-944E5F55F0CC}" dt="2023-07-06T15:47:49.377" v="658" actId="20577"/>
          <ac:spMkLst>
            <pc:docMk/>
            <pc:sldMk cId="2431455350" sldId="379"/>
            <ac:spMk id="2" creationId="{00000000-0000-0000-0000-000000000000}"/>
          </ac:spMkLst>
        </pc:spChg>
        <pc:spChg chg="mod">
          <ac:chgData name="Jānis Judvaitis" userId="67bcd4399994d3de" providerId="LiveId" clId="{0E27F7AF-4EE6-42FD-8463-944E5F55F0CC}" dt="2023-07-06T20:53:43.638" v="7245" actId="14"/>
          <ac:spMkLst>
            <pc:docMk/>
            <pc:sldMk cId="2431455350" sldId="379"/>
            <ac:spMk id="9" creationId="{92272789-B6A3-462F-8265-F10265321884}"/>
          </ac:spMkLst>
        </pc:spChg>
        <pc:spChg chg="add mod">
          <ac:chgData name="Jānis Judvaitis" userId="67bcd4399994d3de" providerId="LiveId" clId="{0E27F7AF-4EE6-42FD-8463-944E5F55F0CC}" dt="2023-07-06T14:36:55.789" v="410" actId="1076"/>
          <ac:spMkLst>
            <pc:docMk/>
            <pc:sldMk cId="2431455350" sldId="379"/>
            <ac:spMk id="10" creationId="{A43D0060-93CC-177B-4E8A-49FE4467876B}"/>
          </ac:spMkLst>
        </pc:spChg>
      </pc:sldChg>
      <pc:sldChg chg="addSp delSp modSp add mod modNotesTx">
        <pc:chgData name="Jānis Judvaitis" userId="67bcd4399994d3de" providerId="LiveId" clId="{0E27F7AF-4EE6-42FD-8463-944E5F55F0CC}" dt="2023-07-06T20:53:52.883" v="7249" actId="20577"/>
        <pc:sldMkLst>
          <pc:docMk/>
          <pc:sldMk cId="2297948830" sldId="380"/>
        </pc:sldMkLst>
        <pc:spChg chg="mod">
          <ac:chgData name="Jānis Judvaitis" userId="67bcd4399994d3de" providerId="LiveId" clId="{0E27F7AF-4EE6-42FD-8463-944E5F55F0CC}" dt="2023-07-06T14:39:28.839" v="548" actId="20577"/>
          <ac:spMkLst>
            <pc:docMk/>
            <pc:sldMk cId="2297948830" sldId="380"/>
            <ac:spMk id="2" creationId="{00000000-0000-0000-0000-000000000000}"/>
          </ac:spMkLst>
        </pc:spChg>
        <pc:spChg chg="mod">
          <ac:chgData name="Jānis Judvaitis" userId="67bcd4399994d3de" providerId="LiveId" clId="{0E27F7AF-4EE6-42FD-8463-944E5F55F0CC}" dt="2023-07-06T20:53:52.883" v="7249" actId="20577"/>
          <ac:spMkLst>
            <pc:docMk/>
            <pc:sldMk cId="2297948830" sldId="380"/>
            <ac:spMk id="9" creationId="{92272789-B6A3-462F-8265-F10265321884}"/>
          </ac:spMkLst>
        </pc:spChg>
        <pc:spChg chg="add mod">
          <ac:chgData name="Jānis Judvaitis" userId="67bcd4399994d3de" providerId="LiveId" clId="{0E27F7AF-4EE6-42FD-8463-944E5F55F0CC}" dt="2023-07-06T15:12:51.483" v="570" actId="14100"/>
          <ac:spMkLst>
            <pc:docMk/>
            <pc:sldMk cId="2297948830" sldId="380"/>
            <ac:spMk id="10" creationId="{CBC2AA2A-D354-AE63-0F5D-1547C8938068}"/>
          </ac:spMkLst>
        </pc:spChg>
        <pc:spChg chg="add del">
          <ac:chgData name="Jānis Judvaitis" userId="67bcd4399994d3de" providerId="LiveId" clId="{0E27F7AF-4EE6-42FD-8463-944E5F55F0CC}" dt="2023-07-06T15:45:28.545" v="630"/>
          <ac:spMkLst>
            <pc:docMk/>
            <pc:sldMk cId="2297948830" sldId="380"/>
            <ac:spMk id="11" creationId="{43D55080-8FBC-560B-28FE-F43D5DD6E276}"/>
          </ac:spMkLst>
        </pc:spChg>
        <pc:picChg chg="add mod">
          <ac:chgData name="Jānis Judvaitis" userId="67bcd4399994d3de" providerId="LiveId" clId="{0E27F7AF-4EE6-42FD-8463-944E5F55F0CC}" dt="2023-07-06T15:45:42.992" v="635" actId="1076"/>
          <ac:picMkLst>
            <pc:docMk/>
            <pc:sldMk cId="2297948830" sldId="380"/>
            <ac:picMk id="12" creationId="{4C7B014E-F66B-90AA-A6FF-03F595379F0D}"/>
          </ac:picMkLst>
        </pc:picChg>
      </pc:sldChg>
      <pc:sldChg chg="new del">
        <pc:chgData name="Jānis Judvaitis" userId="67bcd4399994d3de" providerId="LiveId" clId="{0E27F7AF-4EE6-42FD-8463-944E5F55F0CC}" dt="2023-07-06T15:44:56.065" v="618" actId="680"/>
        <pc:sldMkLst>
          <pc:docMk/>
          <pc:sldMk cId="320062950" sldId="381"/>
        </pc:sldMkLst>
      </pc:sldChg>
      <pc:sldChg chg="modSp add mod">
        <pc:chgData name="Jānis Judvaitis" userId="67bcd4399994d3de" providerId="LiveId" clId="{0E27F7AF-4EE6-42FD-8463-944E5F55F0CC}" dt="2023-07-06T20:54:08.460" v="7265" actId="20577"/>
        <pc:sldMkLst>
          <pc:docMk/>
          <pc:sldMk cId="4267560202" sldId="381"/>
        </pc:sldMkLst>
        <pc:spChg chg="mod">
          <ac:chgData name="Jānis Judvaitis" userId="67bcd4399994d3de" providerId="LiveId" clId="{0E27F7AF-4EE6-42FD-8463-944E5F55F0CC}" dt="2023-07-06T20:54:03.628" v="7257" actId="20577"/>
          <ac:spMkLst>
            <pc:docMk/>
            <pc:sldMk cId="4267560202" sldId="381"/>
            <ac:spMk id="9" creationId="{A030D5F3-B2B4-4505-B7D5-1CD3EADD0A26}"/>
          </ac:spMkLst>
        </pc:spChg>
        <pc:spChg chg="mod">
          <ac:chgData name="Jānis Judvaitis" userId="67bcd4399994d3de" providerId="LiveId" clId="{0E27F7AF-4EE6-42FD-8463-944E5F55F0CC}" dt="2023-07-06T20:54:08.460" v="7265" actId="20577"/>
          <ac:spMkLst>
            <pc:docMk/>
            <pc:sldMk cId="4267560202" sldId="381"/>
            <ac:spMk id="10" creationId="{16E081F3-1A0E-4D53-9B72-1659335EF2AE}"/>
          </ac:spMkLst>
        </pc:spChg>
      </pc:sldChg>
      <pc:sldChg chg="modSp add mod">
        <pc:chgData name="Jānis Judvaitis" userId="67bcd4399994d3de" providerId="LiveId" clId="{0E27F7AF-4EE6-42FD-8463-944E5F55F0CC}" dt="2023-07-06T20:52:50.618" v="7224" actId="20577"/>
        <pc:sldMkLst>
          <pc:docMk/>
          <pc:sldMk cId="3121885133" sldId="382"/>
        </pc:sldMkLst>
        <pc:spChg chg="mod">
          <ac:chgData name="Jānis Judvaitis" userId="67bcd4399994d3de" providerId="LiveId" clId="{0E27F7AF-4EE6-42FD-8463-944E5F55F0CC}" dt="2023-07-06T20:52:50.618" v="7224" actId="20577"/>
          <ac:spMkLst>
            <pc:docMk/>
            <pc:sldMk cId="3121885133" sldId="382"/>
            <ac:spMk id="3" creationId="{00000000-0000-0000-0000-000000000000}"/>
          </ac:spMkLst>
        </pc:spChg>
      </pc:sldChg>
      <pc:sldChg chg="addSp delSp modSp add mod">
        <pc:chgData name="Jānis Judvaitis" userId="67bcd4399994d3de" providerId="LiveId" clId="{0E27F7AF-4EE6-42FD-8463-944E5F55F0CC}" dt="2023-07-06T20:31:29.781" v="6367" actId="14100"/>
        <pc:sldMkLst>
          <pc:docMk/>
          <pc:sldMk cId="1313491482" sldId="383"/>
        </pc:sldMkLst>
        <pc:spChg chg="mod">
          <ac:chgData name="Jānis Judvaitis" userId="67bcd4399994d3de" providerId="LiveId" clId="{0E27F7AF-4EE6-42FD-8463-944E5F55F0CC}" dt="2023-07-06T20:31:21.318" v="6363" actId="20577"/>
          <ac:spMkLst>
            <pc:docMk/>
            <pc:sldMk cId="1313491482" sldId="383"/>
            <ac:spMk id="2" creationId="{00000000-0000-0000-0000-000000000000}"/>
          </ac:spMkLst>
        </pc:spChg>
        <pc:spChg chg="add del">
          <ac:chgData name="Jānis Judvaitis" userId="67bcd4399994d3de" providerId="LiveId" clId="{0E27F7AF-4EE6-42FD-8463-944E5F55F0CC}" dt="2023-07-06T16:02:31.382" v="1086"/>
          <ac:spMkLst>
            <pc:docMk/>
            <pc:sldMk cId="1313491482" sldId="383"/>
            <ac:spMk id="3" creationId="{3140A498-6069-2867-14AA-968296A38202}"/>
          </ac:spMkLst>
        </pc:spChg>
        <pc:spChg chg="del">
          <ac:chgData name="Jānis Judvaitis" userId="67bcd4399994d3de" providerId="LiveId" clId="{0E27F7AF-4EE6-42FD-8463-944E5F55F0CC}" dt="2023-07-06T16:04:51.773" v="1120" actId="478"/>
          <ac:spMkLst>
            <pc:docMk/>
            <pc:sldMk cId="1313491482" sldId="383"/>
            <ac:spMk id="9" creationId="{A030D5F3-B2B4-4505-B7D5-1CD3EADD0A26}"/>
          </ac:spMkLst>
        </pc:spChg>
        <pc:spChg chg="del">
          <ac:chgData name="Jānis Judvaitis" userId="67bcd4399994d3de" providerId="LiveId" clId="{0E27F7AF-4EE6-42FD-8463-944E5F55F0CC}" dt="2023-07-06T16:02:29.013" v="1084" actId="478"/>
          <ac:spMkLst>
            <pc:docMk/>
            <pc:sldMk cId="1313491482" sldId="383"/>
            <ac:spMk id="10" creationId="{16E081F3-1A0E-4D53-9B72-1659335EF2AE}"/>
          </ac:spMkLst>
        </pc:spChg>
        <pc:picChg chg="add del mod">
          <ac:chgData name="Jānis Judvaitis" userId="67bcd4399994d3de" providerId="LiveId" clId="{0E27F7AF-4EE6-42FD-8463-944E5F55F0CC}" dt="2023-07-06T16:03:11.242" v="1093" actId="21"/>
          <ac:picMkLst>
            <pc:docMk/>
            <pc:sldMk cId="1313491482" sldId="383"/>
            <ac:picMk id="11" creationId="{881306A0-C838-619B-6615-86B18A7FDC4D}"/>
          </ac:picMkLst>
        </pc:picChg>
        <pc:picChg chg="add mod">
          <ac:chgData name="Jānis Judvaitis" userId="67bcd4399994d3de" providerId="LiveId" clId="{0E27F7AF-4EE6-42FD-8463-944E5F55F0CC}" dt="2023-07-06T20:31:29.781" v="6367" actId="14100"/>
          <ac:picMkLst>
            <pc:docMk/>
            <pc:sldMk cId="1313491482" sldId="383"/>
            <ac:picMk id="12" creationId="{067794BE-45BA-7B22-424B-D9F72A8DFCD1}"/>
          </ac:picMkLst>
        </pc:picChg>
      </pc:sldChg>
      <pc:sldChg chg="addSp delSp modSp add mod">
        <pc:chgData name="Jānis Judvaitis" userId="67bcd4399994d3de" providerId="LiveId" clId="{0E27F7AF-4EE6-42FD-8463-944E5F55F0CC}" dt="2023-07-06T20:28:49.813" v="6268" actId="14100"/>
        <pc:sldMkLst>
          <pc:docMk/>
          <pc:sldMk cId="4243530042" sldId="384"/>
        </pc:sldMkLst>
        <pc:spChg chg="mod">
          <ac:chgData name="Jānis Judvaitis" userId="67bcd4399994d3de" providerId="LiveId" clId="{0E27F7AF-4EE6-42FD-8463-944E5F55F0CC}" dt="2023-07-06T20:28:49.813" v="6268" actId="14100"/>
          <ac:spMkLst>
            <pc:docMk/>
            <pc:sldMk cId="4243530042" sldId="384"/>
            <ac:spMk id="2" creationId="{00000000-0000-0000-0000-000000000000}"/>
          </ac:spMkLst>
        </pc:spChg>
        <pc:picChg chg="add mod">
          <ac:chgData name="Jānis Judvaitis" userId="67bcd4399994d3de" providerId="LiveId" clId="{0E27F7AF-4EE6-42FD-8463-944E5F55F0CC}" dt="2023-07-06T16:06:44.606" v="1132" actId="1076"/>
          <ac:picMkLst>
            <pc:docMk/>
            <pc:sldMk cId="4243530042" sldId="384"/>
            <ac:picMk id="9" creationId="{FFCB3918-F1C5-E14A-3F17-B282D279B008}"/>
          </ac:picMkLst>
        </pc:picChg>
        <pc:picChg chg="del">
          <ac:chgData name="Jānis Judvaitis" userId="67bcd4399994d3de" providerId="LiveId" clId="{0E27F7AF-4EE6-42FD-8463-944E5F55F0CC}" dt="2023-07-06T16:06:01.907" v="1122" actId="478"/>
          <ac:picMkLst>
            <pc:docMk/>
            <pc:sldMk cId="4243530042" sldId="384"/>
            <ac:picMk id="12" creationId="{067794BE-45BA-7B22-424B-D9F72A8DFCD1}"/>
          </ac:picMkLst>
        </pc:picChg>
      </pc:sldChg>
      <pc:sldChg chg="addSp delSp modSp add del mod">
        <pc:chgData name="Jānis Judvaitis" userId="67bcd4399994d3de" providerId="LiveId" clId="{0E27F7AF-4EE6-42FD-8463-944E5F55F0CC}" dt="2023-07-06T20:29:25.596" v="6269" actId="47"/>
        <pc:sldMkLst>
          <pc:docMk/>
          <pc:sldMk cId="540883341" sldId="385"/>
        </pc:sldMkLst>
        <pc:spChg chg="mod">
          <ac:chgData name="Jānis Judvaitis" userId="67bcd4399994d3de" providerId="LiveId" clId="{0E27F7AF-4EE6-42FD-8463-944E5F55F0CC}" dt="2023-07-06T16:07:50.422" v="1173" actId="14100"/>
          <ac:spMkLst>
            <pc:docMk/>
            <pc:sldMk cId="540883341" sldId="385"/>
            <ac:spMk id="2" creationId="{00000000-0000-0000-0000-000000000000}"/>
          </ac:spMkLst>
        </pc:spChg>
        <pc:spChg chg="add mod">
          <ac:chgData name="Jānis Judvaitis" userId="67bcd4399994d3de" providerId="LiveId" clId="{0E27F7AF-4EE6-42FD-8463-944E5F55F0CC}" dt="2023-07-06T16:08:23.922" v="1229" actId="20577"/>
          <ac:spMkLst>
            <pc:docMk/>
            <pc:sldMk cId="540883341" sldId="385"/>
            <ac:spMk id="3" creationId="{A9256353-EEBD-A0B3-D23C-A732763DAF42}"/>
          </ac:spMkLst>
        </pc:spChg>
        <pc:picChg chg="del">
          <ac:chgData name="Jānis Judvaitis" userId="67bcd4399994d3de" providerId="LiveId" clId="{0E27F7AF-4EE6-42FD-8463-944E5F55F0CC}" dt="2023-07-06T16:07:51.589" v="1174" actId="478"/>
          <ac:picMkLst>
            <pc:docMk/>
            <pc:sldMk cId="540883341" sldId="385"/>
            <ac:picMk id="12" creationId="{067794BE-45BA-7B22-424B-D9F72A8DFCD1}"/>
          </ac:picMkLst>
        </pc:picChg>
      </pc:sldChg>
      <pc:sldChg chg="addSp delSp modSp add mod">
        <pc:chgData name="Jānis Judvaitis" userId="67bcd4399994d3de" providerId="LiveId" clId="{0E27F7AF-4EE6-42FD-8463-944E5F55F0CC}" dt="2023-07-06T20:26:45.780" v="6259" actId="20577"/>
        <pc:sldMkLst>
          <pc:docMk/>
          <pc:sldMk cId="2369574328" sldId="386"/>
        </pc:sldMkLst>
        <pc:spChg chg="del mod">
          <ac:chgData name="Jānis Judvaitis" userId="67bcd4399994d3de" providerId="LiveId" clId="{0E27F7AF-4EE6-42FD-8463-944E5F55F0CC}" dt="2023-07-06T16:33:37.453" v="1556" actId="478"/>
          <ac:spMkLst>
            <pc:docMk/>
            <pc:sldMk cId="2369574328" sldId="386"/>
            <ac:spMk id="2" creationId="{00000000-0000-0000-0000-000000000000}"/>
          </ac:spMkLst>
        </pc:spChg>
        <pc:spChg chg="del mod">
          <ac:chgData name="Jānis Judvaitis" userId="67bcd4399994d3de" providerId="LiveId" clId="{0E27F7AF-4EE6-42FD-8463-944E5F55F0CC}" dt="2023-07-06T16:18:57.284" v="1275" actId="478"/>
          <ac:spMkLst>
            <pc:docMk/>
            <pc:sldMk cId="2369574328" sldId="386"/>
            <ac:spMk id="3" creationId="{A9256353-EEBD-A0B3-D23C-A732763DAF42}"/>
          </ac:spMkLst>
        </pc:spChg>
        <pc:spChg chg="add del mod">
          <ac:chgData name="Jānis Judvaitis" userId="67bcd4399994d3de" providerId="LiveId" clId="{0E27F7AF-4EE6-42FD-8463-944E5F55F0CC}" dt="2023-07-06T16:10:20.553" v="1270"/>
          <ac:spMkLst>
            <pc:docMk/>
            <pc:sldMk cId="2369574328" sldId="386"/>
            <ac:spMk id="10" creationId="{AFAAD7B9-F46C-EA69-542C-76E7EA841C7B}"/>
          </ac:spMkLst>
        </pc:spChg>
        <pc:spChg chg="add mod">
          <ac:chgData name="Jānis Judvaitis" userId="67bcd4399994d3de" providerId="LiveId" clId="{0E27F7AF-4EE6-42FD-8463-944E5F55F0CC}" dt="2023-07-06T20:26:45.780" v="6259" actId="20577"/>
          <ac:spMkLst>
            <pc:docMk/>
            <pc:sldMk cId="2369574328" sldId="386"/>
            <ac:spMk id="13" creationId="{FF634EBC-7AF3-C8E3-9978-85C06B517522}"/>
          </ac:spMkLst>
        </pc:spChg>
        <pc:spChg chg="add mod">
          <ac:chgData name="Jānis Judvaitis" userId="67bcd4399994d3de" providerId="LiveId" clId="{0E27F7AF-4EE6-42FD-8463-944E5F55F0CC}" dt="2023-07-06T16:39:56.154" v="1679" actId="1076"/>
          <ac:spMkLst>
            <pc:docMk/>
            <pc:sldMk cId="2369574328" sldId="386"/>
            <ac:spMk id="15" creationId="{D5DE9016-9268-A670-70E1-2037FFBE2B6F}"/>
          </ac:spMkLst>
        </pc:spChg>
        <pc:spChg chg="add mod">
          <ac:chgData name="Jānis Judvaitis" userId="67bcd4399994d3de" providerId="LiveId" clId="{0E27F7AF-4EE6-42FD-8463-944E5F55F0CC}" dt="2023-07-06T16:38:47.031" v="1637" actId="113"/>
          <ac:spMkLst>
            <pc:docMk/>
            <pc:sldMk cId="2369574328" sldId="386"/>
            <ac:spMk id="17" creationId="{6FD4663A-24F6-84A5-F619-96FD565356D8}"/>
          </ac:spMkLst>
        </pc:spChg>
        <pc:spChg chg="add mod">
          <ac:chgData name="Jānis Judvaitis" userId="67bcd4399994d3de" providerId="LiveId" clId="{0E27F7AF-4EE6-42FD-8463-944E5F55F0CC}" dt="2023-07-06T16:38:55.854" v="1640" actId="1076"/>
          <ac:spMkLst>
            <pc:docMk/>
            <pc:sldMk cId="2369574328" sldId="386"/>
            <ac:spMk id="19" creationId="{62F39D00-B584-958D-8089-EEF74273A7BE}"/>
          </ac:spMkLst>
        </pc:spChg>
        <pc:spChg chg="add mod">
          <ac:chgData name="Jānis Judvaitis" userId="67bcd4399994d3de" providerId="LiveId" clId="{0E27F7AF-4EE6-42FD-8463-944E5F55F0CC}" dt="2023-07-06T16:37:50.136" v="1631" actId="1076"/>
          <ac:spMkLst>
            <pc:docMk/>
            <pc:sldMk cId="2369574328" sldId="386"/>
            <ac:spMk id="20" creationId="{E9E083D5-2F63-A861-B25E-13F5E491A12B}"/>
          </ac:spMkLst>
        </pc:spChg>
        <pc:picChg chg="add mod">
          <ac:chgData name="Jānis Judvaitis" userId="67bcd4399994d3de" providerId="LiveId" clId="{0E27F7AF-4EE6-42FD-8463-944E5F55F0CC}" dt="2023-07-06T16:37:15.768" v="1624" actId="1076"/>
          <ac:picMkLst>
            <pc:docMk/>
            <pc:sldMk cId="2369574328" sldId="386"/>
            <ac:picMk id="12" creationId="{6406CDE3-B405-A12D-9562-A8A0C35421A5}"/>
          </ac:picMkLst>
        </pc:picChg>
        <pc:cxnChg chg="add mod">
          <ac:chgData name="Jānis Judvaitis" userId="67bcd4399994d3de" providerId="LiveId" clId="{0E27F7AF-4EE6-42FD-8463-944E5F55F0CC}" dt="2023-07-06T16:38:35.226" v="1636" actId="14100"/>
          <ac:cxnSpMkLst>
            <pc:docMk/>
            <pc:sldMk cId="2369574328" sldId="386"/>
            <ac:cxnSpMk id="22" creationId="{E07289FE-6287-288F-590C-5A5D7EAD667A}"/>
          </ac:cxnSpMkLst>
        </pc:cxnChg>
        <pc:cxnChg chg="add mod">
          <ac:chgData name="Jānis Judvaitis" userId="67bcd4399994d3de" providerId="LiveId" clId="{0E27F7AF-4EE6-42FD-8463-944E5F55F0CC}" dt="2023-07-06T16:38:25.241" v="1634" actId="693"/>
          <ac:cxnSpMkLst>
            <pc:docMk/>
            <pc:sldMk cId="2369574328" sldId="386"/>
            <ac:cxnSpMk id="24" creationId="{E9427CE4-5DB2-C3C7-CD17-5F921F595F25}"/>
          </ac:cxnSpMkLst>
        </pc:cxnChg>
      </pc:sldChg>
      <pc:sldChg chg="addSp delSp modSp add mod">
        <pc:chgData name="Jānis Judvaitis" userId="67bcd4399994d3de" providerId="LiveId" clId="{0E27F7AF-4EE6-42FD-8463-944E5F55F0CC}" dt="2023-07-06T17:08:32.050" v="1948" actId="1076"/>
        <pc:sldMkLst>
          <pc:docMk/>
          <pc:sldMk cId="3279693495" sldId="387"/>
        </pc:sldMkLst>
        <pc:spChg chg="del mod">
          <ac:chgData name="Jānis Judvaitis" userId="67bcd4399994d3de" providerId="LiveId" clId="{0E27F7AF-4EE6-42FD-8463-944E5F55F0CC}" dt="2023-07-06T16:54:23.421" v="1758" actId="478"/>
          <ac:spMkLst>
            <pc:docMk/>
            <pc:sldMk cId="3279693495" sldId="387"/>
            <ac:spMk id="13" creationId="{FF634EBC-7AF3-C8E3-9978-85C06B517522}"/>
          </ac:spMkLst>
        </pc:spChg>
        <pc:spChg chg="del">
          <ac:chgData name="Jānis Judvaitis" userId="67bcd4399994d3de" providerId="LiveId" clId="{0E27F7AF-4EE6-42FD-8463-944E5F55F0CC}" dt="2023-07-06T16:45:35.440" v="1705" actId="478"/>
          <ac:spMkLst>
            <pc:docMk/>
            <pc:sldMk cId="3279693495" sldId="387"/>
            <ac:spMk id="15" creationId="{D5DE9016-9268-A670-70E1-2037FFBE2B6F}"/>
          </ac:spMkLst>
        </pc:spChg>
        <pc:spChg chg="add mod">
          <ac:chgData name="Jānis Judvaitis" userId="67bcd4399994d3de" providerId="LiveId" clId="{0E27F7AF-4EE6-42FD-8463-944E5F55F0CC}" dt="2023-07-06T16:59:58.145" v="1848" actId="1076"/>
          <ac:spMkLst>
            <pc:docMk/>
            <pc:sldMk cId="3279693495" sldId="387"/>
            <ac:spMk id="16" creationId="{B5DF7D53-8F25-A3B5-AAC3-99D48B8DB1FB}"/>
          </ac:spMkLst>
        </pc:spChg>
        <pc:spChg chg="mod">
          <ac:chgData name="Jānis Judvaitis" userId="67bcd4399994d3de" providerId="LiveId" clId="{0E27F7AF-4EE6-42FD-8463-944E5F55F0CC}" dt="2023-07-06T16:43:41.043" v="1694" actId="1076"/>
          <ac:spMkLst>
            <pc:docMk/>
            <pc:sldMk cId="3279693495" sldId="387"/>
            <ac:spMk id="17" creationId="{6FD4663A-24F6-84A5-F619-96FD565356D8}"/>
          </ac:spMkLst>
        </pc:spChg>
        <pc:spChg chg="add mod">
          <ac:chgData name="Jānis Judvaitis" userId="67bcd4399994d3de" providerId="LiveId" clId="{0E27F7AF-4EE6-42FD-8463-944E5F55F0CC}" dt="2023-07-06T17:08:32.050" v="1948" actId="1076"/>
          <ac:spMkLst>
            <pc:docMk/>
            <pc:sldMk cId="3279693495" sldId="387"/>
            <ac:spMk id="18" creationId="{9F0AC2C7-C313-7CE9-CFC4-79B94A7174D6}"/>
          </ac:spMkLst>
        </pc:spChg>
        <pc:spChg chg="mod">
          <ac:chgData name="Jānis Judvaitis" userId="67bcd4399994d3de" providerId="LiveId" clId="{0E27F7AF-4EE6-42FD-8463-944E5F55F0CC}" dt="2023-07-06T16:44:39.678" v="1704" actId="1076"/>
          <ac:spMkLst>
            <pc:docMk/>
            <pc:sldMk cId="3279693495" sldId="387"/>
            <ac:spMk id="19" creationId="{62F39D00-B584-958D-8089-EEF74273A7BE}"/>
          </ac:spMkLst>
        </pc:spChg>
        <pc:spChg chg="mod">
          <ac:chgData name="Jānis Judvaitis" userId="67bcd4399994d3de" providerId="LiveId" clId="{0E27F7AF-4EE6-42FD-8463-944E5F55F0CC}" dt="2023-07-06T16:43:07.071" v="1688" actId="14100"/>
          <ac:spMkLst>
            <pc:docMk/>
            <pc:sldMk cId="3279693495" sldId="387"/>
            <ac:spMk id="20" creationId="{E9E083D5-2F63-A861-B25E-13F5E491A12B}"/>
          </ac:spMkLst>
        </pc:spChg>
        <pc:picChg chg="add del mod">
          <ac:chgData name="Jānis Judvaitis" userId="67bcd4399994d3de" providerId="LiveId" clId="{0E27F7AF-4EE6-42FD-8463-944E5F55F0CC}" dt="2023-07-06T16:59:13.811" v="1839" actId="478"/>
          <ac:picMkLst>
            <pc:docMk/>
            <pc:sldMk cId="3279693495" sldId="387"/>
            <ac:picMk id="10" creationId="{239C0044-9674-4B73-CF97-CFB4FEC5A3FA}"/>
          </ac:picMkLst>
        </pc:picChg>
        <pc:picChg chg="del">
          <ac:chgData name="Jānis Judvaitis" userId="67bcd4399994d3de" providerId="LiveId" clId="{0E27F7AF-4EE6-42FD-8463-944E5F55F0CC}" dt="2023-07-06T16:44:12.907" v="1701" actId="478"/>
          <ac:picMkLst>
            <pc:docMk/>
            <pc:sldMk cId="3279693495" sldId="387"/>
            <ac:picMk id="12" creationId="{6406CDE3-B405-A12D-9562-A8A0C35421A5}"/>
          </ac:picMkLst>
        </pc:picChg>
        <pc:picChg chg="add del mod">
          <ac:chgData name="Jānis Judvaitis" userId="67bcd4399994d3de" providerId="LiveId" clId="{0E27F7AF-4EE6-42FD-8463-944E5F55F0CC}" dt="2023-07-06T16:59:00.284" v="1832" actId="478"/>
          <ac:picMkLst>
            <pc:docMk/>
            <pc:sldMk cId="3279693495" sldId="387"/>
            <ac:picMk id="14" creationId="{5C44E7F2-F7D7-8943-994A-538E484B4AA0}"/>
          </ac:picMkLst>
        </pc:picChg>
        <pc:picChg chg="add del mod">
          <ac:chgData name="Jānis Judvaitis" userId="67bcd4399994d3de" providerId="LiveId" clId="{0E27F7AF-4EE6-42FD-8463-944E5F55F0CC}" dt="2023-07-06T17:01:43.353" v="1851" actId="478"/>
          <ac:picMkLst>
            <pc:docMk/>
            <pc:sldMk cId="3279693495" sldId="387"/>
            <ac:picMk id="23" creationId="{7DB72DDC-925E-8994-5FC5-16180DAE512C}"/>
          </ac:picMkLst>
        </pc:picChg>
        <pc:picChg chg="add del mod">
          <ac:chgData name="Jānis Judvaitis" userId="67bcd4399994d3de" providerId="LiveId" clId="{0E27F7AF-4EE6-42FD-8463-944E5F55F0CC}" dt="2023-07-06T17:02:05.474" v="1857" actId="478"/>
          <ac:picMkLst>
            <pc:docMk/>
            <pc:sldMk cId="3279693495" sldId="387"/>
            <ac:picMk id="26" creationId="{70107E70-C158-5981-C2F3-6066073535BB}"/>
          </ac:picMkLst>
        </pc:picChg>
        <pc:picChg chg="add mod">
          <ac:chgData name="Jānis Judvaitis" userId="67bcd4399994d3de" providerId="LiveId" clId="{0E27F7AF-4EE6-42FD-8463-944E5F55F0CC}" dt="2023-07-06T17:01:56.062" v="1856" actId="1076"/>
          <ac:picMkLst>
            <pc:docMk/>
            <pc:sldMk cId="3279693495" sldId="387"/>
            <ac:picMk id="28" creationId="{39AEADC8-11C3-4634-8615-F79687E89A78}"/>
          </ac:picMkLst>
        </pc:picChg>
        <pc:picChg chg="add mod">
          <ac:chgData name="Jānis Judvaitis" userId="67bcd4399994d3de" providerId="LiveId" clId="{0E27F7AF-4EE6-42FD-8463-944E5F55F0CC}" dt="2023-07-06T17:02:28.741" v="1905" actId="1037"/>
          <ac:picMkLst>
            <pc:docMk/>
            <pc:sldMk cId="3279693495" sldId="387"/>
            <ac:picMk id="30" creationId="{7BEFABF2-F090-F280-197E-E172622D8BA5}"/>
          </ac:picMkLst>
        </pc:picChg>
        <pc:cxnChg chg="mod">
          <ac:chgData name="Jānis Judvaitis" userId="67bcd4399994d3de" providerId="LiveId" clId="{0E27F7AF-4EE6-42FD-8463-944E5F55F0CC}" dt="2023-07-06T16:43:07.071" v="1688" actId="14100"/>
          <ac:cxnSpMkLst>
            <pc:docMk/>
            <pc:sldMk cId="3279693495" sldId="387"/>
            <ac:cxnSpMk id="22" creationId="{E07289FE-6287-288F-590C-5A5D7EAD667A}"/>
          </ac:cxnSpMkLst>
        </pc:cxnChg>
        <pc:cxnChg chg="mod">
          <ac:chgData name="Jānis Judvaitis" userId="67bcd4399994d3de" providerId="LiveId" clId="{0E27F7AF-4EE6-42FD-8463-944E5F55F0CC}" dt="2023-07-06T16:44:20.545" v="1703" actId="1076"/>
          <ac:cxnSpMkLst>
            <pc:docMk/>
            <pc:sldMk cId="3279693495" sldId="387"/>
            <ac:cxnSpMk id="24" creationId="{E9427CE4-5DB2-C3C7-CD17-5F921F595F25}"/>
          </ac:cxnSpMkLst>
        </pc:cxnChg>
      </pc:sldChg>
      <pc:sldChg chg="addSp delSp modSp add mod">
        <pc:chgData name="Jānis Judvaitis" userId="67bcd4399994d3de" providerId="LiveId" clId="{0E27F7AF-4EE6-42FD-8463-944E5F55F0CC}" dt="2023-07-06T17:10:32.022" v="2016" actId="1076"/>
        <pc:sldMkLst>
          <pc:docMk/>
          <pc:sldMk cId="1569053358" sldId="388"/>
        </pc:sldMkLst>
        <pc:spChg chg="add mod">
          <ac:chgData name="Jānis Judvaitis" userId="67bcd4399994d3de" providerId="LiveId" clId="{0E27F7AF-4EE6-42FD-8463-944E5F55F0CC}" dt="2023-07-06T17:10:32.022" v="2016" actId="1076"/>
          <ac:spMkLst>
            <pc:docMk/>
            <pc:sldMk cId="1569053358" sldId="388"/>
            <ac:spMk id="12" creationId="{549CED18-BD5F-C1E1-BBB8-003CBFE1D90E}"/>
          </ac:spMkLst>
        </pc:spChg>
        <pc:spChg chg="mod">
          <ac:chgData name="Jānis Judvaitis" userId="67bcd4399994d3de" providerId="LiveId" clId="{0E27F7AF-4EE6-42FD-8463-944E5F55F0CC}" dt="2023-07-06T17:08:17.155" v="1947" actId="1076"/>
          <ac:spMkLst>
            <pc:docMk/>
            <pc:sldMk cId="1569053358" sldId="388"/>
            <ac:spMk id="16" creationId="{B5DF7D53-8F25-A3B5-AAC3-99D48B8DB1FB}"/>
          </ac:spMkLst>
        </pc:spChg>
        <pc:spChg chg="mod">
          <ac:chgData name="Jānis Judvaitis" userId="67bcd4399994d3de" providerId="LiveId" clId="{0E27F7AF-4EE6-42FD-8463-944E5F55F0CC}" dt="2023-07-06T17:03:35.088" v="1917" actId="1076"/>
          <ac:spMkLst>
            <pc:docMk/>
            <pc:sldMk cId="1569053358" sldId="388"/>
            <ac:spMk id="17" creationId="{6FD4663A-24F6-84A5-F619-96FD565356D8}"/>
          </ac:spMkLst>
        </pc:spChg>
        <pc:spChg chg="del">
          <ac:chgData name="Jānis Judvaitis" userId="67bcd4399994d3de" providerId="LiveId" clId="{0E27F7AF-4EE6-42FD-8463-944E5F55F0CC}" dt="2023-07-06T17:07:59.727" v="1929" actId="478"/>
          <ac:spMkLst>
            <pc:docMk/>
            <pc:sldMk cId="1569053358" sldId="388"/>
            <ac:spMk id="18" creationId="{9F0AC2C7-C313-7CE9-CFC4-79B94A7174D6}"/>
          </ac:spMkLst>
        </pc:spChg>
        <pc:spChg chg="mod">
          <ac:chgData name="Jānis Judvaitis" userId="67bcd4399994d3de" providerId="LiveId" clId="{0E27F7AF-4EE6-42FD-8463-944E5F55F0CC}" dt="2023-07-06T17:03:54.781" v="1922" actId="1076"/>
          <ac:spMkLst>
            <pc:docMk/>
            <pc:sldMk cId="1569053358" sldId="388"/>
            <ac:spMk id="19" creationId="{62F39D00-B584-958D-8089-EEF74273A7BE}"/>
          </ac:spMkLst>
        </pc:spChg>
        <pc:spChg chg="mod">
          <ac:chgData name="Jānis Judvaitis" userId="67bcd4399994d3de" providerId="LiveId" clId="{0E27F7AF-4EE6-42FD-8463-944E5F55F0CC}" dt="2023-07-06T17:03:11.436" v="1908" actId="14100"/>
          <ac:spMkLst>
            <pc:docMk/>
            <pc:sldMk cId="1569053358" sldId="388"/>
            <ac:spMk id="20" creationId="{E9E083D5-2F63-A861-B25E-13F5E491A12B}"/>
          </ac:spMkLst>
        </pc:spChg>
        <pc:picChg chg="add mod">
          <ac:chgData name="Jānis Judvaitis" userId="67bcd4399994d3de" providerId="LiveId" clId="{0E27F7AF-4EE6-42FD-8463-944E5F55F0CC}" dt="2023-07-06T17:07:08.619" v="1928" actId="1076"/>
          <ac:picMkLst>
            <pc:docMk/>
            <pc:sldMk cId="1569053358" sldId="388"/>
            <ac:picMk id="9" creationId="{9934F940-8B4B-C6B5-E662-13DAB666BC56}"/>
          </ac:picMkLst>
        </pc:picChg>
        <pc:picChg chg="add mod">
          <ac:chgData name="Jānis Judvaitis" userId="67bcd4399994d3de" providerId="LiveId" clId="{0E27F7AF-4EE6-42FD-8463-944E5F55F0CC}" dt="2023-07-06T17:10:09.552" v="1952" actId="1076"/>
          <ac:picMkLst>
            <pc:docMk/>
            <pc:sldMk cId="1569053358" sldId="388"/>
            <ac:picMk id="11" creationId="{8382C518-DBC3-4F8F-0DF3-97CBDDE39525}"/>
          </ac:picMkLst>
        </pc:picChg>
        <pc:picChg chg="del">
          <ac:chgData name="Jānis Judvaitis" userId="67bcd4399994d3de" providerId="LiveId" clId="{0E27F7AF-4EE6-42FD-8463-944E5F55F0CC}" dt="2023-07-06T17:06:57.236" v="1924" actId="478"/>
          <ac:picMkLst>
            <pc:docMk/>
            <pc:sldMk cId="1569053358" sldId="388"/>
            <ac:picMk id="28" creationId="{39AEADC8-11C3-4634-8615-F79687E89A78}"/>
          </ac:picMkLst>
        </pc:picChg>
        <pc:picChg chg="del">
          <ac:chgData name="Jānis Judvaitis" userId="67bcd4399994d3de" providerId="LiveId" clId="{0E27F7AF-4EE6-42FD-8463-944E5F55F0CC}" dt="2023-07-06T17:06:56.548" v="1923" actId="478"/>
          <ac:picMkLst>
            <pc:docMk/>
            <pc:sldMk cId="1569053358" sldId="388"/>
            <ac:picMk id="30" creationId="{7BEFABF2-F090-F280-197E-E172622D8BA5}"/>
          </ac:picMkLst>
        </pc:picChg>
        <pc:cxnChg chg="mod">
          <ac:chgData name="Jānis Judvaitis" userId="67bcd4399994d3de" providerId="LiveId" clId="{0E27F7AF-4EE6-42FD-8463-944E5F55F0CC}" dt="2023-07-06T17:03:11.436" v="1908" actId="14100"/>
          <ac:cxnSpMkLst>
            <pc:docMk/>
            <pc:sldMk cId="1569053358" sldId="388"/>
            <ac:cxnSpMk id="22" creationId="{E07289FE-6287-288F-590C-5A5D7EAD667A}"/>
          </ac:cxnSpMkLst>
        </pc:cxnChg>
        <pc:cxnChg chg="mod">
          <ac:chgData name="Jānis Judvaitis" userId="67bcd4399994d3de" providerId="LiveId" clId="{0E27F7AF-4EE6-42FD-8463-944E5F55F0CC}" dt="2023-07-06T17:03:47.203" v="1921" actId="1076"/>
          <ac:cxnSpMkLst>
            <pc:docMk/>
            <pc:sldMk cId="1569053358" sldId="388"/>
            <ac:cxnSpMk id="24" creationId="{E9427CE4-5DB2-C3C7-CD17-5F921F595F25}"/>
          </ac:cxnSpMkLst>
        </pc:cxnChg>
      </pc:sldChg>
      <pc:sldChg chg="addSp delSp modSp add mod">
        <pc:chgData name="Jānis Judvaitis" userId="67bcd4399994d3de" providerId="LiveId" clId="{0E27F7AF-4EE6-42FD-8463-944E5F55F0CC}" dt="2023-07-06T20:26:38.585" v="6257" actId="20577"/>
        <pc:sldMkLst>
          <pc:docMk/>
          <pc:sldMk cId="2964310275" sldId="389"/>
        </pc:sldMkLst>
        <pc:spChg chg="add mod">
          <ac:chgData name="Jānis Judvaitis" userId="67bcd4399994d3de" providerId="LiveId" clId="{0E27F7AF-4EE6-42FD-8463-944E5F55F0CC}" dt="2023-07-06T17:12:20.646" v="2035" actId="1076"/>
          <ac:spMkLst>
            <pc:docMk/>
            <pc:sldMk cId="2964310275" sldId="389"/>
            <ac:spMk id="3" creationId="{A7129052-3EF8-9FC0-6807-D2C4ED388EAA}"/>
          </ac:spMkLst>
        </pc:spChg>
        <pc:spChg chg="del">
          <ac:chgData name="Jānis Judvaitis" userId="67bcd4399994d3de" providerId="LiveId" clId="{0E27F7AF-4EE6-42FD-8463-944E5F55F0CC}" dt="2023-07-06T17:12:15.491" v="2033" actId="478"/>
          <ac:spMkLst>
            <pc:docMk/>
            <pc:sldMk cId="2964310275" sldId="389"/>
            <ac:spMk id="12" creationId="{549CED18-BD5F-C1E1-BBB8-003CBFE1D90E}"/>
          </ac:spMkLst>
        </pc:spChg>
        <pc:spChg chg="add mod">
          <ac:chgData name="Jānis Judvaitis" userId="67bcd4399994d3de" providerId="LiveId" clId="{0E27F7AF-4EE6-42FD-8463-944E5F55F0CC}" dt="2023-07-06T20:26:38.585" v="6257" actId="20577"/>
          <ac:spMkLst>
            <pc:docMk/>
            <pc:sldMk cId="2964310275" sldId="389"/>
            <ac:spMk id="15" creationId="{0C528177-C978-EDFF-0247-31AE215204FF}"/>
          </ac:spMkLst>
        </pc:spChg>
        <pc:spChg chg="del">
          <ac:chgData name="Jānis Judvaitis" userId="67bcd4399994d3de" providerId="LiveId" clId="{0E27F7AF-4EE6-42FD-8463-944E5F55F0CC}" dt="2023-07-06T17:13:37.356" v="2048" actId="478"/>
          <ac:spMkLst>
            <pc:docMk/>
            <pc:sldMk cId="2964310275" sldId="389"/>
            <ac:spMk id="16" creationId="{B5DF7D53-8F25-A3B5-AAC3-99D48B8DB1FB}"/>
          </ac:spMkLst>
        </pc:spChg>
        <pc:spChg chg="mod">
          <ac:chgData name="Jānis Judvaitis" userId="67bcd4399994d3de" providerId="LiveId" clId="{0E27F7AF-4EE6-42FD-8463-944E5F55F0CC}" dt="2023-07-06T17:11:47.193" v="2026" actId="14100"/>
          <ac:spMkLst>
            <pc:docMk/>
            <pc:sldMk cId="2964310275" sldId="389"/>
            <ac:spMk id="17" creationId="{6FD4663A-24F6-84A5-F619-96FD565356D8}"/>
          </ac:spMkLst>
        </pc:spChg>
        <pc:spChg chg="mod">
          <ac:chgData name="Jānis Judvaitis" userId="67bcd4399994d3de" providerId="LiveId" clId="{0E27F7AF-4EE6-42FD-8463-944E5F55F0CC}" dt="2023-07-06T17:11:58.546" v="2031" actId="20577"/>
          <ac:spMkLst>
            <pc:docMk/>
            <pc:sldMk cId="2964310275" sldId="389"/>
            <ac:spMk id="19" creationId="{62F39D00-B584-958D-8089-EEF74273A7BE}"/>
          </ac:spMkLst>
        </pc:spChg>
        <pc:spChg chg="mod">
          <ac:chgData name="Jānis Judvaitis" userId="67bcd4399994d3de" providerId="LiveId" clId="{0E27F7AF-4EE6-42FD-8463-944E5F55F0CC}" dt="2023-07-06T17:11:29.636" v="2021" actId="14100"/>
          <ac:spMkLst>
            <pc:docMk/>
            <pc:sldMk cId="2964310275" sldId="389"/>
            <ac:spMk id="20" creationId="{E9E083D5-2F63-A861-B25E-13F5E491A12B}"/>
          </ac:spMkLst>
        </pc:spChg>
        <pc:picChg chg="del">
          <ac:chgData name="Jānis Judvaitis" userId="67bcd4399994d3de" providerId="LiveId" clId="{0E27F7AF-4EE6-42FD-8463-944E5F55F0CC}" dt="2023-07-06T17:13:36.213" v="2047" actId="478"/>
          <ac:picMkLst>
            <pc:docMk/>
            <pc:sldMk cId="2964310275" sldId="389"/>
            <ac:picMk id="9" creationId="{9934F940-8B4B-C6B5-E662-13DAB666BC56}"/>
          </ac:picMkLst>
        </pc:picChg>
        <pc:picChg chg="add del mod">
          <ac:chgData name="Jānis Judvaitis" userId="67bcd4399994d3de" providerId="LiveId" clId="{0E27F7AF-4EE6-42FD-8463-944E5F55F0CC}" dt="2023-07-06T17:13:07.443" v="2036" actId="478"/>
          <ac:picMkLst>
            <pc:docMk/>
            <pc:sldMk cId="2964310275" sldId="389"/>
            <ac:picMk id="10" creationId="{64104598-E30B-A3FB-D169-5294DF625F15}"/>
          </ac:picMkLst>
        </pc:picChg>
        <pc:picChg chg="del">
          <ac:chgData name="Jānis Judvaitis" userId="67bcd4399994d3de" providerId="LiveId" clId="{0E27F7AF-4EE6-42FD-8463-944E5F55F0CC}" dt="2023-07-06T17:12:14.391" v="2032" actId="478"/>
          <ac:picMkLst>
            <pc:docMk/>
            <pc:sldMk cId="2964310275" sldId="389"/>
            <ac:picMk id="11" creationId="{8382C518-DBC3-4F8F-0DF3-97CBDDE39525}"/>
          </ac:picMkLst>
        </pc:picChg>
        <pc:picChg chg="add mod">
          <ac:chgData name="Jānis Judvaitis" userId="67bcd4399994d3de" providerId="LiveId" clId="{0E27F7AF-4EE6-42FD-8463-944E5F55F0CC}" dt="2023-07-06T17:13:26.524" v="2046" actId="1076"/>
          <ac:picMkLst>
            <pc:docMk/>
            <pc:sldMk cId="2964310275" sldId="389"/>
            <ac:picMk id="14" creationId="{A63B4E29-CD97-92E2-B000-CB7E362E9006}"/>
          </ac:picMkLst>
        </pc:picChg>
        <pc:cxnChg chg="mod">
          <ac:chgData name="Jānis Judvaitis" userId="67bcd4399994d3de" providerId="LiveId" clId="{0E27F7AF-4EE6-42FD-8463-944E5F55F0CC}" dt="2023-07-06T17:11:29.636" v="2021" actId="14100"/>
          <ac:cxnSpMkLst>
            <pc:docMk/>
            <pc:sldMk cId="2964310275" sldId="389"/>
            <ac:cxnSpMk id="22" creationId="{E07289FE-6287-288F-590C-5A5D7EAD667A}"/>
          </ac:cxnSpMkLst>
        </pc:cxnChg>
      </pc:sldChg>
      <pc:sldChg chg="addSp delSp modSp add mod">
        <pc:chgData name="Jānis Judvaitis" userId="67bcd4399994d3de" providerId="LiveId" clId="{0E27F7AF-4EE6-42FD-8463-944E5F55F0CC}" dt="2023-07-06T17:51:13.313" v="3055" actId="1076"/>
        <pc:sldMkLst>
          <pc:docMk/>
          <pc:sldMk cId="1243723532" sldId="390"/>
        </pc:sldMkLst>
        <pc:spChg chg="add del mod">
          <ac:chgData name="Jānis Judvaitis" userId="67bcd4399994d3de" providerId="LiveId" clId="{0E27F7AF-4EE6-42FD-8463-944E5F55F0CC}" dt="2023-07-06T17:27:31.021" v="2347" actId="478"/>
          <ac:spMkLst>
            <pc:docMk/>
            <pc:sldMk cId="1243723532" sldId="390"/>
            <ac:spMk id="2" creationId="{C60CF46A-436B-51DF-9800-7B501AA79ECA}"/>
          </ac:spMkLst>
        </pc:spChg>
        <pc:spChg chg="mod">
          <ac:chgData name="Jānis Judvaitis" userId="67bcd4399994d3de" providerId="LiveId" clId="{0E27F7AF-4EE6-42FD-8463-944E5F55F0CC}" dt="2023-07-06T17:28:20.924" v="2398" actId="1076"/>
          <ac:spMkLst>
            <pc:docMk/>
            <pc:sldMk cId="1243723532" sldId="390"/>
            <ac:spMk id="3" creationId="{A7129052-3EF8-9FC0-6807-D2C4ED388EAA}"/>
          </ac:spMkLst>
        </pc:spChg>
        <pc:spChg chg="add mod">
          <ac:chgData name="Jānis Judvaitis" userId="67bcd4399994d3de" providerId="LiveId" clId="{0E27F7AF-4EE6-42FD-8463-944E5F55F0CC}" dt="2023-07-06T17:28:01.153" v="2392" actId="1076"/>
          <ac:spMkLst>
            <pc:docMk/>
            <pc:sldMk cId="1243723532" sldId="390"/>
            <ac:spMk id="13" creationId="{2DFE9307-4EFA-9A2B-8D13-1D63664D6F86}"/>
          </ac:spMkLst>
        </pc:spChg>
        <pc:spChg chg="del">
          <ac:chgData name="Jānis Judvaitis" userId="67bcd4399994d3de" providerId="LiveId" clId="{0E27F7AF-4EE6-42FD-8463-944E5F55F0CC}" dt="2023-07-06T17:35:50.624" v="2417" actId="478"/>
          <ac:spMkLst>
            <pc:docMk/>
            <pc:sldMk cId="1243723532" sldId="390"/>
            <ac:spMk id="15" creationId="{0C528177-C978-EDFF-0247-31AE215204FF}"/>
          </ac:spMkLst>
        </pc:spChg>
        <pc:spChg chg="mod">
          <ac:chgData name="Jānis Judvaitis" userId="67bcd4399994d3de" providerId="LiveId" clId="{0E27F7AF-4EE6-42FD-8463-944E5F55F0CC}" dt="2023-07-06T17:16:09.839" v="2236" actId="20577"/>
          <ac:spMkLst>
            <pc:docMk/>
            <pc:sldMk cId="1243723532" sldId="390"/>
            <ac:spMk id="17" creationId="{6FD4663A-24F6-84A5-F619-96FD565356D8}"/>
          </ac:spMkLst>
        </pc:spChg>
        <pc:spChg chg="add del">
          <ac:chgData name="Jānis Judvaitis" userId="67bcd4399994d3de" providerId="LiveId" clId="{0E27F7AF-4EE6-42FD-8463-944E5F55F0CC}" dt="2023-07-06T17:28:43.652" v="2400" actId="22"/>
          <ac:spMkLst>
            <pc:docMk/>
            <pc:sldMk cId="1243723532" sldId="390"/>
            <ac:spMk id="18" creationId="{5E9D7699-0190-6C10-200D-8306CF2AB4E4}"/>
          </ac:spMkLst>
        </pc:spChg>
        <pc:spChg chg="mod">
          <ac:chgData name="Jānis Judvaitis" userId="67bcd4399994d3de" providerId="LiveId" clId="{0E27F7AF-4EE6-42FD-8463-944E5F55F0CC}" dt="2023-07-06T17:16:20.769" v="2241" actId="20577"/>
          <ac:spMkLst>
            <pc:docMk/>
            <pc:sldMk cId="1243723532" sldId="390"/>
            <ac:spMk id="19" creationId="{62F39D00-B584-958D-8089-EEF74273A7BE}"/>
          </ac:spMkLst>
        </pc:spChg>
        <pc:spChg chg="mod">
          <ac:chgData name="Jānis Judvaitis" userId="67bcd4399994d3de" providerId="LiveId" clId="{0E27F7AF-4EE6-42FD-8463-944E5F55F0CC}" dt="2023-07-06T17:15:42.254" v="2231" actId="1076"/>
          <ac:spMkLst>
            <pc:docMk/>
            <pc:sldMk cId="1243723532" sldId="390"/>
            <ac:spMk id="20" creationId="{E9E083D5-2F63-A861-B25E-13F5E491A12B}"/>
          </ac:spMkLst>
        </pc:spChg>
        <pc:spChg chg="add del">
          <ac:chgData name="Jānis Judvaitis" userId="67bcd4399994d3de" providerId="LiveId" clId="{0E27F7AF-4EE6-42FD-8463-944E5F55F0CC}" dt="2023-07-06T17:28:46.998" v="2402" actId="22"/>
          <ac:spMkLst>
            <pc:docMk/>
            <pc:sldMk cId="1243723532" sldId="390"/>
            <ac:spMk id="23" creationId="{42C60D70-9E17-4B5E-9982-A2968DB2A172}"/>
          </ac:spMkLst>
        </pc:spChg>
        <pc:spChg chg="add mod">
          <ac:chgData name="Jānis Judvaitis" userId="67bcd4399994d3de" providerId="LiveId" clId="{0E27F7AF-4EE6-42FD-8463-944E5F55F0CC}" dt="2023-07-06T17:29:00.670" v="2416" actId="1076"/>
          <ac:spMkLst>
            <pc:docMk/>
            <pc:sldMk cId="1243723532" sldId="390"/>
            <ac:spMk id="26" creationId="{07838381-38BC-AE8F-ABCA-60F75869DB18}"/>
          </ac:spMkLst>
        </pc:spChg>
        <pc:spChg chg="add mod">
          <ac:chgData name="Jānis Judvaitis" userId="67bcd4399994d3de" providerId="LiveId" clId="{0E27F7AF-4EE6-42FD-8463-944E5F55F0CC}" dt="2023-07-06T17:49:38.158" v="3042" actId="1036"/>
          <ac:spMkLst>
            <pc:docMk/>
            <pc:sldMk cId="1243723532" sldId="390"/>
            <ac:spMk id="29" creationId="{211A73E6-4D39-9660-6A55-A75E1EA11563}"/>
          </ac:spMkLst>
        </pc:spChg>
        <pc:spChg chg="add mod">
          <ac:chgData name="Jānis Judvaitis" userId="67bcd4399994d3de" providerId="LiveId" clId="{0E27F7AF-4EE6-42FD-8463-944E5F55F0CC}" dt="2023-07-06T17:49:26.619" v="3036" actId="20577"/>
          <ac:spMkLst>
            <pc:docMk/>
            <pc:sldMk cId="1243723532" sldId="390"/>
            <ac:spMk id="30" creationId="{5811098E-72FF-47F0-788A-FA4958AA9DB0}"/>
          </ac:spMkLst>
        </pc:spChg>
        <pc:picChg chg="add del mod">
          <ac:chgData name="Jānis Judvaitis" userId="67bcd4399994d3de" providerId="LiveId" clId="{0E27F7AF-4EE6-42FD-8463-944E5F55F0CC}" dt="2023-07-06T17:24:38.185" v="2317" actId="478"/>
          <ac:picMkLst>
            <pc:docMk/>
            <pc:sldMk cId="1243723532" sldId="390"/>
            <ac:picMk id="10" creationId="{FE1CDB83-9DF2-8D68-8989-E7EEA7D92AD4}"/>
          </ac:picMkLst>
        </pc:picChg>
        <pc:picChg chg="add mod">
          <ac:chgData name="Jānis Judvaitis" userId="67bcd4399994d3de" providerId="LiveId" clId="{0E27F7AF-4EE6-42FD-8463-944E5F55F0CC}" dt="2023-07-06T17:27:33.397" v="2348" actId="1076"/>
          <ac:picMkLst>
            <pc:docMk/>
            <pc:sldMk cId="1243723532" sldId="390"/>
            <ac:picMk id="12" creationId="{E6C5C24D-DDD3-8D23-AF25-D15EC60C9A6E}"/>
          </ac:picMkLst>
        </pc:picChg>
        <pc:picChg chg="del">
          <ac:chgData name="Jānis Judvaitis" userId="67bcd4399994d3de" providerId="LiveId" clId="{0E27F7AF-4EE6-42FD-8463-944E5F55F0CC}" dt="2023-07-06T17:17:55.261" v="2242" actId="478"/>
          <ac:picMkLst>
            <pc:docMk/>
            <pc:sldMk cId="1243723532" sldId="390"/>
            <ac:picMk id="14" creationId="{A63B4E29-CD97-92E2-B000-CB7E362E9006}"/>
          </ac:picMkLst>
        </pc:picChg>
        <pc:picChg chg="add mod">
          <ac:chgData name="Jānis Judvaitis" userId="67bcd4399994d3de" providerId="LiveId" clId="{0E27F7AF-4EE6-42FD-8463-944E5F55F0CC}" dt="2023-07-06T17:51:13.313" v="3055" actId="1076"/>
          <ac:picMkLst>
            <pc:docMk/>
            <pc:sldMk cId="1243723532" sldId="390"/>
            <ac:picMk id="28" creationId="{252C2BEF-80AF-678D-12A8-DA3324A3A74D}"/>
          </ac:picMkLst>
        </pc:picChg>
        <pc:picChg chg="add mod">
          <ac:chgData name="Jānis Judvaitis" userId="67bcd4399994d3de" providerId="LiveId" clId="{0E27F7AF-4EE6-42FD-8463-944E5F55F0CC}" dt="2023-07-06T17:28:15.771" v="2397" actId="1076"/>
          <ac:picMkLst>
            <pc:docMk/>
            <pc:sldMk cId="1243723532" sldId="390"/>
            <ac:picMk id="3074" creationId="{30095DB7-40F4-A48A-85CC-A667AF8C939F}"/>
          </ac:picMkLst>
        </pc:picChg>
        <pc:picChg chg="add del">
          <ac:chgData name="Jānis Judvaitis" userId="67bcd4399994d3de" providerId="LiveId" clId="{0E27F7AF-4EE6-42FD-8463-944E5F55F0CC}" dt="2023-07-06T17:18:17.065" v="2255"/>
          <ac:picMkLst>
            <pc:docMk/>
            <pc:sldMk cId="1243723532" sldId="390"/>
            <ac:picMk id="3076" creationId="{8686B33F-9C07-F619-F23E-A810AA7282F9}"/>
          </ac:picMkLst>
        </pc:picChg>
        <pc:cxnChg chg="mod">
          <ac:chgData name="Jānis Judvaitis" userId="67bcd4399994d3de" providerId="LiveId" clId="{0E27F7AF-4EE6-42FD-8463-944E5F55F0CC}" dt="2023-07-06T17:15:42.254" v="2231" actId="1076"/>
          <ac:cxnSpMkLst>
            <pc:docMk/>
            <pc:sldMk cId="1243723532" sldId="390"/>
            <ac:cxnSpMk id="22" creationId="{E07289FE-6287-288F-590C-5A5D7EAD667A}"/>
          </ac:cxnSpMkLst>
        </pc:cxnChg>
      </pc:sldChg>
      <pc:sldChg chg="addSp delSp modSp add mod">
        <pc:chgData name="Jānis Judvaitis" userId="67bcd4399994d3de" providerId="LiveId" clId="{0E27F7AF-4EE6-42FD-8463-944E5F55F0CC}" dt="2023-07-06T18:19:55.782" v="3358" actId="2711"/>
        <pc:sldMkLst>
          <pc:docMk/>
          <pc:sldMk cId="2724712673" sldId="391"/>
        </pc:sldMkLst>
        <pc:spChg chg="add del">
          <ac:chgData name="Jānis Judvaitis" userId="67bcd4399994d3de" providerId="LiveId" clId="{0E27F7AF-4EE6-42FD-8463-944E5F55F0CC}" dt="2023-07-06T17:38:24.290" v="2488"/>
          <ac:spMkLst>
            <pc:docMk/>
            <pc:sldMk cId="2724712673" sldId="391"/>
            <ac:spMk id="2" creationId="{5AC2C46C-6319-45F1-F444-89CA188C2597}"/>
          </ac:spMkLst>
        </pc:spChg>
        <pc:spChg chg="del">
          <ac:chgData name="Jānis Judvaitis" userId="67bcd4399994d3de" providerId="LiveId" clId="{0E27F7AF-4EE6-42FD-8463-944E5F55F0CC}" dt="2023-07-06T17:38:19.791" v="2484" actId="478"/>
          <ac:spMkLst>
            <pc:docMk/>
            <pc:sldMk cId="2724712673" sldId="391"/>
            <ac:spMk id="3" creationId="{A7129052-3EF8-9FC0-6807-D2C4ED388EAA}"/>
          </ac:spMkLst>
        </pc:spChg>
        <pc:spChg chg="add mod">
          <ac:chgData name="Jānis Judvaitis" userId="67bcd4399994d3de" providerId="LiveId" clId="{0E27F7AF-4EE6-42FD-8463-944E5F55F0CC}" dt="2023-07-06T17:39:15.131" v="2531" actId="313"/>
          <ac:spMkLst>
            <pc:docMk/>
            <pc:sldMk cId="2724712673" sldId="391"/>
            <ac:spMk id="10" creationId="{26B6F59C-7B73-0487-4345-C47C2119261B}"/>
          </ac:spMkLst>
        </pc:spChg>
        <pc:spChg chg="add mod">
          <ac:chgData name="Jānis Judvaitis" userId="67bcd4399994d3de" providerId="LiveId" clId="{0E27F7AF-4EE6-42FD-8463-944E5F55F0CC}" dt="2023-07-06T17:50:55.908" v="3053" actId="20577"/>
          <ac:spMkLst>
            <pc:docMk/>
            <pc:sldMk cId="2724712673" sldId="391"/>
            <ac:spMk id="11" creationId="{A703EA78-10F9-B4A9-08CE-4CD752F46E52}"/>
          </ac:spMkLst>
        </pc:spChg>
        <pc:spChg chg="del mod">
          <ac:chgData name="Jānis Judvaitis" userId="67bcd4399994d3de" providerId="LiveId" clId="{0E27F7AF-4EE6-42FD-8463-944E5F55F0CC}" dt="2023-07-06T17:38:11.784" v="2476" actId="478"/>
          <ac:spMkLst>
            <pc:docMk/>
            <pc:sldMk cId="2724712673" sldId="391"/>
            <ac:spMk id="13" creationId="{2DFE9307-4EFA-9A2B-8D13-1D63664D6F86}"/>
          </ac:spMkLst>
        </pc:spChg>
        <pc:spChg chg="add mod">
          <ac:chgData name="Jānis Judvaitis" userId="67bcd4399994d3de" providerId="LiveId" clId="{0E27F7AF-4EE6-42FD-8463-944E5F55F0CC}" dt="2023-07-06T18:19:55.782" v="3358" actId="2711"/>
          <ac:spMkLst>
            <pc:docMk/>
            <pc:sldMk cId="2724712673" sldId="391"/>
            <ac:spMk id="14" creationId="{E24797E4-71F1-091F-94DC-DBC6B40851FA}"/>
          </ac:spMkLst>
        </pc:spChg>
        <pc:spChg chg="del">
          <ac:chgData name="Jānis Judvaitis" userId="67bcd4399994d3de" providerId="LiveId" clId="{0E27F7AF-4EE6-42FD-8463-944E5F55F0CC}" dt="2023-07-06T17:38:20.819" v="2485" actId="478"/>
          <ac:spMkLst>
            <pc:docMk/>
            <pc:sldMk cId="2724712673" sldId="391"/>
            <ac:spMk id="17" creationId="{6FD4663A-24F6-84A5-F619-96FD565356D8}"/>
          </ac:spMkLst>
        </pc:spChg>
        <pc:spChg chg="del">
          <ac:chgData name="Jānis Judvaitis" userId="67bcd4399994d3de" providerId="LiveId" clId="{0E27F7AF-4EE6-42FD-8463-944E5F55F0CC}" dt="2023-07-06T17:38:13.648" v="2478" actId="478"/>
          <ac:spMkLst>
            <pc:docMk/>
            <pc:sldMk cId="2724712673" sldId="391"/>
            <ac:spMk id="19" creationId="{62F39D00-B584-958D-8089-EEF74273A7BE}"/>
          </ac:spMkLst>
        </pc:spChg>
        <pc:spChg chg="del mod">
          <ac:chgData name="Jānis Judvaitis" userId="67bcd4399994d3de" providerId="LiveId" clId="{0E27F7AF-4EE6-42FD-8463-944E5F55F0CC}" dt="2023-07-06T17:38:21.691" v="2486" actId="478"/>
          <ac:spMkLst>
            <pc:docMk/>
            <pc:sldMk cId="2724712673" sldId="391"/>
            <ac:spMk id="20" creationId="{E9E083D5-2F63-A861-B25E-13F5E491A12B}"/>
          </ac:spMkLst>
        </pc:spChg>
        <pc:spChg chg="del mod">
          <ac:chgData name="Jānis Judvaitis" userId="67bcd4399994d3de" providerId="LiveId" clId="{0E27F7AF-4EE6-42FD-8463-944E5F55F0CC}" dt="2023-07-06T17:38:18.823" v="2483" actId="478"/>
          <ac:spMkLst>
            <pc:docMk/>
            <pc:sldMk cId="2724712673" sldId="391"/>
            <ac:spMk id="26" creationId="{07838381-38BC-AE8F-ABCA-60F75869DB18}"/>
          </ac:spMkLst>
        </pc:spChg>
        <pc:spChg chg="del">
          <ac:chgData name="Jānis Judvaitis" userId="67bcd4399994d3de" providerId="LiveId" clId="{0E27F7AF-4EE6-42FD-8463-944E5F55F0CC}" dt="2023-07-06T17:38:16.751" v="2481" actId="478"/>
          <ac:spMkLst>
            <pc:docMk/>
            <pc:sldMk cId="2724712673" sldId="391"/>
            <ac:spMk id="29" creationId="{211A73E6-4D39-9660-6A55-A75E1EA11563}"/>
          </ac:spMkLst>
        </pc:spChg>
        <pc:picChg chg="add mod">
          <ac:chgData name="Jānis Judvaitis" userId="67bcd4399994d3de" providerId="LiveId" clId="{0E27F7AF-4EE6-42FD-8463-944E5F55F0CC}" dt="2023-07-06T17:38:49.583" v="2521" actId="1076"/>
          <ac:picMkLst>
            <pc:docMk/>
            <pc:sldMk cId="2724712673" sldId="391"/>
            <ac:picMk id="9" creationId="{5C00726B-9CE5-B572-C925-63CE0D805C4F}"/>
          </ac:picMkLst>
        </pc:picChg>
        <pc:picChg chg="del">
          <ac:chgData name="Jānis Judvaitis" userId="67bcd4399994d3de" providerId="LiveId" clId="{0E27F7AF-4EE6-42FD-8463-944E5F55F0CC}" dt="2023-07-06T17:38:10.615" v="2474" actId="478"/>
          <ac:picMkLst>
            <pc:docMk/>
            <pc:sldMk cId="2724712673" sldId="391"/>
            <ac:picMk id="12" creationId="{E6C5C24D-DDD3-8D23-AF25-D15EC60C9A6E}"/>
          </ac:picMkLst>
        </pc:picChg>
        <pc:picChg chg="del">
          <ac:chgData name="Jānis Judvaitis" userId="67bcd4399994d3de" providerId="LiveId" clId="{0E27F7AF-4EE6-42FD-8463-944E5F55F0CC}" dt="2023-07-06T17:38:12.248" v="2477" actId="478"/>
          <ac:picMkLst>
            <pc:docMk/>
            <pc:sldMk cId="2724712673" sldId="391"/>
            <ac:picMk id="28" creationId="{252C2BEF-80AF-678D-12A8-DA3324A3A74D}"/>
          </ac:picMkLst>
        </pc:picChg>
        <pc:picChg chg="del">
          <ac:chgData name="Jānis Judvaitis" userId="67bcd4399994d3de" providerId="LiveId" clId="{0E27F7AF-4EE6-42FD-8463-944E5F55F0CC}" dt="2023-07-06T17:38:10.319" v="2473" actId="478"/>
          <ac:picMkLst>
            <pc:docMk/>
            <pc:sldMk cId="2724712673" sldId="391"/>
            <ac:picMk id="3074" creationId="{30095DB7-40F4-A48A-85CC-A667AF8C939F}"/>
          </ac:picMkLst>
        </pc:picChg>
        <pc:cxnChg chg="del mod">
          <ac:chgData name="Jānis Judvaitis" userId="67bcd4399994d3de" providerId="LiveId" clId="{0E27F7AF-4EE6-42FD-8463-944E5F55F0CC}" dt="2023-07-06T17:38:15.719" v="2480" actId="478"/>
          <ac:cxnSpMkLst>
            <pc:docMk/>
            <pc:sldMk cId="2724712673" sldId="391"/>
            <ac:cxnSpMk id="22" creationId="{E07289FE-6287-288F-590C-5A5D7EAD667A}"/>
          </ac:cxnSpMkLst>
        </pc:cxnChg>
        <pc:cxnChg chg="del">
          <ac:chgData name="Jānis Judvaitis" userId="67bcd4399994d3de" providerId="LiveId" clId="{0E27F7AF-4EE6-42FD-8463-944E5F55F0CC}" dt="2023-07-06T17:38:14.760" v="2479" actId="478"/>
          <ac:cxnSpMkLst>
            <pc:docMk/>
            <pc:sldMk cId="2724712673" sldId="391"/>
            <ac:cxnSpMk id="24" creationId="{E9427CE4-5DB2-C3C7-CD17-5F921F595F25}"/>
          </ac:cxnSpMkLst>
        </pc:cxnChg>
      </pc:sldChg>
      <pc:sldChg chg="modSp add mod ord modNotesTx">
        <pc:chgData name="Jānis Judvaitis" userId="67bcd4399994d3de" providerId="LiveId" clId="{0E27F7AF-4EE6-42FD-8463-944E5F55F0CC}" dt="2023-07-06T20:57:01.104" v="7319" actId="20577"/>
        <pc:sldMkLst>
          <pc:docMk/>
          <pc:sldMk cId="1520901949" sldId="392"/>
        </pc:sldMkLst>
        <pc:spChg chg="mod">
          <ac:chgData name="Jānis Judvaitis" userId="67bcd4399994d3de" providerId="LiveId" clId="{0E27F7AF-4EE6-42FD-8463-944E5F55F0CC}" dt="2023-07-06T18:21:45.472" v="3400" actId="20577"/>
          <ac:spMkLst>
            <pc:docMk/>
            <pc:sldMk cId="1520901949" sldId="392"/>
            <ac:spMk id="2" creationId="{00000000-0000-0000-0000-000000000000}"/>
          </ac:spMkLst>
        </pc:spChg>
        <pc:spChg chg="mod">
          <ac:chgData name="Jānis Judvaitis" userId="67bcd4399994d3de" providerId="LiveId" clId="{0E27F7AF-4EE6-42FD-8463-944E5F55F0CC}" dt="2023-07-06T20:57:01.104" v="7319" actId="20577"/>
          <ac:spMkLst>
            <pc:docMk/>
            <pc:sldMk cId="1520901949" sldId="392"/>
            <ac:spMk id="16" creationId="{26E16FA9-FCE2-4209-B87A-2A041725C63D}"/>
          </ac:spMkLst>
        </pc:spChg>
      </pc:sldChg>
      <pc:sldChg chg="modSp add del mod">
        <pc:chgData name="Jānis Judvaitis" userId="67bcd4399994d3de" providerId="LiveId" clId="{0E27F7AF-4EE6-42FD-8463-944E5F55F0CC}" dt="2023-07-06T18:32:45.196" v="3762" actId="47"/>
        <pc:sldMkLst>
          <pc:docMk/>
          <pc:sldMk cId="3484089140" sldId="393"/>
        </pc:sldMkLst>
        <pc:spChg chg="mod">
          <ac:chgData name="Jānis Judvaitis" userId="67bcd4399994d3de" providerId="LiveId" clId="{0E27F7AF-4EE6-42FD-8463-944E5F55F0CC}" dt="2023-07-06T18:29:41.745" v="3694" actId="1076"/>
          <ac:spMkLst>
            <pc:docMk/>
            <pc:sldMk cId="3484089140" sldId="393"/>
            <ac:spMk id="2" creationId="{00000000-0000-0000-0000-000000000000}"/>
          </ac:spMkLst>
        </pc:spChg>
        <pc:spChg chg="mod">
          <ac:chgData name="Jānis Judvaitis" userId="67bcd4399994d3de" providerId="LiveId" clId="{0E27F7AF-4EE6-42FD-8463-944E5F55F0CC}" dt="2023-07-06T18:31:29.283" v="3742" actId="20577"/>
          <ac:spMkLst>
            <pc:docMk/>
            <pc:sldMk cId="3484089140" sldId="393"/>
            <ac:spMk id="10" creationId="{EA4A68B6-FF65-4D3B-9C56-A12E9EDCCAE8}"/>
          </ac:spMkLst>
        </pc:spChg>
      </pc:sldChg>
      <pc:sldChg chg="addSp delSp modSp add del mod">
        <pc:chgData name="Jānis Judvaitis" userId="67bcd4399994d3de" providerId="LiveId" clId="{0E27F7AF-4EE6-42FD-8463-944E5F55F0CC}" dt="2023-07-06T18:32:47.157" v="3763" actId="47"/>
        <pc:sldMkLst>
          <pc:docMk/>
          <pc:sldMk cId="4104938882" sldId="394"/>
        </pc:sldMkLst>
        <pc:spChg chg="mod">
          <ac:chgData name="Jānis Judvaitis" userId="67bcd4399994d3de" providerId="LiveId" clId="{0E27F7AF-4EE6-42FD-8463-944E5F55F0CC}" dt="2023-07-06T18:31:45.791" v="3747" actId="14100"/>
          <ac:spMkLst>
            <pc:docMk/>
            <pc:sldMk cId="4104938882" sldId="394"/>
            <ac:spMk id="2" creationId="{00000000-0000-0000-0000-000000000000}"/>
          </ac:spMkLst>
        </pc:spChg>
        <pc:spChg chg="add del">
          <ac:chgData name="Jānis Judvaitis" userId="67bcd4399994d3de" providerId="LiveId" clId="{0E27F7AF-4EE6-42FD-8463-944E5F55F0CC}" dt="2023-07-06T18:32:11.323" v="3749"/>
          <ac:spMkLst>
            <pc:docMk/>
            <pc:sldMk cId="4104938882" sldId="394"/>
            <ac:spMk id="3" creationId="{C94A40B0-DC0E-5B72-A4C5-1E05225E9751}"/>
          </ac:spMkLst>
        </pc:spChg>
        <pc:picChg chg="add mod">
          <ac:chgData name="Jānis Judvaitis" userId="67bcd4399994d3de" providerId="LiveId" clId="{0E27F7AF-4EE6-42FD-8463-944E5F55F0CC}" dt="2023-07-06T18:32:18.677" v="3755" actId="1076"/>
          <ac:picMkLst>
            <pc:docMk/>
            <pc:sldMk cId="4104938882" sldId="394"/>
            <ac:picMk id="9" creationId="{A2DDA29B-A840-0102-4E1E-53405CC9A54D}"/>
          </ac:picMkLst>
        </pc:picChg>
      </pc:sldChg>
      <pc:sldChg chg="add">
        <pc:chgData name="Jānis Judvaitis" userId="67bcd4399994d3de" providerId="LiveId" clId="{0E27F7AF-4EE6-42FD-8463-944E5F55F0CC}" dt="2023-07-06T19:40:05.336" v="4317"/>
        <pc:sldMkLst>
          <pc:docMk/>
          <pc:sldMk cId="2791648686" sldId="395"/>
        </pc:sldMkLst>
      </pc:sldChg>
      <pc:sldChg chg="modSp add del mod ord">
        <pc:chgData name="Jānis Judvaitis" userId="67bcd4399994d3de" providerId="LiveId" clId="{0E27F7AF-4EE6-42FD-8463-944E5F55F0CC}" dt="2023-07-06T19:39:58.551" v="4316" actId="2696"/>
        <pc:sldMkLst>
          <pc:docMk/>
          <pc:sldMk cId="4278752803" sldId="395"/>
        </pc:sldMkLst>
        <pc:spChg chg="mod">
          <ac:chgData name="Jānis Judvaitis" userId="67bcd4399994d3de" providerId="LiveId" clId="{0E27F7AF-4EE6-42FD-8463-944E5F55F0CC}" dt="2023-07-06T18:32:36.612" v="3760" actId="14100"/>
          <ac:spMkLst>
            <pc:docMk/>
            <pc:sldMk cId="4278752803" sldId="395"/>
            <ac:spMk id="2" creationId="{00000000-0000-0000-0000-000000000000}"/>
          </ac:spMkLst>
        </pc:spChg>
        <pc:spChg chg="mod">
          <ac:chgData name="Jānis Judvaitis" userId="67bcd4399994d3de" providerId="LiveId" clId="{0E27F7AF-4EE6-42FD-8463-944E5F55F0CC}" dt="2023-07-06T18:32:40.876" v="3761"/>
          <ac:spMkLst>
            <pc:docMk/>
            <pc:sldMk cId="4278752803" sldId="395"/>
            <ac:spMk id="10" creationId="{EA4A68B6-FF65-4D3B-9C56-A12E9EDCCAE8}"/>
          </ac:spMkLst>
        </pc:spChg>
      </pc:sldChg>
      <pc:sldChg chg="addSp delSp modSp add del mod">
        <pc:chgData name="Jānis Judvaitis" userId="67bcd4399994d3de" providerId="LiveId" clId="{0E27F7AF-4EE6-42FD-8463-944E5F55F0CC}" dt="2023-07-06T19:39:58.551" v="4316" actId="2696"/>
        <pc:sldMkLst>
          <pc:docMk/>
          <pc:sldMk cId="1812434113" sldId="396"/>
        </pc:sldMkLst>
        <pc:spChg chg="mod">
          <ac:chgData name="Jānis Judvaitis" userId="67bcd4399994d3de" providerId="LiveId" clId="{0E27F7AF-4EE6-42FD-8463-944E5F55F0CC}" dt="2023-07-06T18:32:55.320" v="3768" actId="14100"/>
          <ac:spMkLst>
            <pc:docMk/>
            <pc:sldMk cId="1812434113" sldId="396"/>
            <ac:spMk id="2" creationId="{00000000-0000-0000-0000-000000000000}"/>
          </ac:spMkLst>
        </pc:spChg>
        <pc:spChg chg="add del">
          <ac:chgData name="Jānis Judvaitis" userId="67bcd4399994d3de" providerId="LiveId" clId="{0E27F7AF-4EE6-42FD-8463-944E5F55F0CC}" dt="2023-07-06T18:33:00.608" v="3770"/>
          <ac:spMkLst>
            <pc:docMk/>
            <pc:sldMk cId="1812434113" sldId="396"/>
            <ac:spMk id="3" creationId="{1CB33708-A7F0-D142-1137-05B0D3D50F80}"/>
          </ac:spMkLst>
        </pc:spChg>
        <pc:spChg chg="mod">
          <ac:chgData name="Jānis Judvaitis" userId="67bcd4399994d3de" providerId="LiveId" clId="{0E27F7AF-4EE6-42FD-8463-944E5F55F0CC}" dt="2023-07-06T18:39:07.558" v="3957" actId="20577"/>
          <ac:spMkLst>
            <pc:docMk/>
            <pc:sldMk cId="1812434113" sldId="396"/>
            <ac:spMk id="10" creationId="{EA4A68B6-FF65-4D3B-9C56-A12E9EDCCAE8}"/>
          </ac:spMkLst>
        </pc:spChg>
        <pc:picChg chg="add mod">
          <ac:chgData name="Jānis Judvaitis" userId="67bcd4399994d3de" providerId="LiveId" clId="{0E27F7AF-4EE6-42FD-8463-944E5F55F0CC}" dt="2023-07-06T18:39:42.742" v="3958" actId="1076"/>
          <ac:picMkLst>
            <pc:docMk/>
            <pc:sldMk cId="1812434113" sldId="396"/>
            <ac:picMk id="9" creationId="{B682ACE0-6C19-400F-1AF9-CBAFCCD87167}"/>
          </ac:picMkLst>
        </pc:picChg>
      </pc:sldChg>
      <pc:sldChg chg="add">
        <pc:chgData name="Jānis Judvaitis" userId="67bcd4399994d3de" providerId="LiveId" clId="{0E27F7AF-4EE6-42FD-8463-944E5F55F0CC}" dt="2023-07-06T19:40:05.336" v="4317"/>
        <pc:sldMkLst>
          <pc:docMk/>
          <pc:sldMk cId="3251594838" sldId="396"/>
        </pc:sldMkLst>
      </pc:sldChg>
      <pc:sldChg chg="modSp add del mod ord">
        <pc:chgData name="Jānis Judvaitis" userId="67bcd4399994d3de" providerId="LiveId" clId="{0E27F7AF-4EE6-42FD-8463-944E5F55F0CC}" dt="2023-07-06T19:39:58.551" v="4316" actId="2696"/>
        <pc:sldMkLst>
          <pc:docMk/>
          <pc:sldMk cId="1180072266" sldId="397"/>
        </pc:sldMkLst>
        <pc:spChg chg="mod">
          <ac:chgData name="Jānis Judvaitis" userId="67bcd4399994d3de" providerId="LiveId" clId="{0E27F7AF-4EE6-42FD-8463-944E5F55F0CC}" dt="2023-07-06T18:40:39.832" v="3999" actId="14100"/>
          <ac:spMkLst>
            <pc:docMk/>
            <pc:sldMk cId="1180072266" sldId="397"/>
            <ac:spMk id="2" creationId="{00000000-0000-0000-0000-000000000000}"/>
          </ac:spMkLst>
        </pc:spChg>
        <pc:spChg chg="mod">
          <ac:chgData name="Jānis Judvaitis" userId="67bcd4399994d3de" providerId="LiveId" clId="{0E27F7AF-4EE6-42FD-8463-944E5F55F0CC}" dt="2023-07-06T18:43:28.191" v="4219" actId="20577"/>
          <ac:spMkLst>
            <pc:docMk/>
            <pc:sldMk cId="1180072266" sldId="397"/>
            <ac:spMk id="10" creationId="{EA4A68B6-FF65-4D3B-9C56-A12E9EDCCAE8}"/>
          </ac:spMkLst>
        </pc:spChg>
      </pc:sldChg>
      <pc:sldChg chg="add">
        <pc:chgData name="Jānis Judvaitis" userId="67bcd4399994d3de" providerId="LiveId" clId="{0E27F7AF-4EE6-42FD-8463-944E5F55F0CC}" dt="2023-07-06T19:40:05.336" v="4317"/>
        <pc:sldMkLst>
          <pc:docMk/>
          <pc:sldMk cId="3679307315" sldId="397"/>
        </pc:sldMkLst>
      </pc:sldChg>
      <pc:sldChg chg="modSp add del mod">
        <pc:chgData name="Jānis Judvaitis" userId="67bcd4399994d3de" providerId="LiveId" clId="{0E27F7AF-4EE6-42FD-8463-944E5F55F0CC}" dt="2023-07-06T19:39:58.551" v="4316" actId="2696"/>
        <pc:sldMkLst>
          <pc:docMk/>
          <pc:sldMk cId="1478647411" sldId="398"/>
        </pc:sldMkLst>
        <pc:spChg chg="mod">
          <ac:chgData name="Jānis Judvaitis" userId="67bcd4399994d3de" providerId="LiveId" clId="{0E27F7AF-4EE6-42FD-8463-944E5F55F0CC}" dt="2023-07-06T18:43:47.487" v="4224" actId="14100"/>
          <ac:spMkLst>
            <pc:docMk/>
            <pc:sldMk cId="1478647411" sldId="398"/>
            <ac:spMk id="2" creationId="{00000000-0000-0000-0000-000000000000}"/>
          </ac:spMkLst>
        </pc:spChg>
        <pc:spChg chg="mod">
          <ac:chgData name="Jānis Judvaitis" userId="67bcd4399994d3de" providerId="LiveId" clId="{0E27F7AF-4EE6-42FD-8463-944E5F55F0CC}" dt="2023-07-06T18:45:23.424" v="4313" actId="20577"/>
          <ac:spMkLst>
            <pc:docMk/>
            <pc:sldMk cId="1478647411" sldId="398"/>
            <ac:spMk id="10" creationId="{EA4A68B6-FF65-4D3B-9C56-A12E9EDCCAE8}"/>
          </ac:spMkLst>
        </pc:spChg>
      </pc:sldChg>
      <pc:sldChg chg="add">
        <pc:chgData name="Jānis Judvaitis" userId="67bcd4399994d3de" providerId="LiveId" clId="{0E27F7AF-4EE6-42FD-8463-944E5F55F0CC}" dt="2023-07-06T19:40:05.336" v="4317"/>
        <pc:sldMkLst>
          <pc:docMk/>
          <pc:sldMk cId="1493594138" sldId="398"/>
        </pc:sldMkLst>
      </pc:sldChg>
      <pc:sldChg chg="addSp delSp modSp add del mod">
        <pc:chgData name="Jānis Judvaitis" userId="67bcd4399994d3de" providerId="LiveId" clId="{0E27F7AF-4EE6-42FD-8463-944E5F55F0CC}" dt="2023-07-06T19:42:15.226" v="4364" actId="47"/>
        <pc:sldMkLst>
          <pc:docMk/>
          <pc:sldMk cId="3146527573" sldId="399"/>
        </pc:sldMkLst>
        <pc:spChg chg="mod">
          <ac:chgData name="Jānis Judvaitis" userId="67bcd4399994d3de" providerId="LiveId" clId="{0E27F7AF-4EE6-42FD-8463-944E5F55F0CC}" dt="2023-07-06T19:41:17.686" v="4335" actId="20577"/>
          <ac:spMkLst>
            <pc:docMk/>
            <pc:sldMk cId="3146527573" sldId="399"/>
            <ac:spMk id="2" creationId="{00000000-0000-0000-0000-000000000000}"/>
          </ac:spMkLst>
        </pc:spChg>
        <pc:spChg chg="del mod">
          <ac:chgData name="Jānis Judvaitis" userId="67bcd4399994d3de" providerId="LiveId" clId="{0E27F7AF-4EE6-42FD-8463-944E5F55F0CC}" dt="2023-07-06T19:41:43.808" v="4340" actId="478"/>
          <ac:spMkLst>
            <pc:docMk/>
            <pc:sldMk cId="3146527573" sldId="399"/>
            <ac:spMk id="10" creationId="{EA4A68B6-FF65-4D3B-9C56-A12E9EDCCAE8}"/>
          </ac:spMkLst>
        </pc:spChg>
        <pc:picChg chg="add mod">
          <ac:chgData name="Jānis Judvaitis" userId="67bcd4399994d3de" providerId="LiveId" clId="{0E27F7AF-4EE6-42FD-8463-944E5F55F0CC}" dt="2023-07-06T19:41:46.386" v="4341" actId="1076"/>
          <ac:picMkLst>
            <pc:docMk/>
            <pc:sldMk cId="3146527573" sldId="399"/>
            <ac:picMk id="9" creationId="{0FE8BD13-F3E0-EE9F-7F3C-BE0BA0CE30EB}"/>
          </ac:picMkLst>
        </pc:picChg>
      </pc:sldChg>
      <pc:sldChg chg="addSp delSp modSp add mod ord">
        <pc:chgData name="Jānis Judvaitis" userId="67bcd4399994d3de" providerId="LiveId" clId="{0E27F7AF-4EE6-42FD-8463-944E5F55F0CC}" dt="2023-07-06T19:46:25.417" v="4553" actId="14100"/>
        <pc:sldMkLst>
          <pc:docMk/>
          <pc:sldMk cId="932566074" sldId="400"/>
        </pc:sldMkLst>
        <pc:spChg chg="mod">
          <ac:chgData name="Jānis Judvaitis" userId="67bcd4399994d3de" providerId="LiveId" clId="{0E27F7AF-4EE6-42FD-8463-944E5F55F0CC}" dt="2023-07-06T19:44:43.816" v="4524" actId="20577"/>
          <ac:spMkLst>
            <pc:docMk/>
            <pc:sldMk cId="932566074" sldId="400"/>
            <ac:spMk id="2" creationId="{00000000-0000-0000-0000-000000000000}"/>
          </ac:spMkLst>
        </pc:spChg>
        <pc:spChg chg="add mod">
          <ac:chgData name="Jānis Judvaitis" userId="67bcd4399994d3de" providerId="LiveId" clId="{0E27F7AF-4EE6-42FD-8463-944E5F55F0CC}" dt="2023-07-06T19:46:25.417" v="4553" actId="14100"/>
          <ac:spMkLst>
            <pc:docMk/>
            <pc:sldMk cId="932566074" sldId="400"/>
            <ac:spMk id="9" creationId="{D8B09D40-B0FF-447F-0D47-C764DD61926A}"/>
          </ac:spMkLst>
        </pc:spChg>
        <pc:spChg chg="del">
          <ac:chgData name="Jānis Judvaitis" userId="67bcd4399994d3de" providerId="LiveId" clId="{0E27F7AF-4EE6-42FD-8463-944E5F55F0CC}" dt="2023-07-06T19:41:56.638" v="4361" actId="478"/>
          <ac:spMkLst>
            <pc:docMk/>
            <pc:sldMk cId="932566074" sldId="400"/>
            <ac:spMk id="10" creationId="{EA4A68B6-FF65-4D3B-9C56-A12E9EDCCAE8}"/>
          </ac:spMkLst>
        </pc:spChg>
        <pc:spChg chg="add del">
          <ac:chgData name="Jānis Judvaitis" userId="67bcd4399994d3de" providerId="LiveId" clId="{0E27F7AF-4EE6-42FD-8463-944E5F55F0CC}" dt="2023-07-06T19:45:39.392" v="4547"/>
          <ac:spMkLst>
            <pc:docMk/>
            <pc:sldMk cId="932566074" sldId="400"/>
            <ac:spMk id="11" creationId="{AAFCF7D5-54DD-B725-46CD-1BA9A90762D4}"/>
          </ac:spMkLst>
        </pc:spChg>
        <pc:picChg chg="add del mod">
          <ac:chgData name="Jānis Judvaitis" userId="67bcd4399994d3de" providerId="LiveId" clId="{0E27F7AF-4EE6-42FD-8463-944E5F55F0CC}" dt="2023-07-06T19:42:27.159" v="4366" actId="478"/>
          <ac:picMkLst>
            <pc:docMk/>
            <pc:sldMk cId="932566074" sldId="400"/>
            <ac:picMk id="3" creationId="{A3788863-A49E-8078-B2DC-40C2029B1588}"/>
          </ac:picMkLst>
        </pc:picChg>
        <pc:picChg chg="add mod">
          <ac:chgData name="Jānis Judvaitis" userId="67bcd4399994d3de" providerId="LiveId" clId="{0E27F7AF-4EE6-42FD-8463-944E5F55F0CC}" dt="2023-07-06T19:45:50.022" v="4552" actId="1076"/>
          <ac:picMkLst>
            <pc:docMk/>
            <pc:sldMk cId="932566074" sldId="400"/>
            <ac:picMk id="12" creationId="{A25F77DA-374A-CD36-C1DC-FCF545A1E327}"/>
          </ac:picMkLst>
        </pc:picChg>
      </pc:sldChg>
      <pc:sldChg chg="add">
        <pc:chgData name="Jānis Judvaitis" userId="67bcd4399994d3de" providerId="LiveId" clId="{0E27F7AF-4EE6-42FD-8463-944E5F55F0CC}" dt="2023-07-06T19:42:25.125" v="4365" actId="2890"/>
        <pc:sldMkLst>
          <pc:docMk/>
          <pc:sldMk cId="2491418971" sldId="401"/>
        </pc:sldMkLst>
      </pc:sldChg>
      <pc:sldChg chg="addSp delSp modSp add mod">
        <pc:chgData name="Jānis Judvaitis" userId="67bcd4399994d3de" providerId="LiveId" clId="{0E27F7AF-4EE6-42FD-8463-944E5F55F0CC}" dt="2023-07-06T20:04:08.342" v="5457" actId="20577"/>
        <pc:sldMkLst>
          <pc:docMk/>
          <pc:sldMk cId="2489857845" sldId="402"/>
        </pc:sldMkLst>
        <pc:spChg chg="mod">
          <ac:chgData name="Jānis Judvaitis" userId="67bcd4399994d3de" providerId="LiveId" clId="{0E27F7AF-4EE6-42FD-8463-944E5F55F0CC}" dt="2023-07-06T20:04:08.342" v="5457" actId="20577"/>
          <ac:spMkLst>
            <pc:docMk/>
            <pc:sldMk cId="2489857845" sldId="402"/>
            <ac:spMk id="2" creationId="{00000000-0000-0000-0000-000000000000}"/>
          </ac:spMkLst>
        </pc:spChg>
        <pc:spChg chg="mod">
          <ac:chgData name="Jānis Judvaitis" userId="67bcd4399994d3de" providerId="LiveId" clId="{0E27F7AF-4EE6-42FD-8463-944E5F55F0CC}" dt="2023-07-06T20:03:41.465" v="5451" actId="20577"/>
          <ac:spMkLst>
            <pc:docMk/>
            <pc:sldMk cId="2489857845" sldId="402"/>
            <ac:spMk id="3" creationId="{D2F1E09C-2FFF-1801-4C02-9E132901C217}"/>
          </ac:spMkLst>
        </pc:spChg>
        <pc:spChg chg="add del mod">
          <ac:chgData name="Jānis Judvaitis" userId="67bcd4399994d3de" providerId="LiveId" clId="{0E27F7AF-4EE6-42FD-8463-944E5F55F0CC}" dt="2023-07-06T19:55:27.605" v="5002" actId="478"/>
          <ac:spMkLst>
            <pc:docMk/>
            <pc:sldMk cId="2489857845" sldId="402"/>
            <ac:spMk id="11" creationId="{9B832B8D-021D-AB95-4E8A-54D10C7EA019}"/>
          </ac:spMkLst>
        </pc:spChg>
        <pc:spChg chg="add del mod">
          <ac:chgData name="Jānis Judvaitis" userId="67bcd4399994d3de" providerId="LiveId" clId="{0E27F7AF-4EE6-42FD-8463-944E5F55F0CC}" dt="2023-07-06T19:55:33.913" v="5003" actId="478"/>
          <ac:spMkLst>
            <pc:docMk/>
            <pc:sldMk cId="2489857845" sldId="402"/>
            <ac:spMk id="12" creationId="{1EDCB20C-F7AA-E71A-165F-243D5A0C3715}"/>
          </ac:spMkLst>
        </pc:spChg>
      </pc:sldChg>
      <pc:sldChg chg="addSp delSp modSp add mod">
        <pc:chgData name="Jānis Judvaitis" userId="67bcd4399994d3de" providerId="LiveId" clId="{0E27F7AF-4EE6-42FD-8463-944E5F55F0CC}" dt="2023-07-06T21:00:05.988" v="7336" actId="20577"/>
        <pc:sldMkLst>
          <pc:docMk/>
          <pc:sldMk cId="3321848758" sldId="403"/>
        </pc:sldMkLst>
        <pc:spChg chg="mod">
          <ac:chgData name="Jānis Judvaitis" userId="67bcd4399994d3de" providerId="LiveId" clId="{0E27F7AF-4EE6-42FD-8463-944E5F55F0CC}" dt="2023-07-06T20:12:40.072" v="5771" actId="20577"/>
          <ac:spMkLst>
            <pc:docMk/>
            <pc:sldMk cId="3321848758" sldId="403"/>
            <ac:spMk id="2" creationId="{00000000-0000-0000-0000-000000000000}"/>
          </ac:spMkLst>
        </pc:spChg>
        <pc:spChg chg="add mod">
          <ac:chgData name="Jānis Judvaitis" userId="67bcd4399994d3de" providerId="LiveId" clId="{0E27F7AF-4EE6-42FD-8463-944E5F55F0CC}" dt="2023-07-06T21:00:05.988" v="7336" actId="20577"/>
          <ac:spMkLst>
            <pc:docMk/>
            <pc:sldMk cId="3321848758" sldId="403"/>
            <ac:spMk id="3" creationId="{0896E7F4-4373-C701-FC31-408CAC9A3B08}"/>
          </ac:spMkLst>
        </pc:spChg>
        <pc:spChg chg="del">
          <ac:chgData name="Jānis Judvaitis" userId="67bcd4399994d3de" providerId="LiveId" clId="{0E27F7AF-4EE6-42FD-8463-944E5F55F0CC}" dt="2023-07-06T20:11:01.940" v="5623" actId="478"/>
          <ac:spMkLst>
            <pc:docMk/>
            <pc:sldMk cId="3321848758" sldId="403"/>
            <ac:spMk id="10" creationId="{EA4A68B6-FF65-4D3B-9C56-A12E9EDCCAE8}"/>
          </ac:spMkLst>
        </pc:spChg>
        <pc:picChg chg="add mod">
          <ac:chgData name="Jānis Judvaitis" userId="67bcd4399994d3de" providerId="LiveId" clId="{0E27F7AF-4EE6-42FD-8463-944E5F55F0CC}" dt="2023-07-06T20:18:18.703" v="5903" actId="1076"/>
          <ac:picMkLst>
            <pc:docMk/>
            <pc:sldMk cId="3321848758" sldId="403"/>
            <ac:picMk id="11" creationId="{04B515A4-93BB-5FA6-5096-3C00A9B8DBFE}"/>
          </ac:picMkLst>
        </pc:picChg>
        <pc:picChg chg="add mod">
          <ac:chgData name="Jānis Judvaitis" userId="67bcd4399994d3de" providerId="LiveId" clId="{0E27F7AF-4EE6-42FD-8463-944E5F55F0CC}" dt="2023-07-06T20:18:14.584" v="5902" actId="1076"/>
          <ac:picMkLst>
            <pc:docMk/>
            <pc:sldMk cId="3321848758" sldId="403"/>
            <ac:picMk id="13" creationId="{86A819CD-C052-9D35-AD91-32AC8E59C2E5}"/>
          </ac:picMkLst>
        </pc:picChg>
      </pc:sldChg>
      <pc:sldChg chg="modSp add mod">
        <pc:chgData name="Jānis Judvaitis" userId="67bcd4399994d3de" providerId="LiveId" clId="{0E27F7AF-4EE6-42FD-8463-944E5F55F0CC}" dt="2023-07-06T20:58:05.738" v="7328" actId="20577"/>
        <pc:sldMkLst>
          <pc:docMk/>
          <pc:sldMk cId="2111211363" sldId="404"/>
        </pc:sldMkLst>
        <pc:spChg chg="mod">
          <ac:chgData name="Jānis Judvaitis" userId="67bcd4399994d3de" providerId="LiveId" clId="{0E27F7AF-4EE6-42FD-8463-944E5F55F0CC}" dt="2023-07-06T20:20:03.940" v="5958" actId="20577"/>
          <ac:spMkLst>
            <pc:docMk/>
            <pc:sldMk cId="2111211363" sldId="404"/>
            <ac:spMk id="2" creationId="{00000000-0000-0000-0000-000000000000}"/>
          </ac:spMkLst>
        </pc:spChg>
        <pc:spChg chg="mod">
          <ac:chgData name="Jānis Judvaitis" userId="67bcd4399994d3de" providerId="LiveId" clId="{0E27F7AF-4EE6-42FD-8463-944E5F55F0CC}" dt="2023-07-06T20:58:05.738" v="7328" actId="20577"/>
          <ac:spMkLst>
            <pc:docMk/>
            <pc:sldMk cId="2111211363" sldId="404"/>
            <ac:spMk id="3" creationId="{D2F1E09C-2FFF-1801-4C02-9E132901C217}"/>
          </ac:spMkLst>
        </pc:spChg>
      </pc:sldChg>
      <pc:sldChg chg="addSp delSp modSp add mod">
        <pc:chgData name="Jānis Judvaitis" userId="67bcd4399994d3de" providerId="LiveId" clId="{0E27F7AF-4EE6-42FD-8463-944E5F55F0CC}" dt="2023-07-06T20:30:58.931" v="6327" actId="732"/>
        <pc:sldMkLst>
          <pc:docMk/>
          <pc:sldMk cId="2011736965" sldId="405"/>
        </pc:sldMkLst>
        <pc:spChg chg="mod">
          <ac:chgData name="Jānis Judvaitis" userId="67bcd4399994d3de" providerId="LiveId" clId="{0E27F7AF-4EE6-42FD-8463-944E5F55F0CC}" dt="2023-07-06T20:30:31.763" v="6321" actId="20577"/>
          <ac:spMkLst>
            <pc:docMk/>
            <pc:sldMk cId="2011736965" sldId="405"/>
            <ac:spMk id="2" creationId="{00000000-0000-0000-0000-000000000000}"/>
          </ac:spMkLst>
        </pc:spChg>
        <pc:spChg chg="add del mod">
          <ac:chgData name="Jānis Judvaitis" userId="67bcd4399994d3de" providerId="LiveId" clId="{0E27F7AF-4EE6-42FD-8463-944E5F55F0CC}" dt="2023-07-06T20:30:34.978" v="6323" actId="478"/>
          <ac:spMkLst>
            <pc:docMk/>
            <pc:sldMk cId="2011736965" sldId="405"/>
            <ac:spMk id="3" creationId="{83DA32FC-285B-D1EB-CD3C-54D8B2B12643}"/>
          </ac:spMkLst>
        </pc:spChg>
        <pc:spChg chg="del">
          <ac:chgData name="Jānis Judvaitis" userId="67bcd4399994d3de" providerId="LiveId" clId="{0E27F7AF-4EE6-42FD-8463-944E5F55F0CC}" dt="2023-07-06T20:29:52.453" v="6283" actId="478"/>
          <ac:spMkLst>
            <pc:docMk/>
            <pc:sldMk cId="2011736965" sldId="405"/>
            <ac:spMk id="9" creationId="{A030D5F3-B2B4-4505-B7D5-1CD3EADD0A26}"/>
          </ac:spMkLst>
        </pc:spChg>
        <pc:spChg chg="del">
          <ac:chgData name="Jānis Judvaitis" userId="67bcd4399994d3de" providerId="LiveId" clId="{0E27F7AF-4EE6-42FD-8463-944E5F55F0CC}" dt="2023-07-06T20:29:53.470" v="6284" actId="478"/>
          <ac:spMkLst>
            <pc:docMk/>
            <pc:sldMk cId="2011736965" sldId="405"/>
            <ac:spMk id="10" creationId="{16E081F3-1A0E-4D53-9B72-1659335EF2AE}"/>
          </ac:spMkLst>
        </pc:spChg>
        <pc:picChg chg="add del mod modCrop">
          <ac:chgData name="Jānis Judvaitis" userId="67bcd4399994d3de" providerId="LiveId" clId="{0E27F7AF-4EE6-42FD-8463-944E5F55F0CC}" dt="2023-07-06T20:30:58.931" v="6327" actId="732"/>
          <ac:picMkLst>
            <pc:docMk/>
            <pc:sldMk cId="2011736965" sldId="405"/>
            <ac:picMk id="11" creationId="{236F688A-8E65-F2B7-C878-18020FBB6E12}"/>
          </ac:picMkLst>
        </pc:picChg>
      </pc:sldChg>
      <pc:sldChg chg="modSp add mod">
        <pc:chgData name="Jānis Judvaitis" userId="67bcd4399994d3de" providerId="LiveId" clId="{0E27F7AF-4EE6-42FD-8463-944E5F55F0CC}" dt="2023-07-06T20:50:00.289" v="7204" actId="6549"/>
        <pc:sldMkLst>
          <pc:docMk/>
          <pc:sldMk cId="4066876411" sldId="406"/>
        </pc:sldMkLst>
        <pc:spChg chg="mod">
          <ac:chgData name="Jānis Judvaitis" userId="67bcd4399994d3de" providerId="LiveId" clId="{0E27F7AF-4EE6-42FD-8463-944E5F55F0CC}" dt="2023-07-06T20:49:30.681" v="7203" actId="20577"/>
          <ac:spMkLst>
            <pc:docMk/>
            <pc:sldMk cId="4066876411" sldId="406"/>
            <ac:spMk id="2" creationId="{00000000-0000-0000-0000-000000000000}"/>
          </ac:spMkLst>
        </pc:spChg>
        <pc:spChg chg="mod">
          <ac:chgData name="Jānis Judvaitis" userId="67bcd4399994d3de" providerId="LiveId" clId="{0E27F7AF-4EE6-42FD-8463-944E5F55F0CC}" dt="2023-07-06T20:50:00.289" v="7204" actId="6549"/>
          <ac:spMkLst>
            <pc:docMk/>
            <pc:sldMk cId="4066876411" sldId="406"/>
            <ac:spMk id="3" creationId="{00000000-0000-0000-0000-000000000000}"/>
          </ac:spMkLst>
        </pc:spChg>
      </pc:sldChg>
    </pc:docChg>
  </pc:docChgLst>
  <pc:docChgLst>
    <pc:chgData name="Jānis Judvaitis" userId="67bcd4399994d3de" providerId="LiveId" clId="{775227EF-530F-426B-AE2D-91536CB7CA98}"/>
    <pc:docChg chg="undo redo custSel addSld delSld modSld sldOrd">
      <pc:chgData name="Jānis Judvaitis" userId="67bcd4399994d3de" providerId="LiveId" clId="{775227EF-530F-426B-AE2D-91536CB7CA98}" dt="2023-11-24T11:23:04.980" v="12950" actId="20577"/>
      <pc:docMkLst>
        <pc:docMk/>
      </pc:docMkLst>
      <pc:sldChg chg="delSp modSp mod">
        <pc:chgData name="Jānis Judvaitis" userId="67bcd4399994d3de" providerId="LiveId" clId="{775227EF-530F-426B-AE2D-91536CB7CA98}" dt="2023-11-23T09:32:18.227" v="116" actId="790"/>
        <pc:sldMkLst>
          <pc:docMk/>
          <pc:sldMk cId="1962600079" sldId="257"/>
        </pc:sldMkLst>
        <pc:spChg chg="mod">
          <ac:chgData name="Jānis Judvaitis" userId="67bcd4399994d3de" providerId="LiveId" clId="{775227EF-530F-426B-AE2D-91536CB7CA98}" dt="2023-11-23T09:32:18.227" v="116" actId="790"/>
          <ac:spMkLst>
            <pc:docMk/>
            <pc:sldMk cId="1962600079" sldId="257"/>
            <ac:spMk id="2" creationId="{00000000-0000-0000-0000-000000000000}"/>
          </ac:spMkLst>
        </pc:spChg>
        <pc:spChg chg="mod">
          <ac:chgData name="Jānis Judvaitis" userId="67bcd4399994d3de" providerId="LiveId" clId="{775227EF-530F-426B-AE2D-91536CB7CA98}" dt="2023-11-23T09:30:21.116" v="105" actId="1036"/>
          <ac:spMkLst>
            <pc:docMk/>
            <pc:sldMk cId="1962600079" sldId="257"/>
            <ac:spMk id="3" creationId="{00000000-0000-0000-0000-000000000000}"/>
          </ac:spMkLst>
        </pc:spChg>
        <pc:spChg chg="del">
          <ac:chgData name="Jānis Judvaitis" userId="67bcd4399994d3de" providerId="LiveId" clId="{775227EF-530F-426B-AE2D-91536CB7CA98}" dt="2023-11-23T09:29:01.700" v="6" actId="478"/>
          <ac:spMkLst>
            <pc:docMk/>
            <pc:sldMk cId="1962600079" sldId="257"/>
            <ac:spMk id="4" creationId="{5D561237-DEA6-45F5-BAAD-32C227D56A88}"/>
          </ac:spMkLst>
        </pc:spChg>
        <pc:spChg chg="mod">
          <ac:chgData name="Jānis Judvaitis" userId="67bcd4399994d3de" providerId="LiveId" clId="{775227EF-530F-426B-AE2D-91536CB7CA98}" dt="2023-11-23T09:30:24.395" v="106" actId="1076"/>
          <ac:spMkLst>
            <pc:docMk/>
            <pc:sldMk cId="1962600079" sldId="257"/>
            <ac:spMk id="5" creationId="{397D7B19-BC53-A35E-001A-7F68038A731B}"/>
          </ac:spMkLst>
        </pc:spChg>
      </pc:sldChg>
      <pc:sldChg chg="del mod modShow">
        <pc:chgData name="Jānis Judvaitis" userId="67bcd4399994d3de" providerId="LiveId" clId="{775227EF-530F-426B-AE2D-91536CB7CA98}" dt="2023-11-24T11:11:10.058" v="12786" actId="2696"/>
        <pc:sldMkLst>
          <pc:docMk/>
          <pc:sldMk cId="2755413930" sldId="279"/>
        </pc:sldMkLst>
      </pc:sldChg>
      <pc:sldChg chg="modSp mod">
        <pc:chgData name="Jānis Judvaitis" userId="67bcd4399994d3de" providerId="LiveId" clId="{775227EF-530F-426B-AE2D-91536CB7CA98}" dt="2023-11-23T09:32:29.390" v="122" actId="20577"/>
        <pc:sldMkLst>
          <pc:docMk/>
          <pc:sldMk cId="4050066594" sldId="302"/>
        </pc:sldMkLst>
        <pc:spChg chg="mod">
          <ac:chgData name="Jānis Judvaitis" userId="67bcd4399994d3de" providerId="LiveId" clId="{775227EF-530F-426B-AE2D-91536CB7CA98}" dt="2023-11-23T09:32:29.390" v="122" actId="20577"/>
          <ac:spMkLst>
            <pc:docMk/>
            <pc:sldMk cId="4050066594" sldId="302"/>
            <ac:spMk id="2" creationId="{00000000-0000-0000-0000-000000000000}"/>
          </ac:spMkLst>
        </pc:spChg>
      </pc:sldChg>
      <pc:sldChg chg="modSp mod">
        <pc:chgData name="Jānis Judvaitis" userId="67bcd4399994d3de" providerId="LiveId" clId="{775227EF-530F-426B-AE2D-91536CB7CA98}" dt="2023-11-23T12:30:36.304" v="1093" actId="20577"/>
        <pc:sldMkLst>
          <pc:docMk/>
          <pc:sldMk cId="2496203949" sldId="303"/>
        </pc:sldMkLst>
        <pc:spChg chg="mod">
          <ac:chgData name="Jānis Judvaitis" userId="67bcd4399994d3de" providerId="LiveId" clId="{775227EF-530F-426B-AE2D-91536CB7CA98}" dt="2023-11-23T12:30:36.304" v="1093" actId="20577"/>
          <ac:spMkLst>
            <pc:docMk/>
            <pc:sldMk cId="2496203949" sldId="303"/>
            <ac:spMk id="2" creationId="{00000000-0000-0000-0000-000000000000}"/>
          </ac:spMkLst>
        </pc:spChg>
      </pc:sldChg>
      <pc:sldChg chg="modSp mod">
        <pc:chgData name="Jānis Judvaitis" userId="67bcd4399994d3de" providerId="LiveId" clId="{775227EF-530F-426B-AE2D-91536CB7CA98}" dt="2023-11-23T13:16:09.379" v="3555" actId="20577"/>
        <pc:sldMkLst>
          <pc:docMk/>
          <pc:sldMk cId="1646246413" sldId="304"/>
        </pc:sldMkLst>
        <pc:spChg chg="mod">
          <ac:chgData name="Jānis Judvaitis" userId="67bcd4399994d3de" providerId="LiveId" clId="{775227EF-530F-426B-AE2D-91536CB7CA98}" dt="2023-11-23T13:16:09.379" v="3555" actId="20577"/>
          <ac:spMkLst>
            <pc:docMk/>
            <pc:sldMk cId="1646246413" sldId="304"/>
            <ac:spMk id="2" creationId="{00000000-0000-0000-0000-000000000000}"/>
          </ac:spMkLst>
        </pc:spChg>
      </pc:sldChg>
      <pc:sldChg chg="modSp mod">
        <pc:chgData name="Jānis Judvaitis" userId="67bcd4399994d3de" providerId="LiveId" clId="{775227EF-530F-426B-AE2D-91536CB7CA98}" dt="2023-11-23T13:21:59.591" v="3655" actId="20577"/>
        <pc:sldMkLst>
          <pc:docMk/>
          <pc:sldMk cId="2904947371" sldId="305"/>
        </pc:sldMkLst>
        <pc:spChg chg="mod">
          <ac:chgData name="Jānis Judvaitis" userId="67bcd4399994d3de" providerId="LiveId" clId="{775227EF-530F-426B-AE2D-91536CB7CA98}" dt="2023-11-23T13:21:59.591" v="3655" actId="20577"/>
          <ac:spMkLst>
            <pc:docMk/>
            <pc:sldMk cId="2904947371" sldId="305"/>
            <ac:spMk id="2" creationId="{00000000-0000-0000-0000-000000000000}"/>
          </ac:spMkLst>
        </pc:spChg>
      </pc:sldChg>
      <pc:sldChg chg="modSp mod">
        <pc:chgData name="Jānis Judvaitis" userId="67bcd4399994d3de" providerId="LiveId" clId="{775227EF-530F-426B-AE2D-91536CB7CA98}" dt="2023-11-23T13:57:03.316" v="5053" actId="20577"/>
        <pc:sldMkLst>
          <pc:docMk/>
          <pc:sldMk cId="2860643514" sldId="306"/>
        </pc:sldMkLst>
        <pc:spChg chg="mod">
          <ac:chgData name="Jānis Judvaitis" userId="67bcd4399994d3de" providerId="LiveId" clId="{775227EF-530F-426B-AE2D-91536CB7CA98}" dt="2023-11-23T13:57:03.316" v="5053" actId="20577"/>
          <ac:spMkLst>
            <pc:docMk/>
            <pc:sldMk cId="2860643514" sldId="306"/>
            <ac:spMk id="2" creationId="{00000000-0000-0000-0000-000000000000}"/>
          </ac:spMkLst>
        </pc:spChg>
      </pc:sldChg>
      <pc:sldChg chg="modSp mod modNotesTx">
        <pc:chgData name="Jānis Judvaitis" userId="67bcd4399994d3de" providerId="LiveId" clId="{775227EF-530F-426B-AE2D-91536CB7CA98}" dt="2023-11-23T14:53:12.073" v="6881" actId="13926"/>
        <pc:sldMkLst>
          <pc:docMk/>
          <pc:sldMk cId="3079387534" sldId="307"/>
        </pc:sldMkLst>
        <pc:spChg chg="mod">
          <ac:chgData name="Jānis Judvaitis" userId="67bcd4399994d3de" providerId="LiveId" clId="{775227EF-530F-426B-AE2D-91536CB7CA98}" dt="2023-11-23T09:32:40.261" v="128" actId="20577"/>
          <ac:spMkLst>
            <pc:docMk/>
            <pc:sldMk cId="3079387534" sldId="307"/>
            <ac:spMk id="2" creationId="{00000000-0000-0000-0000-000000000000}"/>
          </ac:spMkLst>
        </pc:spChg>
        <pc:spChg chg="mod">
          <ac:chgData name="Jānis Judvaitis" userId="67bcd4399994d3de" providerId="LiveId" clId="{775227EF-530F-426B-AE2D-91536CB7CA98}" dt="2023-11-23T14:53:12.073" v="6881" actId="13926"/>
          <ac:spMkLst>
            <pc:docMk/>
            <pc:sldMk cId="3079387534" sldId="307"/>
            <ac:spMk id="3" creationId="{00000000-0000-0000-0000-000000000000}"/>
          </ac:spMkLst>
        </pc:spChg>
      </pc:sldChg>
      <pc:sldChg chg="modSp mod">
        <pc:chgData name="Jānis Judvaitis" userId="67bcd4399994d3de" providerId="LiveId" clId="{775227EF-530F-426B-AE2D-91536CB7CA98}" dt="2023-11-23T12:26:37.003" v="873" actId="5793"/>
        <pc:sldMkLst>
          <pc:docMk/>
          <pc:sldMk cId="1074686744" sldId="308"/>
        </pc:sldMkLst>
        <pc:spChg chg="mod">
          <ac:chgData name="Jānis Judvaitis" userId="67bcd4399994d3de" providerId="LiveId" clId="{775227EF-530F-426B-AE2D-91536CB7CA98}" dt="2023-11-23T12:22:36.149" v="845" actId="20577"/>
          <ac:spMkLst>
            <pc:docMk/>
            <pc:sldMk cId="1074686744" sldId="308"/>
            <ac:spMk id="2" creationId="{00000000-0000-0000-0000-000000000000}"/>
          </ac:spMkLst>
        </pc:spChg>
        <pc:spChg chg="mod">
          <ac:chgData name="Jānis Judvaitis" userId="67bcd4399994d3de" providerId="LiveId" clId="{775227EF-530F-426B-AE2D-91536CB7CA98}" dt="2023-11-23T12:26:37.003" v="873" actId="5793"/>
          <ac:spMkLst>
            <pc:docMk/>
            <pc:sldMk cId="1074686744" sldId="308"/>
            <ac:spMk id="3" creationId="{00000000-0000-0000-0000-000000000000}"/>
          </ac:spMkLst>
        </pc:spChg>
      </pc:sldChg>
      <pc:sldChg chg="modSp mod">
        <pc:chgData name="Jānis Judvaitis" userId="67bcd4399994d3de" providerId="LiveId" clId="{775227EF-530F-426B-AE2D-91536CB7CA98}" dt="2023-11-23T14:45:58.110" v="6604" actId="20577"/>
        <pc:sldMkLst>
          <pc:docMk/>
          <pc:sldMk cId="3802963247" sldId="310"/>
        </pc:sldMkLst>
        <pc:spChg chg="mod">
          <ac:chgData name="Jānis Judvaitis" userId="67bcd4399994d3de" providerId="LiveId" clId="{775227EF-530F-426B-AE2D-91536CB7CA98}" dt="2023-11-23T14:41:59.268" v="6180" actId="20577"/>
          <ac:spMkLst>
            <pc:docMk/>
            <pc:sldMk cId="3802963247" sldId="310"/>
            <ac:spMk id="2" creationId="{00000000-0000-0000-0000-000000000000}"/>
          </ac:spMkLst>
        </pc:spChg>
        <pc:spChg chg="mod">
          <ac:chgData name="Jānis Judvaitis" userId="67bcd4399994d3de" providerId="LiveId" clId="{775227EF-530F-426B-AE2D-91536CB7CA98}" dt="2023-11-23T14:45:58.110" v="6604" actId="20577"/>
          <ac:spMkLst>
            <pc:docMk/>
            <pc:sldMk cId="3802963247" sldId="310"/>
            <ac:spMk id="3" creationId="{00000000-0000-0000-0000-000000000000}"/>
          </ac:spMkLst>
        </pc:spChg>
      </pc:sldChg>
      <pc:sldChg chg="modSp mod">
        <pc:chgData name="Jānis Judvaitis" userId="67bcd4399994d3de" providerId="LiveId" clId="{775227EF-530F-426B-AE2D-91536CB7CA98}" dt="2023-11-23T13:13:56.925" v="3375" actId="20577"/>
        <pc:sldMkLst>
          <pc:docMk/>
          <pc:sldMk cId="1745561647" sldId="311"/>
        </pc:sldMkLst>
        <pc:spChg chg="mod">
          <ac:chgData name="Jānis Judvaitis" userId="67bcd4399994d3de" providerId="LiveId" clId="{775227EF-530F-426B-AE2D-91536CB7CA98}" dt="2023-11-23T13:13:56.925" v="3375" actId="20577"/>
          <ac:spMkLst>
            <pc:docMk/>
            <pc:sldMk cId="1745561647" sldId="311"/>
            <ac:spMk id="2" creationId="{00000000-0000-0000-0000-000000000000}"/>
          </ac:spMkLst>
        </pc:spChg>
      </pc:sldChg>
      <pc:sldChg chg="addSp modSp mod">
        <pc:chgData name="Jānis Judvaitis" userId="67bcd4399994d3de" providerId="LiveId" clId="{775227EF-530F-426B-AE2D-91536CB7CA98}" dt="2023-11-23T12:53:24.697" v="2303" actId="20577"/>
        <pc:sldMkLst>
          <pc:docMk/>
          <pc:sldMk cId="131887977" sldId="315"/>
        </pc:sldMkLst>
        <pc:spChg chg="mod">
          <ac:chgData name="Jānis Judvaitis" userId="67bcd4399994d3de" providerId="LiveId" clId="{775227EF-530F-426B-AE2D-91536CB7CA98}" dt="2023-11-23T12:38:52.873" v="1625" actId="20577"/>
          <ac:spMkLst>
            <pc:docMk/>
            <pc:sldMk cId="131887977" sldId="315"/>
            <ac:spMk id="2" creationId="{00000000-0000-0000-0000-000000000000}"/>
          </ac:spMkLst>
        </pc:spChg>
        <pc:spChg chg="mod">
          <ac:chgData name="Jānis Judvaitis" userId="67bcd4399994d3de" providerId="LiveId" clId="{775227EF-530F-426B-AE2D-91536CB7CA98}" dt="2023-11-23T12:53:24.697" v="2303" actId="20577"/>
          <ac:spMkLst>
            <pc:docMk/>
            <pc:sldMk cId="131887977" sldId="315"/>
            <ac:spMk id="3" creationId="{00000000-0000-0000-0000-000000000000}"/>
          </ac:spMkLst>
        </pc:spChg>
        <pc:spChg chg="add mod">
          <ac:chgData name="Jānis Judvaitis" userId="67bcd4399994d3de" providerId="LiveId" clId="{775227EF-530F-426B-AE2D-91536CB7CA98}" dt="2023-11-23T12:42:24.343" v="1678" actId="114"/>
          <ac:spMkLst>
            <pc:docMk/>
            <pc:sldMk cId="131887977" sldId="315"/>
            <ac:spMk id="9" creationId="{8180C932-C35B-5E56-E327-BA38DC5CA749}"/>
          </ac:spMkLst>
        </pc:spChg>
        <pc:picChg chg="mod">
          <ac:chgData name="Jānis Judvaitis" userId="67bcd4399994d3de" providerId="LiveId" clId="{775227EF-530F-426B-AE2D-91536CB7CA98}" dt="2023-11-23T12:41:30.533" v="1668" actId="1076"/>
          <ac:picMkLst>
            <pc:docMk/>
            <pc:sldMk cId="131887977" sldId="315"/>
            <ac:picMk id="10" creationId="{462C382C-3A95-4DA1-5BE7-908A38DFAB80}"/>
          </ac:picMkLst>
        </pc:picChg>
      </pc:sldChg>
      <pc:sldChg chg="del mod modShow">
        <pc:chgData name="Jānis Judvaitis" userId="67bcd4399994d3de" providerId="LiveId" clId="{775227EF-530F-426B-AE2D-91536CB7CA98}" dt="2023-11-23T12:43:04.339" v="1695" actId="2696"/>
        <pc:sldMkLst>
          <pc:docMk/>
          <pc:sldMk cId="600458533" sldId="316"/>
        </pc:sldMkLst>
      </pc:sldChg>
      <pc:sldChg chg="add mod modShow">
        <pc:chgData name="Jānis Judvaitis" userId="67bcd4399994d3de" providerId="LiveId" clId="{775227EF-530F-426B-AE2D-91536CB7CA98}" dt="2023-11-23T12:55:48.332" v="2467" actId="729"/>
        <pc:sldMkLst>
          <pc:docMk/>
          <pc:sldMk cId="1969465039" sldId="316"/>
        </pc:sldMkLst>
      </pc:sldChg>
      <pc:sldChg chg="del mod modShow">
        <pc:chgData name="Jānis Judvaitis" userId="67bcd4399994d3de" providerId="LiveId" clId="{775227EF-530F-426B-AE2D-91536CB7CA98}" dt="2023-11-23T12:43:04.339" v="1695" actId="2696"/>
        <pc:sldMkLst>
          <pc:docMk/>
          <pc:sldMk cId="77883468" sldId="317"/>
        </pc:sldMkLst>
      </pc:sldChg>
      <pc:sldChg chg="add mod modShow">
        <pc:chgData name="Jānis Judvaitis" userId="67bcd4399994d3de" providerId="LiveId" clId="{775227EF-530F-426B-AE2D-91536CB7CA98}" dt="2023-11-23T12:55:48.332" v="2467" actId="729"/>
        <pc:sldMkLst>
          <pc:docMk/>
          <pc:sldMk cId="631442935" sldId="317"/>
        </pc:sldMkLst>
      </pc:sldChg>
      <pc:sldChg chg="modSp mod">
        <pc:chgData name="Jānis Judvaitis" userId="67bcd4399994d3de" providerId="LiveId" clId="{775227EF-530F-426B-AE2D-91536CB7CA98}" dt="2023-11-23T12:33:10.402" v="1315" actId="20577"/>
        <pc:sldMkLst>
          <pc:docMk/>
          <pc:sldMk cId="1119331829" sldId="333"/>
        </pc:sldMkLst>
        <pc:spChg chg="mod">
          <ac:chgData name="Jānis Judvaitis" userId="67bcd4399994d3de" providerId="LiveId" clId="{775227EF-530F-426B-AE2D-91536CB7CA98}" dt="2023-11-23T12:30:54.498" v="1099" actId="20577"/>
          <ac:spMkLst>
            <pc:docMk/>
            <pc:sldMk cId="1119331829" sldId="333"/>
            <ac:spMk id="2" creationId="{00000000-0000-0000-0000-000000000000}"/>
          </ac:spMkLst>
        </pc:spChg>
        <pc:spChg chg="mod">
          <ac:chgData name="Jānis Judvaitis" userId="67bcd4399994d3de" providerId="LiveId" clId="{775227EF-530F-426B-AE2D-91536CB7CA98}" dt="2023-11-23T12:33:10.402" v="1315" actId="20577"/>
          <ac:spMkLst>
            <pc:docMk/>
            <pc:sldMk cId="1119331829" sldId="333"/>
            <ac:spMk id="9" creationId="{92272789-B6A3-462F-8265-F10265321884}"/>
          </ac:spMkLst>
        </pc:spChg>
      </pc:sldChg>
      <pc:sldChg chg="addSp modSp mod">
        <pc:chgData name="Jānis Judvaitis" userId="67bcd4399994d3de" providerId="LiveId" clId="{775227EF-530F-426B-AE2D-91536CB7CA98}" dt="2023-11-23T12:55:21.742" v="2463" actId="20577"/>
        <pc:sldMkLst>
          <pc:docMk/>
          <pc:sldMk cId="804396005" sldId="334"/>
        </pc:sldMkLst>
        <pc:spChg chg="mod">
          <ac:chgData name="Jānis Judvaitis" userId="67bcd4399994d3de" providerId="LiveId" clId="{775227EF-530F-426B-AE2D-91536CB7CA98}" dt="2023-11-23T12:50:57.927" v="2186" actId="20577"/>
          <ac:spMkLst>
            <pc:docMk/>
            <pc:sldMk cId="804396005" sldId="334"/>
            <ac:spMk id="2" creationId="{00000000-0000-0000-0000-000000000000}"/>
          </ac:spMkLst>
        </pc:spChg>
        <pc:spChg chg="add mod">
          <ac:chgData name="Jānis Judvaitis" userId="67bcd4399994d3de" providerId="LiveId" clId="{775227EF-530F-426B-AE2D-91536CB7CA98}" dt="2023-11-23T12:55:21.742" v="2463" actId="20577"/>
          <ac:spMkLst>
            <pc:docMk/>
            <pc:sldMk cId="804396005" sldId="334"/>
            <ac:spMk id="3" creationId="{66200B1A-B500-8925-9BE2-98A2DD346CBF}"/>
          </ac:spMkLst>
        </pc:spChg>
        <pc:spChg chg="mod">
          <ac:chgData name="Jānis Judvaitis" userId="67bcd4399994d3de" providerId="LiveId" clId="{775227EF-530F-426B-AE2D-91536CB7CA98}" dt="2023-11-23T12:54:58.025" v="2458" actId="20577"/>
          <ac:spMkLst>
            <pc:docMk/>
            <pc:sldMk cId="804396005" sldId="334"/>
            <ac:spMk id="9" creationId="{92272789-B6A3-462F-8265-F10265321884}"/>
          </ac:spMkLst>
        </pc:spChg>
        <pc:picChg chg="mod">
          <ac:chgData name="Jānis Judvaitis" userId="67bcd4399994d3de" providerId="LiveId" clId="{775227EF-530F-426B-AE2D-91536CB7CA98}" dt="2023-11-23T12:55:05.457" v="2459" actId="1076"/>
          <ac:picMkLst>
            <pc:docMk/>
            <pc:sldMk cId="804396005" sldId="334"/>
            <ac:picMk id="10" creationId="{491BB22D-4033-0E8D-879A-6AF5B68C9ED1}"/>
          </ac:picMkLst>
        </pc:picChg>
      </pc:sldChg>
      <pc:sldChg chg="addSp modSp mod">
        <pc:chgData name="Jānis Judvaitis" userId="67bcd4399994d3de" providerId="LiveId" clId="{775227EF-530F-426B-AE2D-91536CB7CA98}" dt="2023-11-23T13:41:59.783" v="4602" actId="1076"/>
        <pc:sldMkLst>
          <pc:docMk/>
          <pc:sldMk cId="3893837600" sldId="340"/>
        </pc:sldMkLst>
        <pc:spChg chg="mod">
          <ac:chgData name="Jānis Judvaitis" userId="67bcd4399994d3de" providerId="LiveId" clId="{775227EF-530F-426B-AE2D-91536CB7CA98}" dt="2023-11-23T13:16:17.386" v="3557" actId="20577"/>
          <ac:spMkLst>
            <pc:docMk/>
            <pc:sldMk cId="3893837600" sldId="340"/>
            <ac:spMk id="2" creationId="{00000000-0000-0000-0000-000000000000}"/>
          </ac:spMkLst>
        </pc:spChg>
        <pc:spChg chg="mod">
          <ac:chgData name="Jānis Judvaitis" userId="67bcd4399994d3de" providerId="LiveId" clId="{775227EF-530F-426B-AE2D-91536CB7CA98}" dt="2023-11-23T13:41:54.649" v="4600" actId="20577"/>
          <ac:spMkLst>
            <pc:docMk/>
            <pc:sldMk cId="3893837600" sldId="340"/>
            <ac:spMk id="9" creationId="{92272789-B6A3-462F-8265-F10265321884}"/>
          </ac:spMkLst>
        </pc:spChg>
        <pc:spChg chg="add mod">
          <ac:chgData name="Jānis Judvaitis" userId="67bcd4399994d3de" providerId="LiveId" clId="{775227EF-530F-426B-AE2D-91536CB7CA98}" dt="2023-11-23T13:41:36.016" v="4588" actId="1076"/>
          <ac:spMkLst>
            <pc:docMk/>
            <pc:sldMk cId="3893837600" sldId="340"/>
            <ac:spMk id="11" creationId="{8B2FDD12-01B2-7E87-7C6D-D134C9245753}"/>
          </ac:spMkLst>
        </pc:spChg>
        <pc:picChg chg="mod ord">
          <ac:chgData name="Jānis Judvaitis" userId="67bcd4399994d3de" providerId="LiveId" clId="{775227EF-530F-426B-AE2D-91536CB7CA98}" dt="2023-11-23T13:41:59.783" v="4602" actId="1076"/>
          <ac:picMkLst>
            <pc:docMk/>
            <pc:sldMk cId="3893837600" sldId="340"/>
            <ac:picMk id="3" creationId="{7E51FE44-C0E2-0C8D-6F4B-95783D639B28}"/>
          </ac:picMkLst>
        </pc:picChg>
      </pc:sldChg>
      <pc:sldChg chg="addSp delSp modSp mod delAnim">
        <pc:chgData name="Jānis Judvaitis" userId="67bcd4399994d3de" providerId="LiveId" clId="{775227EF-530F-426B-AE2D-91536CB7CA98}" dt="2023-11-23T13:15:44.478" v="3519" actId="1076"/>
        <pc:sldMkLst>
          <pc:docMk/>
          <pc:sldMk cId="1134936963" sldId="341"/>
        </pc:sldMkLst>
        <pc:spChg chg="mod">
          <ac:chgData name="Jānis Judvaitis" userId="67bcd4399994d3de" providerId="LiveId" clId="{775227EF-530F-426B-AE2D-91536CB7CA98}" dt="2023-11-23T13:15:03.333" v="3511" actId="20577"/>
          <ac:spMkLst>
            <pc:docMk/>
            <pc:sldMk cId="1134936963" sldId="341"/>
            <ac:spMk id="2" creationId="{00000000-0000-0000-0000-000000000000}"/>
          </ac:spMkLst>
        </pc:spChg>
        <pc:spChg chg="add del">
          <ac:chgData name="Jānis Judvaitis" userId="67bcd4399994d3de" providerId="LiveId" clId="{775227EF-530F-426B-AE2D-91536CB7CA98}" dt="2023-11-23T13:15:34.776" v="3514"/>
          <ac:spMkLst>
            <pc:docMk/>
            <pc:sldMk cId="1134936963" sldId="341"/>
            <ac:spMk id="3" creationId="{5BBF3833-6445-358A-9FA1-7829398B2EBA}"/>
          </ac:spMkLst>
        </pc:spChg>
        <pc:picChg chg="add mod">
          <ac:chgData name="Jānis Judvaitis" userId="67bcd4399994d3de" providerId="LiveId" clId="{775227EF-530F-426B-AE2D-91536CB7CA98}" dt="2023-11-23T13:15:44.478" v="3519" actId="1076"/>
          <ac:picMkLst>
            <pc:docMk/>
            <pc:sldMk cId="1134936963" sldId="341"/>
            <ac:picMk id="10" creationId="{AD90D48F-BA43-4888-6E76-B522E8869082}"/>
          </ac:picMkLst>
        </pc:picChg>
        <pc:picChg chg="del">
          <ac:chgData name="Jānis Judvaitis" userId="67bcd4399994d3de" providerId="LiveId" clId="{775227EF-530F-426B-AE2D-91536CB7CA98}" dt="2023-11-23T13:15:32.293" v="3512" actId="478"/>
          <ac:picMkLst>
            <pc:docMk/>
            <pc:sldMk cId="1134936963" sldId="341"/>
            <ac:picMk id="11" creationId="{87DF801C-A481-4011-9BA9-374C3D428C20}"/>
          </ac:picMkLst>
        </pc:picChg>
      </pc:sldChg>
      <pc:sldChg chg="del">
        <pc:chgData name="Jānis Judvaitis" userId="67bcd4399994d3de" providerId="LiveId" clId="{775227EF-530F-426B-AE2D-91536CB7CA98}" dt="2023-11-23T13:15:51.418" v="3520" actId="2696"/>
        <pc:sldMkLst>
          <pc:docMk/>
          <pc:sldMk cId="920769803" sldId="342"/>
        </pc:sldMkLst>
      </pc:sldChg>
      <pc:sldChg chg="add">
        <pc:chgData name="Jānis Judvaitis" userId="67bcd4399994d3de" providerId="LiveId" clId="{775227EF-530F-426B-AE2D-91536CB7CA98}" dt="2023-11-23T13:15:55.983" v="3521"/>
        <pc:sldMkLst>
          <pc:docMk/>
          <pc:sldMk cId="2241509612" sldId="342"/>
        </pc:sldMkLst>
      </pc:sldChg>
      <pc:sldChg chg="addSp modSp mod">
        <pc:chgData name="Jānis Judvaitis" userId="67bcd4399994d3de" providerId="LiveId" clId="{775227EF-530F-426B-AE2D-91536CB7CA98}" dt="2023-11-23T13:45:27.836" v="4646" actId="1076"/>
        <pc:sldMkLst>
          <pc:docMk/>
          <pc:sldMk cId="2009986785" sldId="350"/>
        </pc:sldMkLst>
        <pc:spChg chg="mod">
          <ac:chgData name="Jānis Judvaitis" userId="67bcd4399994d3de" providerId="LiveId" clId="{775227EF-530F-426B-AE2D-91536CB7CA98}" dt="2023-11-23T13:44:33.605" v="4622" actId="20577"/>
          <ac:spMkLst>
            <pc:docMk/>
            <pc:sldMk cId="2009986785" sldId="350"/>
            <ac:spMk id="2" creationId="{00000000-0000-0000-0000-000000000000}"/>
          </ac:spMkLst>
        </pc:spChg>
        <pc:spChg chg="add mod">
          <ac:chgData name="Jānis Judvaitis" userId="67bcd4399994d3de" providerId="LiveId" clId="{775227EF-530F-426B-AE2D-91536CB7CA98}" dt="2023-11-23T13:45:27.836" v="4646" actId="1076"/>
          <ac:spMkLst>
            <pc:docMk/>
            <pc:sldMk cId="2009986785" sldId="350"/>
            <ac:spMk id="3" creationId="{11163B3F-B6F6-5D22-0ED5-BDA07B27E178}"/>
          </ac:spMkLst>
        </pc:spChg>
        <pc:spChg chg="mod">
          <ac:chgData name="Jānis Judvaitis" userId="67bcd4399994d3de" providerId="LiveId" clId="{775227EF-530F-426B-AE2D-91536CB7CA98}" dt="2023-11-23T13:42:15.826" v="4606" actId="1076"/>
          <ac:spMkLst>
            <pc:docMk/>
            <pc:sldMk cId="2009986785" sldId="350"/>
            <ac:spMk id="12" creationId="{D60E07CB-C4B1-41F7-8270-6BAF40AC462E}"/>
          </ac:spMkLst>
        </pc:spChg>
      </pc:sldChg>
      <pc:sldChg chg="modSp mod modShow">
        <pc:chgData name="Jānis Judvaitis" userId="67bcd4399994d3de" providerId="LiveId" clId="{775227EF-530F-426B-AE2D-91536CB7CA98}" dt="2023-11-24T11:20:13.136" v="12914" actId="729"/>
        <pc:sldMkLst>
          <pc:docMk/>
          <pc:sldMk cId="407261387" sldId="351"/>
        </pc:sldMkLst>
        <pc:spChg chg="mod">
          <ac:chgData name="Jānis Judvaitis" userId="67bcd4399994d3de" providerId="LiveId" clId="{775227EF-530F-426B-AE2D-91536CB7CA98}" dt="2023-11-24T11:19:04.609" v="12816" actId="20577"/>
          <ac:spMkLst>
            <pc:docMk/>
            <pc:sldMk cId="407261387" sldId="351"/>
            <ac:spMk id="2" creationId="{00000000-0000-0000-0000-000000000000}"/>
          </ac:spMkLst>
        </pc:spChg>
        <pc:spChg chg="mod">
          <ac:chgData name="Jānis Judvaitis" userId="67bcd4399994d3de" providerId="LiveId" clId="{775227EF-530F-426B-AE2D-91536CB7CA98}" dt="2023-11-24T11:19:45.914" v="12913" actId="27636"/>
          <ac:spMkLst>
            <pc:docMk/>
            <pc:sldMk cId="407261387" sldId="351"/>
            <ac:spMk id="9" creationId="{92272789-B6A3-462F-8265-F10265321884}"/>
          </ac:spMkLst>
        </pc:spChg>
      </pc:sldChg>
      <pc:sldChg chg="add mod modShow">
        <pc:chgData name="Jānis Judvaitis" userId="67bcd4399994d3de" providerId="LiveId" clId="{775227EF-530F-426B-AE2D-91536CB7CA98}" dt="2023-11-23T14:52:00.252" v="6870" actId="729"/>
        <pc:sldMkLst>
          <pc:docMk/>
          <pc:sldMk cId="503056844" sldId="353"/>
        </pc:sldMkLst>
      </pc:sldChg>
      <pc:sldChg chg="del mod modShow">
        <pc:chgData name="Jānis Judvaitis" userId="67bcd4399994d3de" providerId="LiveId" clId="{775227EF-530F-426B-AE2D-91536CB7CA98}" dt="2023-11-23T14:51:49.520" v="6868" actId="2696"/>
        <pc:sldMkLst>
          <pc:docMk/>
          <pc:sldMk cId="1041972591" sldId="353"/>
        </pc:sldMkLst>
      </pc:sldChg>
      <pc:sldChg chg="addSp delSp modSp mod">
        <pc:chgData name="Jānis Judvaitis" userId="67bcd4399994d3de" providerId="LiveId" clId="{775227EF-530F-426B-AE2D-91536CB7CA98}" dt="2023-11-24T11:20:23.192" v="12916" actId="20577"/>
        <pc:sldMkLst>
          <pc:docMk/>
          <pc:sldMk cId="2584541246" sldId="356"/>
        </pc:sldMkLst>
        <pc:spChg chg="mod">
          <ac:chgData name="Jānis Judvaitis" userId="67bcd4399994d3de" providerId="LiveId" clId="{775227EF-530F-426B-AE2D-91536CB7CA98}" dt="2023-11-23T13:18:14.921" v="3616" actId="20577"/>
          <ac:spMkLst>
            <pc:docMk/>
            <pc:sldMk cId="2584541246" sldId="356"/>
            <ac:spMk id="2" creationId="{00000000-0000-0000-0000-000000000000}"/>
          </ac:spMkLst>
        </pc:spChg>
        <pc:spChg chg="add del mod">
          <ac:chgData name="Jānis Judvaitis" userId="67bcd4399994d3de" providerId="LiveId" clId="{775227EF-530F-426B-AE2D-91536CB7CA98}" dt="2023-11-23T13:36:23.706" v="4516"/>
          <ac:spMkLst>
            <pc:docMk/>
            <pc:sldMk cId="2584541246" sldId="356"/>
            <ac:spMk id="11" creationId="{3408CB9D-F3BC-2171-C138-D13CD6E199A2}"/>
          </ac:spMkLst>
        </pc:spChg>
        <pc:spChg chg="add del mod">
          <ac:chgData name="Jānis Judvaitis" userId="67bcd4399994d3de" providerId="LiveId" clId="{775227EF-530F-426B-AE2D-91536CB7CA98}" dt="2023-11-24T11:20:23.192" v="12916" actId="20577"/>
          <ac:spMkLst>
            <pc:docMk/>
            <pc:sldMk cId="2584541246" sldId="356"/>
            <ac:spMk id="12" creationId="{CDB4C1EE-826C-0560-72E9-B956014B5AFA}"/>
          </ac:spMkLst>
        </pc:spChg>
        <pc:spChg chg="del">
          <ac:chgData name="Jānis Judvaitis" userId="67bcd4399994d3de" providerId="LiveId" clId="{775227EF-530F-426B-AE2D-91536CB7CA98}" dt="2023-11-23T13:35:25.974" v="4513" actId="478"/>
          <ac:spMkLst>
            <pc:docMk/>
            <pc:sldMk cId="2584541246" sldId="356"/>
            <ac:spMk id="16" creationId="{26E16FA9-FCE2-4209-B87A-2A041725C63D}"/>
          </ac:spMkLst>
        </pc:spChg>
        <pc:graphicFrameChg chg="add del mod modGraphic">
          <ac:chgData name="Jānis Judvaitis" userId="67bcd4399994d3de" providerId="LiveId" clId="{775227EF-530F-426B-AE2D-91536CB7CA98}" dt="2023-11-23T13:45:57.593" v="4659" actId="14734"/>
          <ac:graphicFrameMkLst>
            <pc:docMk/>
            <pc:sldMk cId="2584541246" sldId="356"/>
            <ac:graphicFrameMk id="3" creationId="{7E3C7ECC-191F-55A2-247A-5A13C346DE83}"/>
          </ac:graphicFrameMkLst>
        </pc:graphicFrameChg>
        <pc:graphicFrameChg chg="add del mod">
          <ac:chgData name="Jānis Judvaitis" userId="67bcd4399994d3de" providerId="LiveId" clId="{775227EF-530F-426B-AE2D-91536CB7CA98}" dt="2023-11-23T13:36:23.706" v="4516"/>
          <ac:graphicFrameMkLst>
            <pc:docMk/>
            <pc:sldMk cId="2584541246" sldId="356"/>
            <ac:graphicFrameMk id="10" creationId="{52430FAB-0B2D-8226-83A7-26DA4C926999}"/>
          </ac:graphicFrameMkLst>
        </pc:graphicFrameChg>
      </pc:sldChg>
      <pc:sldChg chg="add mod modShow">
        <pc:chgData name="Jānis Judvaitis" userId="67bcd4399994d3de" providerId="LiveId" clId="{775227EF-530F-426B-AE2D-91536CB7CA98}" dt="2023-11-23T14:52:00.252" v="6870" actId="729"/>
        <pc:sldMkLst>
          <pc:docMk/>
          <pc:sldMk cId="1200692141" sldId="357"/>
        </pc:sldMkLst>
      </pc:sldChg>
      <pc:sldChg chg="del mod modShow">
        <pc:chgData name="Jānis Judvaitis" userId="67bcd4399994d3de" providerId="LiveId" clId="{775227EF-530F-426B-AE2D-91536CB7CA98}" dt="2023-11-23T14:51:49.520" v="6868" actId="2696"/>
        <pc:sldMkLst>
          <pc:docMk/>
          <pc:sldMk cId="1636024401" sldId="357"/>
        </pc:sldMkLst>
      </pc:sldChg>
      <pc:sldChg chg="addSp modSp mod">
        <pc:chgData name="Jānis Judvaitis" userId="67bcd4399994d3de" providerId="LiveId" clId="{775227EF-530F-426B-AE2D-91536CB7CA98}" dt="2023-11-23T13:53:37.917" v="4922" actId="207"/>
        <pc:sldMkLst>
          <pc:docMk/>
          <pc:sldMk cId="4029871219" sldId="358"/>
        </pc:sldMkLst>
        <pc:spChg chg="mod">
          <ac:chgData name="Jānis Judvaitis" userId="67bcd4399994d3de" providerId="LiveId" clId="{775227EF-530F-426B-AE2D-91536CB7CA98}" dt="2023-11-23T13:49:26.158" v="4810" actId="20577"/>
          <ac:spMkLst>
            <pc:docMk/>
            <pc:sldMk cId="4029871219" sldId="358"/>
            <ac:spMk id="2" creationId="{00000000-0000-0000-0000-000000000000}"/>
          </ac:spMkLst>
        </pc:spChg>
        <pc:spChg chg="mod">
          <ac:chgData name="Jānis Judvaitis" userId="67bcd4399994d3de" providerId="LiveId" clId="{775227EF-530F-426B-AE2D-91536CB7CA98}" dt="2023-11-23T13:50:30.983" v="4833" actId="1076"/>
          <ac:spMkLst>
            <pc:docMk/>
            <pc:sldMk cId="4029871219" sldId="358"/>
            <ac:spMk id="9" creationId="{92272789-B6A3-462F-8265-F10265321884}"/>
          </ac:spMkLst>
        </pc:spChg>
        <pc:spChg chg="mod">
          <ac:chgData name="Jānis Judvaitis" userId="67bcd4399994d3de" providerId="LiveId" clId="{775227EF-530F-426B-AE2D-91536CB7CA98}" dt="2023-11-23T13:52:22.758" v="4871" actId="1076"/>
          <ac:spMkLst>
            <pc:docMk/>
            <pc:sldMk cId="4029871219" sldId="358"/>
            <ac:spMk id="10" creationId="{738E87D5-1AD2-4686-A332-B4B60B90BF3C}"/>
          </ac:spMkLst>
        </pc:spChg>
        <pc:spChg chg="add mod">
          <ac:chgData name="Jānis Judvaitis" userId="67bcd4399994d3de" providerId="LiveId" clId="{775227EF-530F-426B-AE2D-91536CB7CA98}" dt="2023-11-23T13:52:55.473" v="4918" actId="1076"/>
          <ac:spMkLst>
            <pc:docMk/>
            <pc:sldMk cId="4029871219" sldId="358"/>
            <ac:spMk id="11" creationId="{CFCAFD52-A274-C621-8997-69DBA4B5010C}"/>
          </ac:spMkLst>
        </pc:spChg>
        <pc:graphicFrameChg chg="add mod modGraphic">
          <ac:chgData name="Jānis Judvaitis" userId="67bcd4399994d3de" providerId="LiveId" clId="{775227EF-530F-426B-AE2D-91536CB7CA98}" dt="2023-11-23T13:53:03.263" v="4919" actId="1076"/>
          <ac:graphicFrameMkLst>
            <pc:docMk/>
            <pc:sldMk cId="4029871219" sldId="358"/>
            <ac:graphicFrameMk id="3" creationId="{A6CCFC1F-DDF6-DEDE-DD78-0AC956818B83}"/>
          </ac:graphicFrameMkLst>
        </pc:graphicFrameChg>
        <pc:graphicFrameChg chg="mod modGraphic">
          <ac:chgData name="Jānis Judvaitis" userId="67bcd4399994d3de" providerId="LiveId" clId="{775227EF-530F-426B-AE2D-91536CB7CA98}" dt="2023-11-23T13:53:37.917" v="4922" actId="207"/>
          <ac:graphicFrameMkLst>
            <pc:docMk/>
            <pc:sldMk cId="4029871219" sldId="358"/>
            <ac:graphicFrameMk id="12" creationId="{EBD3F9D1-37B1-4D5A-B6B0-6D1DFA15A930}"/>
          </ac:graphicFrameMkLst>
        </pc:graphicFrameChg>
      </pc:sldChg>
      <pc:sldChg chg="add mod modShow">
        <pc:chgData name="Jānis Judvaitis" userId="67bcd4399994d3de" providerId="LiveId" clId="{775227EF-530F-426B-AE2D-91536CB7CA98}" dt="2023-11-23T14:52:00.252" v="6870" actId="729"/>
        <pc:sldMkLst>
          <pc:docMk/>
          <pc:sldMk cId="765108180" sldId="359"/>
        </pc:sldMkLst>
      </pc:sldChg>
      <pc:sldChg chg="del mod modShow">
        <pc:chgData name="Jānis Judvaitis" userId="67bcd4399994d3de" providerId="LiveId" clId="{775227EF-530F-426B-AE2D-91536CB7CA98}" dt="2023-11-23T14:51:49.520" v="6868" actId="2696"/>
        <pc:sldMkLst>
          <pc:docMk/>
          <pc:sldMk cId="1838932394" sldId="359"/>
        </pc:sldMkLst>
      </pc:sldChg>
      <pc:sldChg chg="add mod modShow">
        <pc:chgData name="Jānis Judvaitis" userId="67bcd4399994d3de" providerId="LiveId" clId="{775227EF-530F-426B-AE2D-91536CB7CA98}" dt="2023-11-23T14:52:00.252" v="6870" actId="729"/>
        <pc:sldMkLst>
          <pc:docMk/>
          <pc:sldMk cId="3590064659" sldId="360"/>
        </pc:sldMkLst>
      </pc:sldChg>
      <pc:sldChg chg="del mod modShow">
        <pc:chgData name="Jānis Judvaitis" userId="67bcd4399994d3de" providerId="LiveId" clId="{775227EF-530F-426B-AE2D-91536CB7CA98}" dt="2023-11-23T14:51:49.520" v="6868" actId="2696"/>
        <pc:sldMkLst>
          <pc:docMk/>
          <pc:sldMk cId="4082509826" sldId="360"/>
        </pc:sldMkLst>
      </pc:sldChg>
      <pc:sldChg chg="add mod modShow">
        <pc:chgData name="Jānis Judvaitis" userId="67bcd4399994d3de" providerId="LiveId" clId="{775227EF-530F-426B-AE2D-91536CB7CA98}" dt="2023-11-23T14:52:00.252" v="6870" actId="729"/>
        <pc:sldMkLst>
          <pc:docMk/>
          <pc:sldMk cId="1129928253" sldId="361"/>
        </pc:sldMkLst>
      </pc:sldChg>
      <pc:sldChg chg="del mod modShow">
        <pc:chgData name="Jānis Judvaitis" userId="67bcd4399994d3de" providerId="LiveId" clId="{775227EF-530F-426B-AE2D-91536CB7CA98}" dt="2023-11-23T14:51:49.520" v="6868" actId="2696"/>
        <pc:sldMkLst>
          <pc:docMk/>
          <pc:sldMk cId="1842842778" sldId="361"/>
        </pc:sldMkLst>
      </pc:sldChg>
      <pc:sldChg chg="add mod modShow">
        <pc:chgData name="Jānis Judvaitis" userId="67bcd4399994d3de" providerId="LiveId" clId="{775227EF-530F-426B-AE2D-91536CB7CA98}" dt="2023-11-23T14:52:00.252" v="6870" actId="729"/>
        <pc:sldMkLst>
          <pc:docMk/>
          <pc:sldMk cId="1166810339" sldId="362"/>
        </pc:sldMkLst>
      </pc:sldChg>
      <pc:sldChg chg="del mod modShow">
        <pc:chgData name="Jānis Judvaitis" userId="67bcd4399994d3de" providerId="LiveId" clId="{775227EF-530F-426B-AE2D-91536CB7CA98}" dt="2023-11-23T14:51:49.520" v="6868" actId="2696"/>
        <pc:sldMkLst>
          <pc:docMk/>
          <pc:sldMk cId="3254817086" sldId="362"/>
        </pc:sldMkLst>
      </pc:sldChg>
      <pc:sldChg chg="modSp del mod">
        <pc:chgData name="Jānis Judvaitis" userId="67bcd4399994d3de" providerId="LiveId" clId="{775227EF-530F-426B-AE2D-91536CB7CA98}" dt="2023-11-23T13:53:41.370" v="4923" actId="2696"/>
        <pc:sldMkLst>
          <pc:docMk/>
          <pc:sldMk cId="927256733" sldId="363"/>
        </pc:sldMkLst>
        <pc:spChg chg="mod">
          <ac:chgData name="Jānis Judvaitis" userId="67bcd4399994d3de" providerId="LiveId" clId="{775227EF-530F-426B-AE2D-91536CB7CA98}" dt="2023-11-23T13:48:02.956" v="4732" actId="20577"/>
          <ac:spMkLst>
            <pc:docMk/>
            <pc:sldMk cId="927256733" sldId="363"/>
            <ac:spMk id="2" creationId="{00000000-0000-0000-0000-000000000000}"/>
          </ac:spMkLst>
        </pc:spChg>
        <pc:spChg chg="mod">
          <ac:chgData name="Jānis Judvaitis" userId="67bcd4399994d3de" providerId="LiveId" clId="{775227EF-530F-426B-AE2D-91536CB7CA98}" dt="2023-11-23T13:48:34.974" v="4795" actId="20577"/>
          <ac:spMkLst>
            <pc:docMk/>
            <pc:sldMk cId="927256733" sldId="363"/>
            <ac:spMk id="9" creationId="{642BBB52-E808-4FDF-90BE-C13DF448C00C}"/>
          </ac:spMkLst>
        </pc:spChg>
        <pc:graphicFrameChg chg="mod">
          <ac:chgData name="Jānis Judvaitis" userId="67bcd4399994d3de" providerId="LiveId" clId="{775227EF-530F-426B-AE2D-91536CB7CA98}" dt="2023-11-23T13:48:39.643" v="4796" actId="1076"/>
          <ac:graphicFrameMkLst>
            <pc:docMk/>
            <pc:sldMk cId="927256733" sldId="363"/>
            <ac:graphicFrameMk id="3" creationId="{37734E0C-49B6-48EF-BD6F-C44F9D094E44}"/>
          </ac:graphicFrameMkLst>
        </pc:graphicFrameChg>
      </pc:sldChg>
      <pc:sldChg chg="del mod modShow">
        <pc:chgData name="Jānis Judvaitis" userId="67bcd4399994d3de" providerId="LiveId" clId="{775227EF-530F-426B-AE2D-91536CB7CA98}" dt="2023-11-23T14:51:49.520" v="6868" actId="2696"/>
        <pc:sldMkLst>
          <pc:docMk/>
          <pc:sldMk cId="681409682" sldId="365"/>
        </pc:sldMkLst>
      </pc:sldChg>
      <pc:sldChg chg="add mod modShow">
        <pc:chgData name="Jānis Judvaitis" userId="67bcd4399994d3de" providerId="LiveId" clId="{775227EF-530F-426B-AE2D-91536CB7CA98}" dt="2023-11-23T14:52:00.252" v="6870" actId="729"/>
        <pc:sldMkLst>
          <pc:docMk/>
          <pc:sldMk cId="3467320280" sldId="365"/>
        </pc:sldMkLst>
      </pc:sldChg>
      <pc:sldChg chg="modSp mod">
        <pc:chgData name="Jānis Judvaitis" userId="67bcd4399994d3de" providerId="LiveId" clId="{775227EF-530F-426B-AE2D-91536CB7CA98}" dt="2023-11-23T13:29:07.224" v="4132" actId="20577"/>
        <pc:sldMkLst>
          <pc:docMk/>
          <pc:sldMk cId="857750465" sldId="367"/>
        </pc:sldMkLst>
        <pc:spChg chg="mod">
          <ac:chgData name="Jānis Judvaitis" userId="67bcd4399994d3de" providerId="LiveId" clId="{775227EF-530F-426B-AE2D-91536CB7CA98}" dt="2023-11-23T13:26:51.203" v="3888" actId="20577"/>
          <ac:spMkLst>
            <pc:docMk/>
            <pc:sldMk cId="857750465" sldId="367"/>
            <ac:spMk id="2" creationId="{00000000-0000-0000-0000-000000000000}"/>
          </ac:spMkLst>
        </pc:spChg>
        <pc:spChg chg="mod">
          <ac:chgData name="Jānis Judvaitis" userId="67bcd4399994d3de" providerId="LiveId" clId="{775227EF-530F-426B-AE2D-91536CB7CA98}" dt="2023-11-23T13:29:07.224" v="4132" actId="20577"/>
          <ac:spMkLst>
            <pc:docMk/>
            <pc:sldMk cId="857750465" sldId="367"/>
            <ac:spMk id="16" creationId="{26E16FA9-FCE2-4209-B87A-2A041725C63D}"/>
          </ac:spMkLst>
        </pc:spChg>
      </pc:sldChg>
      <pc:sldChg chg="modSp mod">
        <pc:chgData name="Jānis Judvaitis" userId="67bcd4399994d3de" providerId="LiveId" clId="{775227EF-530F-426B-AE2D-91536CB7CA98}" dt="2023-11-23T13:30:19.140" v="4285" actId="20577"/>
        <pc:sldMkLst>
          <pc:docMk/>
          <pc:sldMk cId="2590519316" sldId="368"/>
        </pc:sldMkLst>
        <pc:spChg chg="mod">
          <ac:chgData name="Jānis Judvaitis" userId="67bcd4399994d3de" providerId="LiveId" clId="{775227EF-530F-426B-AE2D-91536CB7CA98}" dt="2023-11-23T13:29:29.789" v="4161" actId="20577"/>
          <ac:spMkLst>
            <pc:docMk/>
            <pc:sldMk cId="2590519316" sldId="368"/>
            <ac:spMk id="2" creationId="{00000000-0000-0000-0000-000000000000}"/>
          </ac:spMkLst>
        </pc:spChg>
        <pc:spChg chg="mod">
          <ac:chgData name="Jānis Judvaitis" userId="67bcd4399994d3de" providerId="LiveId" clId="{775227EF-530F-426B-AE2D-91536CB7CA98}" dt="2023-11-23T13:30:19.140" v="4285" actId="20577"/>
          <ac:spMkLst>
            <pc:docMk/>
            <pc:sldMk cId="2590519316" sldId="368"/>
            <ac:spMk id="16" creationId="{26E16FA9-FCE2-4209-B87A-2A041725C63D}"/>
          </ac:spMkLst>
        </pc:spChg>
      </pc:sldChg>
      <pc:sldChg chg="add">
        <pc:chgData name="Jānis Judvaitis" userId="67bcd4399994d3de" providerId="LiveId" clId="{775227EF-530F-426B-AE2D-91536CB7CA98}" dt="2023-11-23T13:31:47.616" v="4294"/>
        <pc:sldMkLst>
          <pc:docMk/>
          <pc:sldMk cId="1031126719" sldId="370"/>
        </pc:sldMkLst>
      </pc:sldChg>
      <pc:sldChg chg="del">
        <pc:chgData name="Jānis Judvaitis" userId="67bcd4399994d3de" providerId="LiveId" clId="{775227EF-530F-426B-AE2D-91536CB7CA98}" dt="2023-11-23T13:31:42.926" v="4293" actId="2696"/>
        <pc:sldMkLst>
          <pc:docMk/>
          <pc:sldMk cId="1295074320" sldId="370"/>
        </pc:sldMkLst>
      </pc:sldChg>
      <pc:sldChg chg="modSp mod">
        <pc:chgData name="Jānis Judvaitis" userId="67bcd4399994d3de" providerId="LiveId" clId="{775227EF-530F-426B-AE2D-91536CB7CA98}" dt="2023-11-24T11:23:04.980" v="12950" actId="20577"/>
        <pc:sldMkLst>
          <pc:docMk/>
          <pc:sldMk cId="359908066" sldId="373"/>
        </pc:sldMkLst>
        <pc:spChg chg="mod">
          <ac:chgData name="Jānis Judvaitis" userId="67bcd4399994d3de" providerId="LiveId" clId="{775227EF-530F-426B-AE2D-91536CB7CA98}" dt="2023-11-23T14:35:04.715" v="5381" actId="20577"/>
          <ac:spMkLst>
            <pc:docMk/>
            <pc:sldMk cId="359908066" sldId="373"/>
            <ac:spMk id="2" creationId="{00000000-0000-0000-0000-000000000000}"/>
          </ac:spMkLst>
        </pc:spChg>
        <pc:spChg chg="mod">
          <ac:chgData name="Jānis Judvaitis" userId="67bcd4399994d3de" providerId="LiveId" clId="{775227EF-530F-426B-AE2D-91536CB7CA98}" dt="2023-11-24T11:23:04.980" v="12950" actId="20577"/>
          <ac:spMkLst>
            <pc:docMk/>
            <pc:sldMk cId="359908066" sldId="373"/>
            <ac:spMk id="3" creationId="{D2F1E09C-2FFF-1801-4C02-9E132901C217}"/>
          </ac:spMkLst>
        </pc:spChg>
      </pc:sldChg>
      <pc:sldChg chg="modSp mod">
        <pc:chgData name="Jānis Judvaitis" userId="67bcd4399994d3de" providerId="LiveId" clId="{775227EF-530F-426B-AE2D-91536CB7CA98}" dt="2023-11-24T06:36:57.683" v="6989" actId="20577"/>
        <pc:sldMkLst>
          <pc:docMk/>
          <pc:sldMk cId="2529044415" sldId="374"/>
        </pc:sldMkLst>
        <pc:spChg chg="mod">
          <ac:chgData name="Jānis Judvaitis" userId="67bcd4399994d3de" providerId="LiveId" clId="{775227EF-530F-426B-AE2D-91536CB7CA98}" dt="2023-11-23T14:46:20.718" v="6652" actId="20577"/>
          <ac:spMkLst>
            <pc:docMk/>
            <pc:sldMk cId="2529044415" sldId="374"/>
            <ac:spMk id="2" creationId="{00000000-0000-0000-0000-000000000000}"/>
          </ac:spMkLst>
        </pc:spChg>
        <pc:spChg chg="mod">
          <ac:chgData name="Jānis Judvaitis" userId="67bcd4399994d3de" providerId="LiveId" clId="{775227EF-530F-426B-AE2D-91536CB7CA98}" dt="2023-11-24T06:36:57.683" v="6989" actId="20577"/>
          <ac:spMkLst>
            <pc:docMk/>
            <pc:sldMk cId="2529044415" sldId="374"/>
            <ac:spMk id="10" creationId="{EA4A68B6-FF65-4D3B-9C56-A12E9EDCCAE8}"/>
          </ac:spMkLst>
        </pc:spChg>
      </pc:sldChg>
      <pc:sldChg chg="modSp mod">
        <pc:chgData name="Jānis Judvaitis" userId="67bcd4399994d3de" providerId="LiveId" clId="{775227EF-530F-426B-AE2D-91536CB7CA98}" dt="2023-11-23T14:51:35.057" v="6867" actId="20577"/>
        <pc:sldMkLst>
          <pc:docMk/>
          <pc:sldMk cId="1844929940" sldId="376"/>
        </pc:sldMkLst>
        <pc:spChg chg="mod">
          <ac:chgData name="Jānis Judvaitis" userId="67bcd4399994d3de" providerId="LiveId" clId="{775227EF-530F-426B-AE2D-91536CB7CA98}" dt="2023-11-23T14:51:35.057" v="6867" actId="20577"/>
          <ac:spMkLst>
            <pc:docMk/>
            <pc:sldMk cId="1844929940" sldId="376"/>
            <ac:spMk id="2" creationId="{00000000-0000-0000-0000-000000000000}"/>
          </ac:spMkLst>
        </pc:spChg>
      </pc:sldChg>
      <pc:sldChg chg="modSp mod">
        <pc:chgData name="Jānis Judvaitis" userId="67bcd4399994d3de" providerId="LiveId" clId="{775227EF-530F-426B-AE2D-91536CB7CA98}" dt="2023-11-24T11:11:30.580" v="12805" actId="20577"/>
        <pc:sldMkLst>
          <pc:docMk/>
          <pc:sldMk cId="1124323947" sldId="378"/>
        </pc:sldMkLst>
        <pc:spChg chg="mod">
          <ac:chgData name="Jānis Judvaitis" userId="67bcd4399994d3de" providerId="LiveId" clId="{775227EF-530F-426B-AE2D-91536CB7CA98}" dt="2023-11-23T12:21:34.461" v="833" actId="20577"/>
          <ac:spMkLst>
            <pc:docMk/>
            <pc:sldMk cId="1124323947" sldId="378"/>
            <ac:spMk id="2" creationId="{00000000-0000-0000-0000-000000000000}"/>
          </ac:spMkLst>
        </pc:spChg>
        <pc:spChg chg="mod">
          <ac:chgData name="Jānis Judvaitis" userId="67bcd4399994d3de" providerId="LiveId" clId="{775227EF-530F-426B-AE2D-91536CB7CA98}" dt="2023-11-24T11:11:30.580" v="12805" actId="20577"/>
          <ac:spMkLst>
            <pc:docMk/>
            <pc:sldMk cId="1124323947" sldId="378"/>
            <ac:spMk id="3" creationId="{00000000-0000-0000-0000-000000000000}"/>
          </ac:spMkLst>
        </pc:spChg>
      </pc:sldChg>
      <pc:sldChg chg="modSp mod">
        <pc:chgData name="Jānis Judvaitis" userId="67bcd4399994d3de" providerId="LiveId" clId="{775227EF-530F-426B-AE2D-91536CB7CA98}" dt="2023-11-23T12:46:39.571" v="1809" actId="20577"/>
        <pc:sldMkLst>
          <pc:docMk/>
          <pc:sldMk cId="2431455350" sldId="379"/>
        </pc:sldMkLst>
        <pc:spChg chg="mod">
          <ac:chgData name="Jānis Judvaitis" userId="67bcd4399994d3de" providerId="LiveId" clId="{775227EF-530F-426B-AE2D-91536CB7CA98}" dt="2023-11-23T12:43:28.894" v="1721" actId="20577"/>
          <ac:spMkLst>
            <pc:docMk/>
            <pc:sldMk cId="2431455350" sldId="379"/>
            <ac:spMk id="2" creationId="{00000000-0000-0000-0000-000000000000}"/>
          </ac:spMkLst>
        </pc:spChg>
        <pc:spChg chg="mod">
          <ac:chgData name="Jānis Judvaitis" userId="67bcd4399994d3de" providerId="LiveId" clId="{775227EF-530F-426B-AE2D-91536CB7CA98}" dt="2023-11-23T12:46:37.704" v="1807" actId="20577"/>
          <ac:spMkLst>
            <pc:docMk/>
            <pc:sldMk cId="2431455350" sldId="379"/>
            <ac:spMk id="9" creationId="{92272789-B6A3-462F-8265-F10265321884}"/>
          </ac:spMkLst>
        </pc:spChg>
        <pc:spChg chg="mod">
          <ac:chgData name="Jānis Judvaitis" userId="67bcd4399994d3de" providerId="LiveId" clId="{775227EF-530F-426B-AE2D-91536CB7CA98}" dt="2023-11-23T12:46:39.571" v="1809" actId="20577"/>
          <ac:spMkLst>
            <pc:docMk/>
            <pc:sldMk cId="2431455350" sldId="379"/>
            <ac:spMk id="10" creationId="{A43D0060-93CC-177B-4E8A-49FE4467876B}"/>
          </ac:spMkLst>
        </pc:spChg>
      </pc:sldChg>
      <pc:sldChg chg="modSp mod">
        <pc:chgData name="Jānis Judvaitis" userId="67bcd4399994d3de" providerId="LiveId" clId="{775227EF-530F-426B-AE2D-91536CB7CA98}" dt="2023-11-23T12:50:17.817" v="2176" actId="1036"/>
        <pc:sldMkLst>
          <pc:docMk/>
          <pc:sldMk cId="2297948830" sldId="380"/>
        </pc:sldMkLst>
        <pc:spChg chg="mod">
          <ac:chgData name="Jānis Judvaitis" userId="67bcd4399994d3de" providerId="LiveId" clId="{775227EF-530F-426B-AE2D-91536CB7CA98}" dt="2023-11-23T12:46:55.816" v="1842" actId="20577"/>
          <ac:spMkLst>
            <pc:docMk/>
            <pc:sldMk cId="2297948830" sldId="380"/>
            <ac:spMk id="2" creationId="{00000000-0000-0000-0000-000000000000}"/>
          </ac:spMkLst>
        </pc:spChg>
        <pc:spChg chg="mod">
          <ac:chgData name="Jānis Judvaitis" userId="67bcd4399994d3de" providerId="LiveId" clId="{775227EF-530F-426B-AE2D-91536CB7CA98}" dt="2023-11-23T12:50:17.817" v="2176" actId="1036"/>
          <ac:spMkLst>
            <pc:docMk/>
            <pc:sldMk cId="2297948830" sldId="380"/>
            <ac:spMk id="9" creationId="{92272789-B6A3-462F-8265-F10265321884}"/>
          </ac:spMkLst>
        </pc:spChg>
        <pc:spChg chg="mod">
          <ac:chgData name="Jānis Judvaitis" userId="67bcd4399994d3de" providerId="LiveId" clId="{775227EF-530F-426B-AE2D-91536CB7CA98}" dt="2023-11-23T12:47:26.490" v="1893" actId="1035"/>
          <ac:spMkLst>
            <pc:docMk/>
            <pc:sldMk cId="2297948830" sldId="380"/>
            <ac:spMk id="10" creationId="{CBC2AA2A-D354-AE63-0F5D-1547C8938068}"/>
          </ac:spMkLst>
        </pc:spChg>
        <pc:picChg chg="mod">
          <ac:chgData name="Jānis Judvaitis" userId="67bcd4399994d3de" providerId="LiveId" clId="{775227EF-530F-426B-AE2D-91536CB7CA98}" dt="2023-11-23T12:50:03.808" v="2166" actId="1076"/>
          <ac:picMkLst>
            <pc:docMk/>
            <pc:sldMk cId="2297948830" sldId="380"/>
            <ac:picMk id="12" creationId="{4C7B014E-F66B-90AA-A6FF-03F595379F0D}"/>
          </ac:picMkLst>
        </pc:picChg>
      </pc:sldChg>
      <pc:sldChg chg="add mod modShow">
        <pc:chgData name="Jānis Judvaitis" userId="67bcd4399994d3de" providerId="LiveId" clId="{775227EF-530F-426B-AE2D-91536CB7CA98}" dt="2023-11-23T12:55:48.332" v="2467" actId="729"/>
        <pc:sldMkLst>
          <pc:docMk/>
          <pc:sldMk cId="2397691220" sldId="381"/>
        </pc:sldMkLst>
      </pc:sldChg>
      <pc:sldChg chg="del mod modShow">
        <pc:chgData name="Jānis Judvaitis" userId="67bcd4399994d3de" providerId="LiveId" clId="{775227EF-530F-426B-AE2D-91536CB7CA98}" dt="2023-11-23T12:55:40.168" v="2465" actId="2696"/>
        <pc:sldMkLst>
          <pc:docMk/>
          <pc:sldMk cId="4267560202" sldId="381"/>
        </pc:sldMkLst>
      </pc:sldChg>
      <pc:sldChg chg="add mod modShow">
        <pc:chgData name="Jānis Judvaitis" userId="67bcd4399994d3de" providerId="LiveId" clId="{775227EF-530F-426B-AE2D-91536CB7CA98}" dt="2023-11-23T12:55:48.332" v="2467" actId="729"/>
        <pc:sldMkLst>
          <pc:docMk/>
          <pc:sldMk cId="993193551" sldId="382"/>
        </pc:sldMkLst>
      </pc:sldChg>
      <pc:sldChg chg="del mod modShow">
        <pc:chgData name="Jānis Judvaitis" userId="67bcd4399994d3de" providerId="LiveId" clId="{775227EF-530F-426B-AE2D-91536CB7CA98}" dt="2023-11-23T12:55:40.168" v="2465" actId="2696"/>
        <pc:sldMkLst>
          <pc:docMk/>
          <pc:sldMk cId="3121885133" sldId="382"/>
        </pc:sldMkLst>
      </pc:sldChg>
      <pc:sldChg chg="modSp mod">
        <pc:chgData name="Jānis Judvaitis" userId="67bcd4399994d3de" providerId="LiveId" clId="{775227EF-530F-426B-AE2D-91536CB7CA98}" dt="2023-11-23T12:56:15.967" v="2502" actId="14100"/>
        <pc:sldMkLst>
          <pc:docMk/>
          <pc:sldMk cId="1313491482" sldId="383"/>
        </pc:sldMkLst>
        <pc:spChg chg="mod">
          <ac:chgData name="Jānis Judvaitis" userId="67bcd4399994d3de" providerId="LiveId" clId="{775227EF-530F-426B-AE2D-91536CB7CA98}" dt="2023-11-23T12:56:15.967" v="2502" actId="14100"/>
          <ac:spMkLst>
            <pc:docMk/>
            <pc:sldMk cId="1313491482" sldId="383"/>
            <ac:spMk id="2" creationId="{00000000-0000-0000-0000-000000000000}"/>
          </ac:spMkLst>
        </pc:spChg>
      </pc:sldChg>
      <pc:sldChg chg="addSp modSp mod">
        <pc:chgData name="Jānis Judvaitis" userId="67bcd4399994d3de" providerId="LiveId" clId="{775227EF-530F-426B-AE2D-91536CB7CA98}" dt="2023-11-23T13:13:41.626" v="3352" actId="1038"/>
        <pc:sldMkLst>
          <pc:docMk/>
          <pc:sldMk cId="4243530042" sldId="384"/>
        </pc:sldMkLst>
        <pc:spChg chg="mod">
          <ac:chgData name="Jānis Judvaitis" userId="67bcd4399994d3de" providerId="LiveId" clId="{775227EF-530F-426B-AE2D-91536CB7CA98}" dt="2023-11-23T13:13:01.486" v="3347" actId="255"/>
          <ac:spMkLst>
            <pc:docMk/>
            <pc:sldMk cId="4243530042" sldId="384"/>
            <ac:spMk id="2" creationId="{00000000-0000-0000-0000-000000000000}"/>
          </ac:spMkLst>
        </pc:spChg>
        <pc:spChg chg="add mod">
          <ac:chgData name="Jānis Judvaitis" userId="67bcd4399994d3de" providerId="LiveId" clId="{775227EF-530F-426B-AE2D-91536CB7CA98}" dt="2023-11-23T13:13:41.626" v="3352" actId="1038"/>
          <ac:spMkLst>
            <pc:docMk/>
            <pc:sldMk cId="4243530042" sldId="384"/>
            <ac:spMk id="3" creationId="{49959620-7A77-66EA-E8CB-7E1E4BD00B29}"/>
          </ac:spMkLst>
        </pc:spChg>
      </pc:sldChg>
      <pc:sldChg chg="modSp mod">
        <pc:chgData name="Jānis Judvaitis" userId="67bcd4399994d3de" providerId="LiveId" clId="{775227EF-530F-426B-AE2D-91536CB7CA98}" dt="2023-11-24T08:59:30.274" v="12700" actId="13926"/>
        <pc:sldMkLst>
          <pc:docMk/>
          <pc:sldMk cId="2369574328" sldId="386"/>
        </pc:sldMkLst>
        <pc:spChg chg="mod">
          <ac:chgData name="Jānis Judvaitis" userId="67bcd4399994d3de" providerId="LiveId" clId="{775227EF-530F-426B-AE2D-91536CB7CA98}" dt="2023-11-24T08:59:30.274" v="12700" actId="13926"/>
          <ac:spMkLst>
            <pc:docMk/>
            <pc:sldMk cId="2369574328" sldId="386"/>
            <ac:spMk id="13" creationId="{FF634EBC-7AF3-C8E3-9978-85C06B517522}"/>
          </ac:spMkLst>
        </pc:spChg>
        <pc:spChg chg="mod">
          <ac:chgData name="Jānis Judvaitis" userId="67bcd4399994d3de" providerId="LiveId" clId="{775227EF-530F-426B-AE2D-91536CB7CA98}" dt="2023-11-23T13:01:04.223" v="2524" actId="790"/>
          <ac:spMkLst>
            <pc:docMk/>
            <pc:sldMk cId="2369574328" sldId="386"/>
            <ac:spMk id="17" creationId="{6FD4663A-24F6-84A5-F619-96FD565356D8}"/>
          </ac:spMkLst>
        </pc:spChg>
        <pc:spChg chg="mod">
          <ac:chgData name="Jānis Judvaitis" userId="67bcd4399994d3de" providerId="LiveId" clId="{775227EF-530F-426B-AE2D-91536CB7CA98}" dt="2023-11-23T13:01:28.406" v="2532" actId="790"/>
          <ac:spMkLst>
            <pc:docMk/>
            <pc:sldMk cId="2369574328" sldId="386"/>
            <ac:spMk id="19" creationId="{62F39D00-B584-958D-8089-EEF74273A7BE}"/>
          </ac:spMkLst>
        </pc:spChg>
        <pc:spChg chg="mod">
          <ac:chgData name="Jānis Judvaitis" userId="67bcd4399994d3de" providerId="LiveId" clId="{775227EF-530F-426B-AE2D-91536CB7CA98}" dt="2023-11-23T13:06:07.436" v="2699" actId="122"/>
          <ac:spMkLst>
            <pc:docMk/>
            <pc:sldMk cId="2369574328" sldId="386"/>
            <ac:spMk id="20" creationId="{E9E083D5-2F63-A861-B25E-13F5E491A12B}"/>
          </ac:spMkLst>
        </pc:spChg>
        <pc:cxnChg chg="mod">
          <ac:chgData name="Jānis Judvaitis" userId="67bcd4399994d3de" providerId="LiveId" clId="{775227EF-530F-426B-AE2D-91536CB7CA98}" dt="2023-11-23T13:00:39.499" v="2518" actId="14100"/>
          <ac:cxnSpMkLst>
            <pc:docMk/>
            <pc:sldMk cId="2369574328" sldId="386"/>
            <ac:cxnSpMk id="22" creationId="{E07289FE-6287-288F-590C-5A5D7EAD667A}"/>
          </ac:cxnSpMkLst>
        </pc:cxnChg>
      </pc:sldChg>
      <pc:sldChg chg="modSp mod">
        <pc:chgData name="Jānis Judvaitis" userId="67bcd4399994d3de" providerId="LiveId" clId="{775227EF-530F-426B-AE2D-91536CB7CA98}" dt="2023-11-23T13:06:04.537" v="2698" actId="122"/>
        <pc:sldMkLst>
          <pc:docMk/>
          <pc:sldMk cId="3279693495" sldId="387"/>
        </pc:sldMkLst>
        <pc:spChg chg="mod">
          <ac:chgData name="Jānis Judvaitis" userId="67bcd4399994d3de" providerId="LiveId" clId="{775227EF-530F-426B-AE2D-91536CB7CA98}" dt="2023-11-23T13:05:41.237" v="2682" actId="790"/>
          <ac:spMkLst>
            <pc:docMk/>
            <pc:sldMk cId="3279693495" sldId="387"/>
            <ac:spMk id="4" creationId="{00000000-0000-0000-0000-000000000000}"/>
          </ac:spMkLst>
        </pc:spChg>
        <pc:spChg chg="mod">
          <ac:chgData name="Jānis Judvaitis" userId="67bcd4399994d3de" providerId="LiveId" clId="{775227EF-530F-426B-AE2D-91536CB7CA98}" dt="2023-11-23T13:05:41.237" v="2682" actId="790"/>
          <ac:spMkLst>
            <pc:docMk/>
            <pc:sldMk cId="3279693495" sldId="387"/>
            <ac:spMk id="7" creationId="{BE26F88D-BF07-4282-B882-44C646E28D5B}"/>
          </ac:spMkLst>
        </pc:spChg>
        <pc:spChg chg="mod">
          <ac:chgData name="Jānis Judvaitis" userId="67bcd4399994d3de" providerId="LiveId" clId="{775227EF-530F-426B-AE2D-91536CB7CA98}" dt="2023-11-23T13:05:51.564" v="2683" actId="790"/>
          <ac:spMkLst>
            <pc:docMk/>
            <pc:sldMk cId="3279693495" sldId="387"/>
            <ac:spMk id="16" creationId="{B5DF7D53-8F25-A3B5-AAC3-99D48B8DB1FB}"/>
          </ac:spMkLst>
        </pc:spChg>
        <pc:spChg chg="mod">
          <ac:chgData name="Jānis Judvaitis" userId="67bcd4399994d3de" providerId="LiveId" clId="{775227EF-530F-426B-AE2D-91536CB7CA98}" dt="2023-11-23T13:05:41.237" v="2682" actId="790"/>
          <ac:spMkLst>
            <pc:docMk/>
            <pc:sldMk cId="3279693495" sldId="387"/>
            <ac:spMk id="17" creationId="{6FD4663A-24F6-84A5-F619-96FD565356D8}"/>
          </ac:spMkLst>
        </pc:spChg>
        <pc:spChg chg="mod">
          <ac:chgData name="Jānis Judvaitis" userId="67bcd4399994d3de" providerId="LiveId" clId="{775227EF-530F-426B-AE2D-91536CB7CA98}" dt="2023-11-23T13:05:51.564" v="2683" actId="790"/>
          <ac:spMkLst>
            <pc:docMk/>
            <pc:sldMk cId="3279693495" sldId="387"/>
            <ac:spMk id="18" creationId="{9F0AC2C7-C313-7CE9-CFC4-79B94A7174D6}"/>
          </ac:spMkLst>
        </pc:spChg>
        <pc:spChg chg="mod">
          <ac:chgData name="Jānis Judvaitis" userId="67bcd4399994d3de" providerId="LiveId" clId="{775227EF-530F-426B-AE2D-91536CB7CA98}" dt="2023-11-23T13:05:41.237" v="2682" actId="790"/>
          <ac:spMkLst>
            <pc:docMk/>
            <pc:sldMk cId="3279693495" sldId="387"/>
            <ac:spMk id="19" creationId="{62F39D00-B584-958D-8089-EEF74273A7BE}"/>
          </ac:spMkLst>
        </pc:spChg>
        <pc:spChg chg="mod">
          <ac:chgData name="Jānis Judvaitis" userId="67bcd4399994d3de" providerId="LiveId" clId="{775227EF-530F-426B-AE2D-91536CB7CA98}" dt="2023-11-23T13:06:04.537" v="2698" actId="122"/>
          <ac:spMkLst>
            <pc:docMk/>
            <pc:sldMk cId="3279693495" sldId="387"/>
            <ac:spMk id="20" creationId="{E9E083D5-2F63-A861-B25E-13F5E491A12B}"/>
          </ac:spMkLst>
        </pc:spChg>
        <pc:cxnChg chg="mod">
          <ac:chgData name="Jānis Judvaitis" userId="67bcd4399994d3de" providerId="LiveId" clId="{775227EF-530F-426B-AE2D-91536CB7CA98}" dt="2023-11-23T13:06:00.843" v="2697" actId="14100"/>
          <ac:cxnSpMkLst>
            <pc:docMk/>
            <pc:sldMk cId="3279693495" sldId="387"/>
            <ac:cxnSpMk id="22" creationId="{E07289FE-6287-288F-590C-5A5D7EAD667A}"/>
          </ac:cxnSpMkLst>
        </pc:cxnChg>
      </pc:sldChg>
      <pc:sldChg chg="modSp mod">
        <pc:chgData name="Jānis Judvaitis" userId="67bcd4399994d3de" providerId="LiveId" clId="{775227EF-530F-426B-AE2D-91536CB7CA98}" dt="2023-11-24T09:00:06.201" v="12701" actId="790"/>
        <pc:sldMkLst>
          <pc:docMk/>
          <pc:sldMk cId="1569053358" sldId="388"/>
        </pc:sldMkLst>
        <pc:spChg chg="mod">
          <ac:chgData name="Jānis Judvaitis" userId="67bcd4399994d3de" providerId="LiveId" clId="{775227EF-530F-426B-AE2D-91536CB7CA98}" dt="2023-11-23T13:06:34.357" v="2718" actId="20577"/>
          <ac:spMkLst>
            <pc:docMk/>
            <pc:sldMk cId="1569053358" sldId="388"/>
            <ac:spMk id="17" creationId="{6FD4663A-24F6-84A5-F619-96FD565356D8}"/>
          </ac:spMkLst>
        </pc:spChg>
        <pc:spChg chg="mod">
          <ac:chgData name="Jānis Judvaitis" userId="67bcd4399994d3de" providerId="LiveId" clId="{775227EF-530F-426B-AE2D-91536CB7CA98}" dt="2023-11-24T09:00:06.201" v="12701" actId="790"/>
          <ac:spMkLst>
            <pc:docMk/>
            <pc:sldMk cId="1569053358" sldId="388"/>
            <ac:spMk id="19" creationId="{62F39D00-B584-958D-8089-EEF74273A7BE}"/>
          </ac:spMkLst>
        </pc:spChg>
        <pc:spChg chg="mod">
          <ac:chgData name="Jānis Judvaitis" userId="67bcd4399994d3de" providerId="LiveId" clId="{775227EF-530F-426B-AE2D-91536CB7CA98}" dt="2023-11-23T13:06:19.301" v="2714" actId="122"/>
          <ac:spMkLst>
            <pc:docMk/>
            <pc:sldMk cId="1569053358" sldId="388"/>
            <ac:spMk id="20" creationId="{E9E083D5-2F63-A861-B25E-13F5E491A12B}"/>
          </ac:spMkLst>
        </pc:spChg>
        <pc:cxnChg chg="mod">
          <ac:chgData name="Jānis Judvaitis" userId="67bcd4399994d3de" providerId="LiveId" clId="{775227EF-530F-426B-AE2D-91536CB7CA98}" dt="2023-11-23T13:06:18.113" v="2713" actId="14100"/>
          <ac:cxnSpMkLst>
            <pc:docMk/>
            <pc:sldMk cId="1569053358" sldId="388"/>
            <ac:cxnSpMk id="22" creationId="{E07289FE-6287-288F-590C-5A5D7EAD667A}"/>
          </ac:cxnSpMkLst>
        </pc:cxnChg>
      </pc:sldChg>
      <pc:sldChg chg="modSp mod">
        <pc:chgData name="Jānis Judvaitis" userId="67bcd4399994d3de" providerId="LiveId" clId="{775227EF-530F-426B-AE2D-91536CB7CA98}" dt="2023-11-23T13:08:41.966" v="2890" actId="790"/>
        <pc:sldMkLst>
          <pc:docMk/>
          <pc:sldMk cId="2964310275" sldId="389"/>
        </pc:sldMkLst>
        <pc:spChg chg="mod">
          <ac:chgData name="Jānis Judvaitis" userId="67bcd4399994d3de" providerId="LiveId" clId="{775227EF-530F-426B-AE2D-91536CB7CA98}" dt="2023-11-23T13:08:33.336" v="2889" actId="20577"/>
          <ac:spMkLst>
            <pc:docMk/>
            <pc:sldMk cId="2964310275" sldId="389"/>
            <ac:spMk id="15" creationId="{0C528177-C978-EDFF-0247-31AE215204FF}"/>
          </ac:spMkLst>
        </pc:spChg>
        <pc:spChg chg="mod">
          <ac:chgData name="Jānis Judvaitis" userId="67bcd4399994d3de" providerId="LiveId" clId="{775227EF-530F-426B-AE2D-91536CB7CA98}" dt="2023-11-23T13:08:41.966" v="2890" actId="790"/>
          <ac:spMkLst>
            <pc:docMk/>
            <pc:sldMk cId="2964310275" sldId="389"/>
            <ac:spMk id="17" creationId="{6FD4663A-24F6-84A5-F619-96FD565356D8}"/>
          </ac:spMkLst>
        </pc:spChg>
        <pc:spChg chg="mod">
          <ac:chgData name="Jānis Judvaitis" userId="67bcd4399994d3de" providerId="LiveId" clId="{775227EF-530F-426B-AE2D-91536CB7CA98}" dt="2023-11-23T13:08:41.966" v="2890" actId="790"/>
          <ac:spMkLst>
            <pc:docMk/>
            <pc:sldMk cId="2964310275" sldId="389"/>
            <ac:spMk id="19" creationId="{62F39D00-B584-958D-8089-EEF74273A7BE}"/>
          </ac:spMkLst>
        </pc:spChg>
        <pc:spChg chg="mod">
          <ac:chgData name="Jānis Judvaitis" userId="67bcd4399994d3de" providerId="LiveId" clId="{775227EF-530F-426B-AE2D-91536CB7CA98}" dt="2023-11-23T13:06:56.561" v="2736" actId="122"/>
          <ac:spMkLst>
            <pc:docMk/>
            <pc:sldMk cId="2964310275" sldId="389"/>
            <ac:spMk id="20" creationId="{E9E083D5-2F63-A861-B25E-13F5E491A12B}"/>
          </ac:spMkLst>
        </pc:spChg>
      </pc:sldChg>
      <pc:sldChg chg="addSp delSp modSp mod modNotesTx">
        <pc:chgData name="Jānis Judvaitis" userId="67bcd4399994d3de" providerId="LiveId" clId="{775227EF-530F-426B-AE2D-91536CB7CA98}" dt="2023-11-24T09:00:45.357" v="12703" actId="790"/>
        <pc:sldMkLst>
          <pc:docMk/>
          <pc:sldMk cId="1243723532" sldId="390"/>
        </pc:sldMkLst>
        <pc:spChg chg="add mod">
          <ac:chgData name="Jānis Judvaitis" userId="67bcd4399994d3de" providerId="LiveId" clId="{775227EF-530F-426B-AE2D-91536CB7CA98}" dt="2023-11-23T13:38:44.380" v="4538" actId="1076"/>
          <ac:spMkLst>
            <pc:docMk/>
            <pc:sldMk cId="1243723532" sldId="390"/>
            <ac:spMk id="2" creationId="{B636549C-F26A-850F-14F9-DFCE94C7FC05}"/>
          </ac:spMkLst>
        </pc:spChg>
        <pc:spChg chg="mod">
          <ac:chgData name="Jānis Judvaitis" userId="67bcd4399994d3de" providerId="LiveId" clId="{775227EF-530F-426B-AE2D-91536CB7CA98}" dt="2023-11-23T13:38:41.047" v="4537" actId="1076"/>
          <ac:spMkLst>
            <pc:docMk/>
            <pc:sldMk cId="1243723532" sldId="390"/>
            <ac:spMk id="3" creationId="{A7129052-3EF8-9FC0-6807-D2C4ED388EAA}"/>
          </ac:spMkLst>
        </pc:spChg>
        <pc:spChg chg="mod">
          <ac:chgData name="Jānis Judvaitis" userId="67bcd4399994d3de" providerId="LiveId" clId="{775227EF-530F-426B-AE2D-91536CB7CA98}" dt="2023-11-24T09:00:23.265" v="12702" actId="790"/>
          <ac:spMkLst>
            <pc:docMk/>
            <pc:sldMk cId="1243723532" sldId="390"/>
            <ac:spMk id="17" creationId="{6FD4663A-24F6-84A5-F619-96FD565356D8}"/>
          </ac:spMkLst>
        </pc:spChg>
        <pc:spChg chg="mod">
          <ac:chgData name="Jānis Judvaitis" userId="67bcd4399994d3de" providerId="LiveId" clId="{775227EF-530F-426B-AE2D-91536CB7CA98}" dt="2023-11-23T13:09:16.649" v="2911"/>
          <ac:spMkLst>
            <pc:docMk/>
            <pc:sldMk cId="1243723532" sldId="390"/>
            <ac:spMk id="19" creationId="{62F39D00-B584-958D-8089-EEF74273A7BE}"/>
          </ac:spMkLst>
        </pc:spChg>
        <pc:spChg chg="mod">
          <ac:chgData name="Jānis Judvaitis" userId="67bcd4399994d3de" providerId="LiveId" clId="{775227EF-530F-426B-AE2D-91536CB7CA98}" dt="2023-11-23T13:08:51.523" v="2904" actId="122"/>
          <ac:spMkLst>
            <pc:docMk/>
            <pc:sldMk cId="1243723532" sldId="390"/>
            <ac:spMk id="20" creationId="{E9E083D5-2F63-A861-B25E-13F5E491A12B}"/>
          </ac:spMkLst>
        </pc:spChg>
        <pc:spChg chg="del">
          <ac:chgData name="Jānis Judvaitis" userId="67bcd4399994d3de" providerId="LiveId" clId="{775227EF-530F-426B-AE2D-91536CB7CA98}" dt="2023-11-23T13:38:35.657" v="4536" actId="478"/>
          <ac:spMkLst>
            <pc:docMk/>
            <pc:sldMk cId="1243723532" sldId="390"/>
            <ac:spMk id="26" creationId="{07838381-38BC-AE8F-ABCA-60F75869DB18}"/>
          </ac:spMkLst>
        </pc:spChg>
        <pc:spChg chg="mod">
          <ac:chgData name="Jānis Judvaitis" userId="67bcd4399994d3de" providerId="LiveId" clId="{775227EF-530F-426B-AE2D-91536CB7CA98}" dt="2023-11-24T09:00:45.357" v="12703" actId="790"/>
          <ac:spMkLst>
            <pc:docMk/>
            <pc:sldMk cId="1243723532" sldId="390"/>
            <ac:spMk id="30" creationId="{5811098E-72FF-47F0-788A-FA4958AA9DB0}"/>
          </ac:spMkLst>
        </pc:spChg>
        <pc:picChg chg="mod">
          <ac:chgData name="Jānis Judvaitis" userId="67bcd4399994d3de" providerId="LiveId" clId="{775227EF-530F-426B-AE2D-91536CB7CA98}" dt="2023-11-23T13:38:31.461" v="4535" actId="1076"/>
          <ac:picMkLst>
            <pc:docMk/>
            <pc:sldMk cId="1243723532" sldId="390"/>
            <ac:picMk id="3074" creationId="{30095DB7-40F4-A48A-85CC-A667AF8C939F}"/>
          </ac:picMkLst>
        </pc:picChg>
      </pc:sldChg>
      <pc:sldChg chg="modSp mod">
        <pc:chgData name="Jānis Judvaitis" userId="67bcd4399994d3de" providerId="LiveId" clId="{775227EF-530F-426B-AE2D-91536CB7CA98}" dt="2023-11-24T09:01:20.347" v="12711" actId="404"/>
        <pc:sldMkLst>
          <pc:docMk/>
          <pc:sldMk cId="2724712673" sldId="391"/>
        </pc:sldMkLst>
        <pc:spChg chg="mod">
          <ac:chgData name="Jānis Judvaitis" userId="67bcd4399994d3de" providerId="LiveId" clId="{775227EF-530F-426B-AE2D-91536CB7CA98}" dt="2023-11-23T13:10:05.129" v="2992" actId="20577"/>
          <ac:spMkLst>
            <pc:docMk/>
            <pc:sldMk cId="2724712673" sldId="391"/>
            <ac:spMk id="10" creationId="{26B6F59C-7B73-0487-4345-C47C2119261B}"/>
          </ac:spMkLst>
        </pc:spChg>
        <pc:spChg chg="mod">
          <ac:chgData name="Jānis Judvaitis" userId="67bcd4399994d3de" providerId="LiveId" clId="{775227EF-530F-426B-AE2D-91536CB7CA98}" dt="2023-11-24T09:01:20.347" v="12711" actId="404"/>
          <ac:spMkLst>
            <pc:docMk/>
            <pc:sldMk cId="2724712673" sldId="391"/>
            <ac:spMk id="11" creationId="{A703EA78-10F9-B4A9-08CE-4CD752F46E52}"/>
          </ac:spMkLst>
        </pc:spChg>
      </pc:sldChg>
      <pc:sldChg chg="modSp mod">
        <pc:chgData name="Jānis Judvaitis" userId="67bcd4399994d3de" providerId="LiveId" clId="{775227EF-530F-426B-AE2D-91536CB7CA98}" dt="2023-11-23T13:33:13.622" v="4488" actId="20577"/>
        <pc:sldMkLst>
          <pc:docMk/>
          <pc:sldMk cId="1520901949" sldId="392"/>
        </pc:sldMkLst>
        <pc:spChg chg="mod">
          <ac:chgData name="Jānis Judvaitis" userId="67bcd4399994d3de" providerId="LiveId" clId="{775227EF-530F-426B-AE2D-91536CB7CA98}" dt="2023-11-23T13:30:44.645" v="4292" actId="790"/>
          <ac:spMkLst>
            <pc:docMk/>
            <pc:sldMk cId="1520901949" sldId="392"/>
            <ac:spMk id="2" creationId="{00000000-0000-0000-0000-000000000000}"/>
          </ac:spMkLst>
        </pc:spChg>
        <pc:spChg chg="mod">
          <ac:chgData name="Jānis Judvaitis" userId="67bcd4399994d3de" providerId="LiveId" clId="{775227EF-530F-426B-AE2D-91536CB7CA98}" dt="2023-11-23T13:33:13.622" v="4488" actId="20577"/>
          <ac:spMkLst>
            <pc:docMk/>
            <pc:sldMk cId="1520901949" sldId="392"/>
            <ac:spMk id="16" creationId="{26E16FA9-FCE2-4209-B87A-2A041725C63D}"/>
          </ac:spMkLst>
        </pc:spChg>
      </pc:sldChg>
      <pc:sldChg chg="modSp mod">
        <pc:chgData name="Jānis Judvaitis" userId="67bcd4399994d3de" providerId="LiveId" clId="{775227EF-530F-426B-AE2D-91536CB7CA98}" dt="2023-11-24T11:21:01.199" v="12930" actId="20577"/>
        <pc:sldMkLst>
          <pc:docMk/>
          <pc:sldMk cId="932566074" sldId="400"/>
        </pc:sldMkLst>
        <pc:spChg chg="mod">
          <ac:chgData name="Jānis Judvaitis" userId="67bcd4399994d3de" providerId="LiveId" clId="{775227EF-530F-426B-AE2D-91536CB7CA98}" dt="2023-11-23T13:22:32.256" v="3707" actId="20577"/>
          <ac:spMkLst>
            <pc:docMk/>
            <pc:sldMk cId="932566074" sldId="400"/>
            <ac:spMk id="2" creationId="{00000000-0000-0000-0000-000000000000}"/>
          </ac:spMkLst>
        </pc:spChg>
        <pc:spChg chg="mod">
          <ac:chgData name="Jānis Judvaitis" userId="67bcd4399994d3de" providerId="LiveId" clId="{775227EF-530F-426B-AE2D-91536CB7CA98}" dt="2023-11-24T11:21:01.199" v="12930" actId="20577"/>
          <ac:spMkLst>
            <pc:docMk/>
            <pc:sldMk cId="932566074" sldId="400"/>
            <ac:spMk id="9" creationId="{D8B09D40-B0FF-447F-0D47-C764DD61926A}"/>
          </ac:spMkLst>
        </pc:spChg>
      </pc:sldChg>
      <pc:sldChg chg="modSp mod">
        <pc:chgData name="Jānis Judvaitis" userId="67bcd4399994d3de" providerId="LiveId" clId="{775227EF-530F-426B-AE2D-91536CB7CA98}" dt="2023-11-23T13:24:02.250" v="3882" actId="20577"/>
        <pc:sldMkLst>
          <pc:docMk/>
          <pc:sldMk cId="2491418971" sldId="401"/>
        </pc:sldMkLst>
        <pc:spChg chg="mod">
          <ac:chgData name="Jānis Judvaitis" userId="67bcd4399994d3de" providerId="LiveId" clId="{775227EF-530F-426B-AE2D-91536CB7CA98}" dt="2023-11-23T13:24:02.250" v="3882" actId="20577"/>
          <ac:spMkLst>
            <pc:docMk/>
            <pc:sldMk cId="2491418971" sldId="401"/>
            <ac:spMk id="2" creationId="{00000000-0000-0000-0000-000000000000}"/>
          </ac:spMkLst>
        </pc:spChg>
      </pc:sldChg>
      <pc:sldChg chg="modSp mod">
        <pc:chgData name="Jānis Judvaitis" userId="67bcd4399994d3de" providerId="LiveId" clId="{775227EF-530F-426B-AE2D-91536CB7CA98}" dt="2023-11-23T13:58:51.535" v="5363" actId="20577"/>
        <pc:sldMkLst>
          <pc:docMk/>
          <pc:sldMk cId="2489857845" sldId="402"/>
        </pc:sldMkLst>
        <pc:spChg chg="mod">
          <ac:chgData name="Jānis Judvaitis" userId="67bcd4399994d3de" providerId="LiveId" clId="{775227EF-530F-426B-AE2D-91536CB7CA98}" dt="2023-11-23T13:54:57.808" v="4928" actId="20577"/>
          <ac:spMkLst>
            <pc:docMk/>
            <pc:sldMk cId="2489857845" sldId="402"/>
            <ac:spMk id="2" creationId="{00000000-0000-0000-0000-000000000000}"/>
          </ac:spMkLst>
        </pc:spChg>
        <pc:spChg chg="mod">
          <ac:chgData name="Jānis Judvaitis" userId="67bcd4399994d3de" providerId="LiveId" clId="{775227EF-530F-426B-AE2D-91536CB7CA98}" dt="2023-11-23T13:58:51.535" v="5363" actId="20577"/>
          <ac:spMkLst>
            <pc:docMk/>
            <pc:sldMk cId="2489857845" sldId="402"/>
            <ac:spMk id="3" creationId="{D2F1E09C-2FFF-1801-4C02-9E132901C217}"/>
          </ac:spMkLst>
        </pc:spChg>
      </pc:sldChg>
      <pc:sldChg chg="addSp delSp modSp mod">
        <pc:chgData name="Jānis Judvaitis" userId="67bcd4399994d3de" providerId="LiveId" clId="{775227EF-530F-426B-AE2D-91536CB7CA98}" dt="2023-11-23T14:51:13.489" v="6859" actId="14100"/>
        <pc:sldMkLst>
          <pc:docMk/>
          <pc:sldMk cId="3321848758" sldId="403"/>
        </pc:sldMkLst>
        <pc:spChg chg="mod">
          <ac:chgData name="Jānis Judvaitis" userId="67bcd4399994d3de" providerId="LiveId" clId="{775227EF-530F-426B-AE2D-91536CB7CA98}" dt="2023-11-23T14:47:40.751" v="6710" actId="20577"/>
          <ac:spMkLst>
            <pc:docMk/>
            <pc:sldMk cId="3321848758" sldId="403"/>
            <ac:spMk id="2" creationId="{00000000-0000-0000-0000-000000000000}"/>
          </ac:spMkLst>
        </pc:spChg>
        <pc:spChg chg="mod">
          <ac:chgData name="Jānis Judvaitis" userId="67bcd4399994d3de" providerId="LiveId" clId="{775227EF-530F-426B-AE2D-91536CB7CA98}" dt="2023-11-23T14:50:39.780" v="6856" actId="20577"/>
          <ac:spMkLst>
            <pc:docMk/>
            <pc:sldMk cId="3321848758" sldId="403"/>
            <ac:spMk id="3" creationId="{0896E7F4-4373-C701-FC31-408CAC9A3B08}"/>
          </ac:spMkLst>
        </pc:spChg>
        <pc:picChg chg="add mod modCrop">
          <ac:chgData name="Jānis Judvaitis" userId="67bcd4399994d3de" providerId="LiveId" clId="{775227EF-530F-426B-AE2D-91536CB7CA98}" dt="2023-11-23T14:51:13.489" v="6859" actId="14100"/>
          <ac:picMkLst>
            <pc:docMk/>
            <pc:sldMk cId="3321848758" sldId="403"/>
            <ac:picMk id="10" creationId="{C8274967-B8BB-1D4B-575E-36DC8AD7F498}"/>
          </ac:picMkLst>
        </pc:picChg>
        <pc:picChg chg="del">
          <ac:chgData name="Jānis Judvaitis" userId="67bcd4399994d3de" providerId="LiveId" clId="{775227EF-530F-426B-AE2D-91536CB7CA98}" dt="2023-11-23T14:49:31.495" v="6831" actId="478"/>
          <ac:picMkLst>
            <pc:docMk/>
            <pc:sldMk cId="3321848758" sldId="403"/>
            <ac:picMk id="11" creationId="{04B515A4-93BB-5FA6-5096-3C00A9B8DBFE}"/>
          </ac:picMkLst>
        </pc:picChg>
        <pc:picChg chg="del">
          <ac:chgData name="Jānis Judvaitis" userId="67bcd4399994d3de" providerId="LiveId" clId="{775227EF-530F-426B-AE2D-91536CB7CA98}" dt="2023-11-23T14:49:56.683" v="6835" actId="478"/>
          <ac:picMkLst>
            <pc:docMk/>
            <pc:sldMk cId="3321848758" sldId="403"/>
            <ac:picMk id="13" creationId="{86A819CD-C052-9D35-AD91-32AC8E59C2E5}"/>
          </ac:picMkLst>
        </pc:picChg>
        <pc:picChg chg="add mod">
          <ac:chgData name="Jānis Judvaitis" userId="67bcd4399994d3de" providerId="LiveId" clId="{775227EF-530F-426B-AE2D-91536CB7CA98}" dt="2023-11-23T14:51:10.634" v="6858" actId="1076"/>
          <ac:picMkLst>
            <pc:docMk/>
            <pc:sldMk cId="3321848758" sldId="403"/>
            <ac:picMk id="14" creationId="{63372BFC-C264-66A4-F271-21AEE6F6DDAA}"/>
          </ac:picMkLst>
        </pc:picChg>
      </pc:sldChg>
      <pc:sldChg chg="modSp mod">
        <pc:chgData name="Jānis Judvaitis" userId="67bcd4399994d3de" providerId="LiveId" clId="{775227EF-530F-426B-AE2D-91536CB7CA98}" dt="2023-11-23T14:41:50.394" v="6162" actId="20577"/>
        <pc:sldMkLst>
          <pc:docMk/>
          <pc:sldMk cId="2111211363" sldId="404"/>
        </pc:sldMkLst>
        <pc:spChg chg="mod">
          <ac:chgData name="Jānis Judvaitis" userId="67bcd4399994d3de" providerId="LiveId" clId="{775227EF-530F-426B-AE2D-91536CB7CA98}" dt="2023-11-23T14:40:06.611" v="5894" actId="20577"/>
          <ac:spMkLst>
            <pc:docMk/>
            <pc:sldMk cId="2111211363" sldId="404"/>
            <ac:spMk id="2" creationId="{00000000-0000-0000-0000-000000000000}"/>
          </ac:spMkLst>
        </pc:spChg>
        <pc:spChg chg="mod">
          <ac:chgData name="Jānis Judvaitis" userId="67bcd4399994d3de" providerId="LiveId" clId="{775227EF-530F-426B-AE2D-91536CB7CA98}" dt="2023-11-23T14:41:50.394" v="6162" actId="20577"/>
          <ac:spMkLst>
            <pc:docMk/>
            <pc:sldMk cId="2111211363" sldId="404"/>
            <ac:spMk id="3" creationId="{D2F1E09C-2FFF-1801-4C02-9E132901C217}"/>
          </ac:spMkLst>
        </pc:spChg>
      </pc:sldChg>
      <pc:sldChg chg="modSp mod">
        <pc:chgData name="Jānis Judvaitis" userId="67bcd4399994d3de" providerId="LiveId" clId="{775227EF-530F-426B-AE2D-91536CB7CA98}" dt="2023-11-23T12:42:52.197" v="1694" actId="20577"/>
        <pc:sldMkLst>
          <pc:docMk/>
          <pc:sldMk cId="2011736965" sldId="405"/>
        </pc:sldMkLst>
        <pc:spChg chg="mod">
          <ac:chgData name="Jānis Judvaitis" userId="67bcd4399994d3de" providerId="LiveId" clId="{775227EF-530F-426B-AE2D-91536CB7CA98}" dt="2023-11-23T12:42:52.197" v="1694" actId="20577"/>
          <ac:spMkLst>
            <pc:docMk/>
            <pc:sldMk cId="2011736965" sldId="405"/>
            <ac:spMk id="2" creationId="{00000000-0000-0000-0000-000000000000}"/>
          </ac:spMkLst>
        </pc:spChg>
      </pc:sldChg>
      <pc:sldChg chg="modSp mod">
        <pc:chgData name="Jānis Judvaitis" userId="67bcd4399994d3de" providerId="LiveId" clId="{775227EF-530F-426B-AE2D-91536CB7CA98}" dt="2023-11-24T06:24:03.647" v="6923" actId="20577"/>
        <pc:sldMkLst>
          <pc:docMk/>
          <pc:sldMk cId="4066876411" sldId="406"/>
        </pc:sldMkLst>
        <pc:spChg chg="mod">
          <ac:chgData name="Jānis Judvaitis" userId="67bcd4399994d3de" providerId="LiveId" clId="{775227EF-530F-426B-AE2D-91536CB7CA98}" dt="2023-11-23T12:27:13.322" v="887" actId="20577"/>
          <ac:spMkLst>
            <pc:docMk/>
            <pc:sldMk cId="4066876411" sldId="406"/>
            <ac:spMk id="2" creationId="{00000000-0000-0000-0000-000000000000}"/>
          </ac:spMkLst>
        </pc:spChg>
        <pc:spChg chg="mod">
          <ac:chgData name="Jānis Judvaitis" userId="67bcd4399994d3de" providerId="LiveId" clId="{775227EF-530F-426B-AE2D-91536CB7CA98}" dt="2023-11-24T06:24:03.647" v="6923" actId="20577"/>
          <ac:spMkLst>
            <pc:docMk/>
            <pc:sldMk cId="4066876411" sldId="406"/>
            <ac:spMk id="3" creationId="{00000000-0000-0000-0000-000000000000}"/>
          </ac:spMkLst>
        </pc:spChg>
      </pc:sldChg>
      <pc:sldChg chg="modSp add mod">
        <pc:chgData name="Jānis Judvaitis" userId="67bcd4399994d3de" providerId="LiveId" clId="{775227EF-530F-426B-AE2D-91536CB7CA98}" dt="2023-11-24T06:36:22.898" v="6976" actId="403"/>
        <pc:sldMkLst>
          <pc:docMk/>
          <pc:sldMk cId="855394259" sldId="407"/>
        </pc:sldMkLst>
        <pc:spChg chg="mod">
          <ac:chgData name="Jānis Judvaitis" userId="67bcd4399994d3de" providerId="LiveId" clId="{775227EF-530F-426B-AE2D-91536CB7CA98}" dt="2023-11-23T14:47:25.729" v="6684" actId="20577"/>
          <ac:spMkLst>
            <pc:docMk/>
            <pc:sldMk cId="855394259" sldId="407"/>
            <ac:spMk id="2" creationId="{00000000-0000-0000-0000-000000000000}"/>
          </ac:spMkLst>
        </pc:spChg>
        <pc:spChg chg="mod">
          <ac:chgData name="Jānis Judvaitis" userId="67bcd4399994d3de" providerId="LiveId" clId="{775227EF-530F-426B-AE2D-91536CB7CA98}" dt="2023-11-24T06:36:22.898" v="6976" actId="403"/>
          <ac:spMkLst>
            <pc:docMk/>
            <pc:sldMk cId="855394259" sldId="407"/>
            <ac:spMk id="10" creationId="{EA4A68B6-FF65-4D3B-9C56-A12E9EDCCAE8}"/>
          </ac:spMkLst>
        </pc:spChg>
      </pc:sldChg>
      <pc:sldChg chg="new del">
        <pc:chgData name="Jānis Judvaitis" userId="67bcd4399994d3de" providerId="LiveId" clId="{775227EF-530F-426B-AE2D-91536CB7CA98}" dt="2023-11-23T14:42:45.960" v="6197" actId="47"/>
        <pc:sldMkLst>
          <pc:docMk/>
          <pc:sldMk cId="1457208009" sldId="407"/>
        </pc:sldMkLst>
      </pc:sldChg>
      <pc:sldChg chg="addSp modSp add mod">
        <pc:chgData name="Jānis Judvaitis" userId="67bcd4399994d3de" providerId="LiveId" clId="{775227EF-530F-426B-AE2D-91536CB7CA98}" dt="2023-11-24T06:41:54.982" v="7068" actId="20577"/>
        <pc:sldMkLst>
          <pc:docMk/>
          <pc:sldMk cId="1715878290" sldId="408"/>
        </pc:sldMkLst>
        <pc:spChg chg="mod">
          <ac:chgData name="Jānis Judvaitis" userId="67bcd4399994d3de" providerId="LiveId" clId="{775227EF-530F-426B-AE2D-91536CB7CA98}" dt="2023-11-24T06:41:54.982" v="7068" actId="20577"/>
          <ac:spMkLst>
            <pc:docMk/>
            <pc:sldMk cId="1715878290" sldId="408"/>
            <ac:spMk id="2" creationId="{00000000-0000-0000-0000-000000000000}"/>
          </ac:spMkLst>
        </pc:spChg>
        <pc:spChg chg="add mod">
          <ac:chgData name="Jānis Judvaitis" userId="67bcd4399994d3de" providerId="LiveId" clId="{775227EF-530F-426B-AE2D-91536CB7CA98}" dt="2023-11-24T06:41:46.288" v="7065" actId="571"/>
          <ac:spMkLst>
            <pc:docMk/>
            <pc:sldMk cId="1715878290" sldId="408"/>
            <ac:spMk id="6" creationId="{DD3133DB-6075-D17C-0612-112CE254D108}"/>
          </ac:spMkLst>
        </pc:spChg>
      </pc:sldChg>
      <pc:sldChg chg="modSp new del mod">
        <pc:chgData name="Jānis Judvaitis" userId="67bcd4399994d3de" providerId="LiveId" clId="{775227EF-530F-426B-AE2D-91536CB7CA98}" dt="2023-11-24T06:43:00.563" v="7075" actId="47"/>
        <pc:sldMkLst>
          <pc:docMk/>
          <pc:sldMk cId="3096031183" sldId="409"/>
        </pc:sldMkLst>
        <pc:spChg chg="mod">
          <ac:chgData name="Jānis Judvaitis" userId="67bcd4399994d3de" providerId="LiveId" clId="{775227EF-530F-426B-AE2D-91536CB7CA98}" dt="2023-11-24T06:42:55.638" v="7074"/>
          <ac:spMkLst>
            <pc:docMk/>
            <pc:sldMk cId="3096031183" sldId="409"/>
            <ac:spMk id="2" creationId="{353FACCC-92E2-F448-1A9F-457F8473EBE8}"/>
          </ac:spMkLst>
        </pc:spChg>
      </pc:sldChg>
      <pc:sldChg chg="addSp modSp add del mod ord">
        <pc:chgData name="Jānis Judvaitis" userId="67bcd4399994d3de" providerId="LiveId" clId="{775227EF-530F-426B-AE2D-91536CB7CA98}" dt="2023-11-24T06:53:00.958" v="7533" actId="47"/>
        <pc:sldMkLst>
          <pc:docMk/>
          <pc:sldMk cId="4279127043" sldId="409"/>
        </pc:sldMkLst>
        <pc:spChg chg="mod">
          <ac:chgData name="Jānis Judvaitis" userId="67bcd4399994d3de" providerId="LiveId" clId="{775227EF-530F-426B-AE2D-91536CB7CA98}" dt="2023-11-24T06:46:04.597" v="7311" actId="20577"/>
          <ac:spMkLst>
            <pc:docMk/>
            <pc:sldMk cId="4279127043" sldId="409"/>
            <ac:spMk id="2" creationId="{00000000-0000-0000-0000-000000000000}"/>
          </ac:spMkLst>
        </pc:spChg>
        <pc:spChg chg="mod">
          <ac:chgData name="Jānis Judvaitis" userId="67bcd4399994d3de" providerId="LiveId" clId="{775227EF-530F-426B-AE2D-91536CB7CA98}" dt="2023-11-24T06:52:25.882" v="7526" actId="14100"/>
          <ac:spMkLst>
            <pc:docMk/>
            <pc:sldMk cId="4279127043" sldId="409"/>
            <ac:spMk id="3" creationId="{00000000-0000-0000-0000-000000000000}"/>
          </ac:spMkLst>
        </pc:spChg>
        <pc:picChg chg="add mod">
          <ac:chgData name="Jānis Judvaitis" userId="67bcd4399994d3de" providerId="LiveId" clId="{775227EF-530F-426B-AE2D-91536CB7CA98}" dt="2023-11-24T06:46:32.093" v="7316" actId="1076"/>
          <ac:picMkLst>
            <pc:docMk/>
            <pc:sldMk cId="4279127043" sldId="409"/>
            <ac:picMk id="9" creationId="{9578F545-1F8A-1F51-8FFE-3D1BC9757977}"/>
          </ac:picMkLst>
        </pc:picChg>
      </pc:sldChg>
      <pc:sldChg chg="add del">
        <pc:chgData name="Jānis Judvaitis" userId="67bcd4399994d3de" providerId="LiveId" clId="{775227EF-530F-426B-AE2D-91536CB7CA98}" dt="2023-11-24T06:43:06.876" v="7078"/>
        <pc:sldMkLst>
          <pc:docMk/>
          <pc:sldMk cId="726681645" sldId="410"/>
        </pc:sldMkLst>
      </pc:sldChg>
      <pc:sldChg chg="addSp delSp modSp add del mod">
        <pc:chgData name="Jānis Judvaitis" userId="67bcd4399994d3de" providerId="LiveId" clId="{775227EF-530F-426B-AE2D-91536CB7CA98}" dt="2023-11-24T06:53:34.751" v="7544" actId="47"/>
        <pc:sldMkLst>
          <pc:docMk/>
          <pc:sldMk cId="3517615473" sldId="410"/>
        </pc:sldMkLst>
        <pc:spChg chg="del">
          <ac:chgData name="Jānis Judvaitis" userId="67bcd4399994d3de" providerId="LiveId" clId="{775227EF-530F-426B-AE2D-91536CB7CA98}" dt="2023-11-24T06:52:53.289" v="7531" actId="478"/>
          <ac:spMkLst>
            <pc:docMk/>
            <pc:sldMk cId="3517615473" sldId="410"/>
            <ac:spMk id="2" creationId="{00000000-0000-0000-0000-000000000000}"/>
          </ac:spMkLst>
        </pc:spChg>
        <pc:spChg chg="del">
          <ac:chgData name="Jānis Judvaitis" userId="67bcd4399994d3de" providerId="LiveId" clId="{775227EF-530F-426B-AE2D-91536CB7CA98}" dt="2023-11-24T06:52:51.425" v="7530" actId="478"/>
          <ac:spMkLst>
            <pc:docMk/>
            <pc:sldMk cId="3517615473" sldId="410"/>
            <ac:spMk id="3" creationId="{0896E7F4-4373-C701-FC31-408CAC9A3B08}"/>
          </ac:spMkLst>
        </pc:spChg>
        <pc:spChg chg="add mod">
          <ac:chgData name="Jānis Judvaitis" userId="67bcd4399994d3de" providerId="LiveId" clId="{775227EF-530F-426B-AE2D-91536CB7CA98}" dt="2023-11-24T06:52:58.418" v="7532"/>
          <ac:spMkLst>
            <pc:docMk/>
            <pc:sldMk cId="3517615473" sldId="410"/>
            <ac:spMk id="9" creationId="{19647FC6-A4CF-474F-20E5-6BA93E7E5B8F}"/>
          </ac:spMkLst>
        </pc:spChg>
        <pc:spChg chg="add mod">
          <ac:chgData name="Jānis Judvaitis" userId="67bcd4399994d3de" providerId="LiveId" clId="{775227EF-530F-426B-AE2D-91536CB7CA98}" dt="2023-11-24T06:52:58.418" v="7532"/>
          <ac:spMkLst>
            <pc:docMk/>
            <pc:sldMk cId="3517615473" sldId="410"/>
            <ac:spMk id="11" creationId="{52EC9D06-5A6B-26AE-286F-931C34EE7147}"/>
          </ac:spMkLst>
        </pc:spChg>
        <pc:picChg chg="del">
          <ac:chgData name="Jānis Judvaitis" userId="67bcd4399994d3de" providerId="LiveId" clId="{775227EF-530F-426B-AE2D-91536CB7CA98}" dt="2023-11-24T06:52:49.702" v="7528" actId="478"/>
          <ac:picMkLst>
            <pc:docMk/>
            <pc:sldMk cId="3517615473" sldId="410"/>
            <ac:picMk id="10" creationId="{C8274967-B8BB-1D4B-575E-36DC8AD7F498}"/>
          </ac:picMkLst>
        </pc:picChg>
        <pc:picChg chg="add mod">
          <ac:chgData name="Jānis Judvaitis" userId="67bcd4399994d3de" providerId="LiveId" clId="{775227EF-530F-426B-AE2D-91536CB7CA98}" dt="2023-11-24T06:52:58.418" v="7532"/>
          <ac:picMkLst>
            <pc:docMk/>
            <pc:sldMk cId="3517615473" sldId="410"/>
            <ac:picMk id="12" creationId="{976C2E5C-3FD9-0FB3-500F-0D3F765EE870}"/>
          </ac:picMkLst>
        </pc:picChg>
        <pc:picChg chg="del">
          <ac:chgData name="Jānis Judvaitis" userId="67bcd4399994d3de" providerId="LiveId" clId="{775227EF-530F-426B-AE2D-91536CB7CA98}" dt="2023-11-24T06:52:50.158" v="7529" actId="478"/>
          <ac:picMkLst>
            <pc:docMk/>
            <pc:sldMk cId="3517615473" sldId="410"/>
            <ac:picMk id="14" creationId="{63372BFC-C264-66A4-F271-21AEE6F6DDAA}"/>
          </ac:picMkLst>
        </pc:picChg>
      </pc:sldChg>
      <pc:sldChg chg="addSp delSp modSp add mod ord">
        <pc:chgData name="Jānis Judvaitis" userId="67bcd4399994d3de" providerId="LiveId" clId="{775227EF-530F-426B-AE2D-91536CB7CA98}" dt="2023-11-24T06:53:31.893" v="7543"/>
        <pc:sldMkLst>
          <pc:docMk/>
          <pc:sldMk cId="3660698469" sldId="411"/>
        </pc:sldMkLst>
        <pc:spChg chg="del">
          <ac:chgData name="Jānis Judvaitis" userId="67bcd4399994d3de" providerId="LiveId" clId="{775227EF-530F-426B-AE2D-91536CB7CA98}" dt="2023-11-24T06:53:20.382" v="7540" actId="478"/>
          <ac:spMkLst>
            <pc:docMk/>
            <pc:sldMk cId="3660698469" sldId="411"/>
            <ac:spMk id="2" creationId="{00000000-0000-0000-0000-000000000000}"/>
          </ac:spMkLst>
        </pc:spChg>
        <pc:spChg chg="del">
          <ac:chgData name="Jānis Judvaitis" userId="67bcd4399994d3de" providerId="LiveId" clId="{775227EF-530F-426B-AE2D-91536CB7CA98}" dt="2023-11-24T06:53:18.812" v="7539" actId="478"/>
          <ac:spMkLst>
            <pc:docMk/>
            <pc:sldMk cId="3660698469" sldId="411"/>
            <ac:spMk id="3" creationId="{0896E7F4-4373-C701-FC31-408CAC9A3B08}"/>
          </ac:spMkLst>
        </pc:spChg>
        <pc:spChg chg="add mod">
          <ac:chgData name="Jānis Judvaitis" userId="67bcd4399994d3de" providerId="LiveId" clId="{775227EF-530F-426B-AE2D-91536CB7CA98}" dt="2023-11-24T06:53:24.481" v="7541"/>
          <ac:spMkLst>
            <pc:docMk/>
            <pc:sldMk cId="3660698469" sldId="411"/>
            <ac:spMk id="9" creationId="{5DC20063-2F87-B04C-049D-D46A2BF2B14C}"/>
          </ac:spMkLst>
        </pc:spChg>
        <pc:spChg chg="add mod">
          <ac:chgData name="Jānis Judvaitis" userId="67bcd4399994d3de" providerId="LiveId" clId="{775227EF-530F-426B-AE2D-91536CB7CA98}" dt="2023-11-24T06:53:28.189" v="7542"/>
          <ac:spMkLst>
            <pc:docMk/>
            <pc:sldMk cId="3660698469" sldId="411"/>
            <ac:spMk id="11" creationId="{04C23C93-64DE-206D-C3FD-0E116068EC4E}"/>
          </ac:spMkLst>
        </pc:spChg>
        <pc:picChg chg="del">
          <ac:chgData name="Jānis Judvaitis" userId="67bcd4399994d3de" providerId="LiveId" clId="{775227EF-530F-426B-AE2D-91536CB7CA98}" dt="2023-11-24T06:53:17.247" v="7538" actId="478"/>
          <ac:picMkLst>
            <pc:docMk/>
            <pc:sldMk cId="3660698469" sldId="411"/>
            <ac:picMk id="10" creationId="{C8274967-B8BB-1D4B-575E-36DC8AD7F498}"/>
          </ac:picMkLst>
        </pc:picChg>
        <pc:picChg chg="add mod">
          <ac:chgData name="Jānis Judvaitis" userId="67bcd4399994d3de" providerId="LiveId" clId="{775227EF-530F-426B-AE2D-91536CB7CA98}" dt="2023-11-24T06:53:31.893" v="7543"/>
          <ac:picMkLst>
            <pc:docMk/>
            <pc:sldMk cId="3660698469" sldId="411"/>
            <ac:picMk id="12" creationId="{D22D10E4-EDDA-D081-118C-564E4CF8AC0B}"/>
          </ac:picMkLst>
        </pc:picChg>
        <pc:picChg chg="del">
          <ac:chgData name="Jānis Judvaitis" userId="67bcd4399994d3de" providerId="LiveId" clId="{775227EF-530F-426B-AE2D-91536CB7CA98}" dt="2023-11-24T06:53:16.270" v="7537" actId="478"/>
          <ac:picMkLst>
            <pc:docMk/>
            <pc:sldMk cId="3660698469" sldId="411"/>
            <ac:picMk id="14" creationId="{63372BFC-C264-66A4-F271-21AEE6F6DDAA}"/>
          </ac:picMkLst>
        </pc:picChg>
      </pc:sldChg>
      <pc:sldChg chg="addSp delSp modSp add mod">
        <pc:chgData name="Jānis Judvaitis" userId="67bcd4399994d3de" providerId="LiveId" clId="{775227EF-530F-426B-AE2D-91536CB7CA98}" dt="2023-11-24T08:39:17.128" v="10565" actId="27636"/>
        <pc:sldMkLst>
          <pc:docMk/>
          <pc:sldMk cId="4037870621" sldId="412"/>
        </pc:sldMkLst>
        <pc:spChg chg="mod">
          <ac:chgData name="Jānis Judvaitis" userId="67bcd4399994d3de" providerId="LiveId" clId="{775227EF-530F-426B-AE2D-91536CB7CA98}" dt="2023-11-24T06:53:55.774" v="7550" actId="20577"/>
          <ac:spMkLst>
            <pc:docMk/>
            <pc:sldMk cId="4037870621" sldId="412"/>
            <ac:spMk id="9" creationId="{5DC20063-2F87-B04C-049D-D46A2BF2B14C}"/>
          </ac:spMkLst>
        </pc:spChg>
        <pc:spChg chg="mod">
          <ac:chgData name="Jānis Judvaitis" userId="67bcd4399994d3de" providerId="LiveId" clId="{775227EF-530F-426B-AE2D-91536CB7CA98}" dt="2023-11-24T08:39:17.128" v="10565" actId="27636"/>
          <ac:spMkLst>
            <pc:docMk/>
            <pc:sldMk cId="4037870621" sldId="412"/>
            <ac:spMk id="11" creationId="{04C23C93-64DE-206D-C3FD-0E116068EC4E}"/>
          </ac:spMkLst>
        </pc:spChg>
        <pc:spChg chg="add del">
          <ac:chgData name="Jānis Judvaitis" userId="67bcd4399994d3de" providerId="LiveId" clId="{775227EF-530F-426B-AE2D-91536CB7CA98}" dt="2023-11-24T06:55:46.235" v="7559" actId="22"/>
          <ac:spMkLst>
            <pc:docMk/>
            <pc:sldMk cId="4037870621" sldId="412"/>
            <ac:spMk id="13" creationId="{60150280-7893-5BC5-71F5-B4DC79EADEE6}"/>
          </ac:spMkLst>
        </pc:spChg>
        <pc:picChg chg="add mod ord">
          <ac:chgData name="Jānis Judvaitis" userId="67bcd4399994d3de" providerId="LiveId" clId="{775227EF-530F-426B-AE2D-91536CB7CA98}" dt="2023-11-24T06:59:35.611" v="7766" actId="1076"/>
          <ac:picMkLst>
            <pc:docMk/>
            <pc:sldMk cId="4037870621" sldId="412"/>
            <ac:picMk id="3" creationId="{C57202FC-3892-5715-DBB5-E67F3A137D46}"/>
          </ac:picMkLst>
        </pc:picChg>
        <pc:picChg chg="del">
          <ac:chgData name="Jānis Judvaitis" userId="67bcd4399994d3de" providerId="LiveId" clId="{775227EF-530F-426B-AE2D-91536CB7CA98}" dt="2023-11-24T06:53:58.138" v="7551" actId="478"/>
          <ac:picMkLst>
            <pc:docMk/>
            <pc:sldMk cId="4037870621" sldId="412"/>
            <ac:picMk id="12" creationId="{D22D10E4-EDDA-D081-118C-564E4CF8AC0B}"/>
          </ac:picMkLst>
        </pc:picChg>
      </pc:sldChg>
      <pc:sldChg chg="delSp modSp add mod">
        <pc:chgData name="Jānis Judvaitis" userId="67bcd4399994d3de" providerId="LiveId" clId="{775227EF-530F-426B-AE2D-91536CB7CA98}" dt="2023-11-24T08:39:14.594" v="10563" actId="14"/>
        <pc:sldMkLst>
          <pc:docMk/>
          <pc:sldMk cId="498136526" sldId="413"/>
        </pc:sldMkLst>
        <pc:spChg chg="mod">
          <ac:chgData name="Jānis Judvaitis" userId="67bcd4399994d3de" providerId="LiveId" clId="{775227EF-530F-426B-AE2D-91536CB7CA98}" dt="2023-11-24T06:59:53.518" v="7774" actId="20577"/>
          <ac:spMkLst>
            <pc:docMk/>
            <pc:sldMk cId="498136526" sldId="413"/>
            <ac:spMk id="9" creationId="{5DC20063-2F87-B04C-049D-D46A2BF2B14C}"/>
          </ac:spMkLst>
        </pc:spChg>
        <pc:spChg chg="mod">
          <ac:chgData name="Jānis Judvaitis" userId="67bcd4399994d3de" providerId="LiveId" clId="{775227EF-530F-426B-AE2D-91536CB7CA98}" dt="2023-11-24T08:39:14.594" v="10563" actId="14"/>
          <ac:spMkLst>
            <pc:docMk/>
            <pc:sldMk cId="498136526" sldId="413"/>
            <ac:spMk id="11" creationId="{04C23C93-64DE-206D-C3FD-0E116068EC4E}"/>
          </ac:spMkLst>
        </pc:spChg>
        <pc:picChg chg="del">
          <ac:chgData name="Jānis Judvaitis" userId="67bcd4399994d3de" providerId="LiveId" clId="{775227EF-530F-426B-AE2D-91536CB7CA98}" dt="2023-11-24T07:01:47.374" v="7775" actId="478"/>
          <ac:picMkLst>
            <pc:docMk/>
            <pc:sldMk cId="498136526" sldId="413"/>
            <ac:picMk id="3" creationId="{C57202FC-3892-5715-DBB5-E67F3A137D46}"/>
          </ac:picMkLst>
        </pc:picChg>
      </pc:sldChg>
      <pc:sldChg chg="modSp add mod">
        <pc:chgData name="Jānis Judvaitis" userId="67bcd4399994d3de" providerId="LiveId" clId="{775227EF-530F-426B-AE2D-91536CB7CA98}" dt="2023-11-24T09:06:05.019" v="12779" actId="20577"/>
        <pc:sldMkLst>
          <pc:docMk/>
          <pc:sldMk cId="2738288119" sldId="414"/>
        </pc:sldMkLst>
        <pc:spChg chg="mod">
          <ac:chgData name="Jānis Judvaitis" userId="67bcd4399994d3de" providerId="LiveId" clId="{775227EF-530F-426B-AE2D-91536CB7CA98}" dt="2023-11-24T07:03:26.841" v="7971" actId="20577"/>
          <ac:spMkLst>
            <pc:docMk/>
            <pc:sldMk cId="2738288119" sldId="414"/>
            <ac:spMk id="9" creationId="{5DC20063-2F87-B04C-049D-D46A2BF2B14C}"/>
          </ac:spMkLst>
        </pc:spChg>
        <pc:spChg chg="mod">
          <ac:chgData name="Jānis Judvaitis" userId="67bcd4399994d3de" providerId="LiveId" clId="{775227EF-530F-426B-AE2D-91536CB7CA98}" dt="2023-11-24T09:06:05.019" v="12779" actId="20577"/>
          <ac:spMkLst>
            <pc:docMk/>
            <pc:sldMk cId="2738288119" sldId="414"/>
            <ac:spMk id="11" creationId="{04C23C93-64DE-206D-C3FD-0E116068EC4E}"/>
          </ac:spMkLst>
        </pc:spChg>
      </pc:sldChg>
      <pc:sldChg chg="modSp add mod">
        <pc:chgData name="Jānis Judvaitis" userId="67bcd4399994d3de" providerId="LiveId" clId="{775227EF-530F-426B-AE2D-91536CB7CA98}" dt="2023-11-24T08:39:09.388" v="10561" actId="14"/>
        <pc:sldMkLst>
          <pc:docMk/>
          <pc:sldMk cId="3228456070" sldId="415"/>
        </pc:sldMkLst>
        <pc:spChg chg="mod">
          <ac:chgData name="Jānis Judvaitis" userId="67bcd4399994d3de" providerId="LiveId" clId="{775227EF-530F-426B-AE2D-91536CB7CA98}" dt="2023-11-24T07:05:27.597" v="8083" actId="20577"/>
          <ac:spMkLst>
            <pc:docMk/>
            <pc:sldMk cId="3228456070" sldId="415"/>
            <ac:spMk id="9" creationId="{5DC20063-2F87-B04C-049D-D46A2BF2B14C}"/>
          </ac:spMkLst>
        </pc:spChg>
        <pc:spChg chg="mod">
          <ac:chgData name="Jānis Judvaitis" userId="67bcd4399994d3de" providerId="LiveId" clId="{775227EF-530F-426B-AE2D-91536CB7CA98}" dt="2023-11-24T08:39:09.388" v="10561" actId="14"/>
          <ac:spMkLst>
            <pc:docMk/>
            <pc:sldMk cId="3228456070" sldId="415"/>
            <ac:spMk id="11" creationId="{04C23C93-64DE-206D-C3FD-0E116068EC4E}"/>
          </ac:spMkLst>
        </pc:spChg>
      </pc:sldChg>
      <pc:sldChg chg="addSp delSp modSp add mod">
        <pc:chgData name="Jānis Judvaitis" userId="67bcd4399994d3de" providerId="LiveId" clId="{775227EF-530F-426B-AE2D-91536CB7CA98}" dt="2023-11-24T09:06:17.300" v="12781" actId="114"/>
        <pc:sldMkLst>
          <pc:docMk/>
          <pc:sldMk cId="206208738" sldId="416"/>
        </pc:sldMkLst>
        <pc:spChg chg="mod">
          <ac:chgData name="Jānis Judvaitis" userId="67bcd4399994d3de" providerId="LiveId" clId="{775227EF-530F-426B-AE2D-91536CB7CA98}" dt="2023-11-24T07:11:03.332" v="8159" actId="1076"/>
          <ac:spMkLst>
            <pc:docMk/>
            <pc:sldMk cId="206208738" sldId="416"/>
            <ac:spMk id="9" creationId="{5DC20063-2F87-B04C-049D-D46A2BF2B14C}"/>
          </ac:spMkLst>
        </pc:spChg>
        <pc:spChg chg="mod">
          <ac:chgData name="Jānis Judvaitis" userId="67bcd4399994d3de" providerId="LiveId" clId="{775227EF-530F-426B-AE2D-91536CB7CA98}" dt="2023-11-24T07:06:58.226" v="8141" actId="6549"/>
          <ac:spMkLst>
            <pc:docMk/>
            <pc:sldMk cId="206208738" sldId="416"/>
            <ac:spMk id="11" creationId="{04C23C93-64DE-206D-C3FD-0E116068EC4E}"/>
          </ac:spMkLst>
        </pc:spChg>
        <pc:spChg chg="add del">
          <ac:chgData name="Jānis Judvaitis" userId="67bcd4399994d3de" providerId="LiveId" clId="{775227EF-530F-426B-AE2D-91536CB7CA98}" dt="2023-11-24T07:10:26.735" v="8147" actId="22"/>
          <ac:spMkLst>
            <pc:docMk/>
            <pc:sldMk cId="206208738" sldId="416"/>
            <ac:spMk id="12" creationId="{5920707B-C4D1-38D8-6D3D-F4AB80D90640}"/>
          </ac:spMkLst>
        </pc:spChg>
        <pc:spChg chg="add mod">
          <ac:chgData name="Jānis Judvaitis" userId="67bcd4399994d3de" providerId="LiveId" clId="{775227EF-530F-426B-AE2D-91536CB7CA98}" dt="2023-11-24T07:12:08.765" v="8193" actId="1076"/>
          <ac:spMkLst>
            <pc:docMk/>
            <pc:sldMk cId="206208738" sldId="416"/>
            <ac:spMk id="14" creationId="{EC40E040-677F-2E38-F8C0-9D9DC1694E57}"/>
          </ac:spMkLst>
        </pc:spChg>
        <pc:spChg chg="add mod">
          <ac:chgData name="Jānis Judvaitis" userId="67bcd4399994d3de" providerId="LiveId" clId="{775227EF-530F-426B-AE2D-91536CB7CA98}" dt="2023-11-24T09:06:17.300" v="12781" actId="114"/>
          <ac:spMkLst>
            <pc:docMk/>
            <pc:sldMk cId="206208738" sldId="416"/>
            <ac:spMk id="15" creationId="{C0588F81-FD67-334F-0A8E-9F069D9DDBB6}"/>
          </ac:spMkLst>
        </pc:spChg>
        <pc:picChg chg="add mod">
          <ac:chgData name="Jānis Judvaitis" userId="67bcd4399994d3de" providerId="LiveId" clId="{775227EF-530F-426B-AE2D-91536CB7CA98}" dt="2023-11-24T07:12:06.305" v="8192" actId="14100"/>
          <ac:picMkLst>
            <pc:docMk/>
            <pc:sldMk cId="206208738" sldId="416"/>
            <ac:picMk id="3" creationId="{0E5DA18A-B3B4-A1FE-EA00-E946967113D2}"/>
          </ac:picMkLst>
        </pc:picChg>
      </pc:sldChg>
      <pc:sldChg chg="addSp delSp modSp add mod">
        <pc:chgData name="Jānis Judvaitis" userId="67bcd4399994d3de" providerId="LiveId" clId="{775227EF-530F-426B-AE2D-91536CB7CA98}" dt="2023-11-24T07:27:05.899" v="8314" actId="1076"/>
        <pc:sldMkLst>
          <pc:docMk/>
          <pc:sldMk cId="1522916051" sldId="417"/>
        </pc:sldMkLst>
        <pc:spChg chg="mod">
          <ac:chgData name="Jānis Judvaitis" userId="67bcd4399994d3de" providerId="LiveId" clId="{775227EF-530F-426B-AE2D-91536CB7CA98}" dt="2023-11-24T07:23:58.755" v="8286" actId="1076"/>
          <ac:spMkLst>
            <pc:docMk/>
            <pc:sldMk cId="1522916051" sldId="417"/>
            <ac:spMk id="9" creationId="{5DC20063-2F87-B04C-049D-D46A2BF2B14C}"/>
          </ac:spMkLst>
        </pc:spChg>
        <pc:spChg chg="del">
          <ac:chgData name="Jānis Judvaitis" userId="67bcd4399994d3de" providerId="LiveId" clId="{775227EF-530F-426B-AE2D-91536CB7CA98}" dt="2023-11-24T07:26:18.389" v="8306" actId="478"/>
          <ac:spMkLst>
            <pc:docMk/>
            <pc:sldMk cId="1522916051" sldId="417"/>
            <ac:spMk id="14" creationId="{EC40E040-677F-2E38-F8C0-9D9DC1694E57}"/>
          </ac:spMkLst>
        </pc:spChg>
        <pc:spChg chg="mod">
          <ac:chgData name="Jānis Judvaitis" userId="67bcd4399994d3de" providerId="LiveId" clId="{775227EF-530F-426B-AE2D-91536CB7CA98}" dt="2023-11-24T07:25:58.727" v="8303" actId="1076"/>
          <ac:spMkLst>
            <pc:docMk/>
            <pc:sldMk cId="1522916051" sldId="417"/>
            <ac:spMk id="15" creationId="{C0588F81-FD67-334F-0A8E-9F069D9DDBB6}"/>
          </ac:spMkLst>
        </pc:spChg>
        <pc:picChg chg="del">
          <ac:chgData name="Jānis Judvaitis" userId="67bcd4399994d3de" providerId="LiveId" clId="{775227EF-530F-426B-AE2D-91536CB7CA98}" dt="2023-11-24T07:23:52.396" v="8282" actId="478"/>
          <ac:picMkLst>
            <pc:docMk/>
            <pc:sldMk cId="1522916051" sldId="417"/>
            <ac:picMk id="3" creationId="{0E5DA18A-B3B4-A1FE-EA00-E946967113D2}"/>
          </ac:picMkLst>
        </pc:picChg>
        <pc:picChg chg="add mod modCrop">
          <ac:chgData name="Jānis Judvaitis" userId="67bcd4399994d3de" providerId="LiveId" clId="{775227EF-530F-426B-AE2D-91536CB7CA98}" dt="2023-11-24T07:26:15.912" v="8305" actId="732"/>
          <ac:picMkLst>
            <pc:docMk/>
            <pc:sldMk cId="1522916051" sldId="417"/>
            <ac:picMk id="10" creationId="{C0256EB1-9542-28B5-3D58-3E81FAADBA55}"/>
          </ac:picMkLst>
        </pc:picChg>
        <pc:picChg chg="add del mod">
          <ac:chgData name="Jānis Judvaitis" userId="67bcd4399994d3de" providerId="LiveId" clId="{775227EF-530F-426B-AE2D-91536CB7CA98}" dt="2023-11-24T07:26:48.035" v="8310" actId="478"/>
          <ac:picMkLst>
            <pc:docMk/>
            <pc:sldMk cId="1522916051" sldId="417"/>
            <ac:picMk id="13" creationId="{30F4A5FA-1C2B-8C47-B3A6-8ADC25A990E3}"/>
          </ac:picMkLst>
        </pc:picChg>
        <pc:picChg chg="add mod">
          <ac:chgData name="Jānis Judvaitis" userId="67bcd4399994d3de" providerId="LiveId" clId="{775227EF-530F-426B-AE2D-91536CB7CA98}" dt="2023-11-24T07:27:05.899" v="8314" actId="1076"/>
          <ac:picMkLst>
            <pc:docMk/>
            <pc:sldMk cId="1522916051" sldId="417"/>
            <ac:picMk id="17" creationId="{DF226EB4-7318-6ADF-73F7-C158EEE8BF4D}"/>
          </ac:picMkLst>
        </pc:picChg>
      </pc:sldChg>
      <pc:sldChg chg="addSp delSp modSp add mod">
        <pc:chgData name="Jānis Judvaitis" userId="67bcd4399994d3de" providerId="LiveId" clId="{775227EF-530F-426B-AE2D-91536CB7CA98}" dt="2023-11-24T09:06:41.537" v="12782" actId="6549"/>
        <pc:sldMkLst>
          <pc:docMk/>
          <pc:sldMk cId="3432732347" sldId="418"/>
        </pc:sldMkLst>
        <pc:spChg chg="add mod">
          <ac:chgData name="Jānis Judvaitis" userId="67bcd4399994d3de" providerId="LiveId" clId="{775227EF-530F-426B-AE2D-91536CB7CA98}" dt="2023-11-24T09:06:41.537" v="12782" actId="6549"/>
          <ac:spMkLst>
            <pc:docMk/>
            <pc:sldMk cId="3432732347" sldId="418"/>
            <ac:spMk id="2" creationId="{BBD99E3F-D56F-04C0-6B4F-1ABFF3476FD5}"/>
          </ac:spMkLst>
        </pc:spChg>
        <pc:spChg chg="mod">
          <ac:chgData name="Jānis Judvaitis" userId="67bcd4399994d3de" providerId="LiveId" clId="{775227EF-530F-426B-AE2D-91536CB7CA98}" dt="2023-11-24T07:38:28.813" v="8974" actId="120"/>
          <ac:spMkLst>
            <pc:docMk/>
            <pc:sldMk cId="3432732347" sldId="418"/>
            <ac:spMk id="9" creationId="{5DC20063-2F87-B04C-049D-D46A2BF2B14C}"/>
          </ac:spMkLst>
        </pc:spChg>
        <pc:spChg chg="del mod">
          <ac:chgData name="Jānis Judvaitis" userId="67bcd4399994d3de" providerId="LiveId" clId="{775227EF-530F-426B-AE2D-91536CB7CA98}" dt="2023-11-24T07:28:22.959" v="8325" actId="478"/>
          <ac:spMkLst>
            <pc:docMk/>
            <pc:sldMk cId="3432732347" sldId="418"/>
            <ac:spMk id="15" creationId="{C0588F81-FD67-334F-0A8E-9F069D9DDBB6}"/>
          </ac:spMkLst>
        </pc:spChg>
        <pc:picChg chg="del">
          <ac:chgData name="Jānis Judvaitis" userId="67bcd4399994d3de" providerId="LiveId" clId="{775227EF-530F-426B-AE2D-91536CB7CA98}" dt="2023-11-24T07:27:27.035" v="8321" actId="478"/>
          <ac:picMkLst>
            <pc:docMk/>
            <pc:sldMk cId="3432732347" sldId="418"/>
            <ac:picMk id="10" creationId="{C0256EB1-9542-28B5-3D58-3E81FAADBA55}"/>
          </ac:picMkLst>
        </pc:picChg>
        <pc:picChg chg="del">
          <ac:chgData name="Jānis Judvaitis" userId="67bcd4399994d3de" providerId="LiveId" clId="{775227EF-530F-426B-AE2D-91536CB7CA98}" dt="2023-11-24T07:27:27.395" v="8322" actId="478"/>
          <ac:picMkLst>
            <pc:docMk/>
            <pc:sldMk cId="3432732347" sldId="418"/>
            <ac:picMk id="17" creationId="{DF226EB4-7318-6ADF-73F7-C158EEE8BF4D}"/>
          </ac:picMkLst>
        </pc:picChg>
      </pc:sldChg>
      <pc:sldChg chg="modSp add mod">
        <pc:chgData name="Jānis Judvaitis" userId="67bcd4399994d3de" providerId="LiveId" clId="{775227EF-530F-426B-AE2D-91536CB7CA98}" dt="2023-11-24T07:32:16.437" v="8717" actId="20577"/>
        <pc:sldMkLst>
          <pc:docMk/>
          <pc:sldMk cId="201325975" sldId="419"/>
        </pc:sldMkLst>
        <pc:spChg chg="mod">
          <ac:chgData name="Jānis Judvaitis" userId="67bcd4399994d3de" providerId="LiveId" clId="{775227EF-530F-426B-AE2D-91536CB7CA98}" dt="2023-11-24T07:32:16.437" v="8717" actId="20577"/>
          <ac:spMkLst>
            <pc:docMk/>
            <pc:sldMk cId="201325975" sldId="419"/>
            <ac:spMk id="2" creationId="{00000000-0000-0000-0000-000000000000}"/>
          </ac:spMkLst>
        </pc:spChg>
      </pc:sldChg>
      <pc:sldChg chg="delSp modSp add mod">
        <pc:chgData name="Jānis Judvaitis" userId="67bcd4399994d3de" providerId="LiveId" clId="{775227EF-530F-426B-AE2D-91536CB7CA98}" dt="2023-11-24T08:39:00.633" v="10559" actId="14"/>
        <pc:sldMkLst>
          <pc:docMk/>
          <pc:sldMk cId="1625403908" sldId="420"/>
        </pc:sldMkLst>
        <pc:spChg chg="mod">
          <ac:chgData name="Jānis Judvaitis" userId="67bcd4399994d3de" providerId="LiveId" clId="{775227EF-530F-426B-AE2D-91536CB7CA98}" dt="2023-11-24T07:38:24.689" v="8971" actId="123"/>
          <ac:spMkLst>
            <pc:docMk/>
            <pc:sldMk cId="1625403908" sldId="420"/>
            <ac:spMk id="9" creationId="{5DC20063-2F87-B04C-049D-D46A2BF2B14C}"/>
          </ac:spMkLst>
        </pc:spChg>
        <pc:spChg chg="mod">
          <ac:chgData name="Jānis Judvaitis" userId="67bcd4399994d3de" providerId="LiveId" clId="{775227EF-530F-426B-AE2D-91536CB7CA98}" dt="2023-11-24T08:39:00.633" v="10559" actId="14"/>
          <ac:spMkLst>
            <pc:docMk/>
            <pc:sldMk cId="1625403908" sldId="420"/>
            <ac:spMk id="11" creationId="{04C23C93-64DE-206D-C3FD-0E116068EC4E}"/>
          </ac:spMkLst>
        </pc:spChg>
        <pc:picChg chg="del">
          <ac:chgData name="Jānis Judvaitis" userId="67bcd4399994d3de" providerId="LiveId" clId="{775227EF-530F-426B-AE2D-91536CB7CA98}" dt="2023-11-24T07:34:21.093" v="8721" actId="478"/>
          <ac:picMkLst>
            <pc:docMk/>
            <pc:sldMk cId="1625403908" sldId="420"/>
            <ac:picMk id="12" creationId="{D22D10E4-EDDA-D081-118C-564E4CF8AC0B}"/>
          </ac:picMkLst>
        </pc:picChg>
      </pc:sldChg>
      <pc:sldChg chg="addSp modSp add mod">
        <pc:chgData name="Jānis Judvaitis" userId="67bcd4399994d3de" providerId="LiveId" clId="{775227EF-530F-426B-AE2D-91536CB7CA98}" dt="2023-11-24T08:38:56.790" v="10558" actId="14"/>
        <pc:sldMkLst>
          <pc:docMk/>
          <pc:sldMk cId="333414825" sldId="421"/>
        </pc:sldMkLst>
        <pc:spChg chg="add mod">
          <ac:chgData name="Jānis Judvaitis" userId="67bcd4399994d3de" providerId="LiveId" clId="{775227EF-530F-426B-AE2D-91536CB7CA98}" dt="2023-11-24T07:39:17.515" v="8980" actId="14100"/>
          <ac:spMkLst>
            <pc:docMk/>
            <pc:sldMk cId="333414825" sldId="421"/>
            <ac:spMk id="3" creationId="{838D4B6E-C025-E42C-FECC-1BB7A637C5F1}"/>
          </ac:spMkLst>
        </pc:spChg>
        <pc:spChg chg="mod">
          <ac:chgData name="Jānis Judvaitis" userId="67bcd4399994d3de" providerId="LiveId" clId="{775227EF-530F-426B-AE2D-91536CB7CA98}" dt="2023-11-24T07:38:21.429" v="8970" actId="123"/>
          <ac:spMkLst>
            <pc:docMk/>
            <pc:sldMk cId="333414825" sldId="421"/>
            <ac:spMk id="9" creationId="{5DC20063-2F87-B04C-049D-D46A2BF2B14C}"/>
          </ac:spMkLst>
        </pc:spChg>
        <pc:spChg chg="mod">
          <ac:chgData name="Jānis Judvaitis" userId="67bcd4399994d3de" providerId="LiveId" clId="{775227EF-530F-426B-AE2D-91536CB7CA98}" dt="2023-11-24T08:38:56.790" v="10558" actId="14"/>
          <ac:spMkLst>
            <pc:docMk/>
            <pc:sldMk cId="333414825" sldId="421"/>
            <ac:spMk id="11" creationId="{04C23C93-64DE-206D-C3FD-0E116068EC4E}"/>
          </ac:spMkLst>
        </pc:spChg>
        <pc:picChg chg="add mod">
          <ac:chgData name="Jānis Judvaitis" userId="67bcd4399994d3de" providerId="LiveId" clId="{775227EF-530F-426B-AE2D-91536CB7CA98}" dt="2023-11-24T07:39:12.955" v="8979" actId="14100"/>
          <ac:picMkLst>
            <pc:docMk/>
            <pc:sldMk cId="333414825" sldId="421"/>
            <ac:picMk id="2" creationId="{B2E9A508-CB29-EAA8-C286-1CD096D2FBE6}"/>
          </ac:picMkLst>
        </pc:picChg>
      </pc:sldChg>
      <pc:sldChg chg="delSp modSp add del mod">
        <pc:chgData name="Jānis Judvaitis" userId="67bcd4399994d3de" providerId="LiveId" clId="{775227EF-530F-426B-AE2D-91536CB7CA98}" dt="2023-11-24T07:49:06.257" v="9278" actId="2696"/>
        <pc:sldMkLst>
          <pc:docMk/>
          <pc:sldMk cId="143996367" sldId="422"/>
        </pc:sldMkLst>
        <pc:spChg chg="del">
          <ac:chgData name="Jānis Judvaitis" userId="67bcd4399994d3de" providerId="LiveId" clId="{775227EF-530F-426B-AE2D-91536CB7CA98}" dt="2023-11-24T07:47:33.092" v="9190" actId="478"/>
          <ac:spMkLst>
            <pc:docMk/>
            <pc:sldMk cId="143996367" sldId="422"/>
            <ac:spMk id="3" creationId="{838D4B6E-C025-E42C-FECC-1BB7A637C5F1}"/>
          </ac:spMkLst>
        </pc:spChg>
        <pc:spChg chg="mod">
          <ac:chgData name="Jānis Judvaitis" userId="67bcd4399994d3de" providerId="LiveId" clId="{775227EF-530F-426B-AE2D-91536CB7CA98}" dt="2023-11-24T07:47:30.346" v="9188" actId="14100"/>
          <ac:spMkLst>
            <pc:docMk/>
            <pc:sldMk cId="143996367" sldId="422"/>
            <ac:spMk id="9" creationId="{5DC20063-2F87-B04C-049D-D46A2BF2B14C}"/>
          </ac:spMkLst>
        </pc:spChg>
        <pc:spChg chg="mod">
          <ac:chgData name="Jānis Judvaitis" userId="67bcd4399994d3de" providerId="LiveId" clId="{775227EF-530F-426B-AE2D-91536CB7CA98}" dt="2023-11-24T07:48:33.662" v="9277" actId="20577"/>
          <ac:spMkLst>
            <pc:docMk/>
            <pc:sldMk cId="143996367" sldId="422"/>
            <ac:spMk id="11" creationId="{04C23C93-64DE-206D-C3FD-0E116068EC4E}"/>
          </ac:spMkLst>
        </pc:spChg>
        <pc:picChg chg="del">
          <ac:chgData name="Jānis Judvaitis" userId="67bcd4399994d3de" providerId="LiveId" clId="{775227EF-530F-426B-AE2D-91536CB7CA98}" dt="2023-11-24T07:47:31.925" v="9189" actId="478"/>
          <ac:picMkLst>
            <pc:docMk/>
            <pc:sldMk cId="143996367" sldId="422"/>
            <ac:picMk id="2" creationId="{B2E9A508-CB29-EAA8-C286-1CD096D2FBE6}"/>
          </ac:picMkLst>
        </pc:picChg>
      </pc:sldChg>
      <pc:sldChg chg="modSp add mod">
        <pc:chgData name="Jānis Judvaitis" userId="67bcd4399994d3de" providerId="LiveId" clId="{775227EF-530F-426B-AE2D-91536CB7CA98}" dt="2023-11-24T09:05:11.367" v="12730" actId="14100"/>
        <pc:sldMkLst>
          <pc:docMk/>
          <pc:sldMk cId="50598403" sldId="423"/>
        </pc:sldMkLst>
        <pc:spChg chg="mod">
          <ac:chgData name="Jānis Judvaitis" userId="67bcd4399994d3de" providerId="LiveId" clId="{775227EF-530F-426B-AE2D-91536CB7CA98}" dt="2023-11-24T07:47:46.611" v="9197" actId="14100"/>
          <ac:spMkLst>
            <pc:docMk/>
            <pc:sldMk cId="50598403" sldId="423"/>
            <ac:spMk id="9" creationId="{5DC20063-2F87-B04C-049D-D46A2BF2B14C}"/>
          </ac:spMkLst>
        </pc:spChg>
        <pc:spChg chg="mod">
          <ac:chgData name="Jānis Judvaitis" userId="67bcd4399994d3de" providerId="LiveId" clId="{775227EF-530F-426B-AE2D-91536CB7CA98}" dt="2023-11-24T09:05:11.367" v="12730" actId="14100"/>
          <ac:spMkLst>
            <pc:docMk/>
            <pc:sldMk cId="50598403" sldId="423"/>
            <ac:spMk id="11" creationId="{04C23C93-64DE-206D-C3FD-0E116068EC4E}"/>
          </ac:spMkLst>
        </pc:spChg>
      </pc:sldChg>
      <pc:sldChg chg="modSp add mod">
        <pc:chgData name="Jānis Judvaitis" userId="67bcd4399994d3de" providerId="LiveId" clId="{775227EF-530F-426B-AE2D-91536CB7CA98}" dt="2023-11-24T07:50:28.787" v="9303" actId="14100"/>
        <pc:sldMkLst>
          <pc:docMk/>
          <pc:sldMk cId="3453108173" sldId="424"/>
        </pc:sldMkLst>
        <pc:spChg chg="mod">
          <ac:chgData name="Jānis Judvaitis" userId="67bcd4399994d3de" providerId="LiveId" clId="{775227EF-530F-426B-AE2D-91536CB7CA98}" dt="2023-11-24T07:50:28.787" v="9303" actId="14100"/>
          <ac:spMkLst>
            <pc:docMk/>
            <pc:sldMk cId="3453108173" sldId="424"/>
            <ac:spMk id="2" creationId="{00000000-0000-0000-0000-000000000000}"/>
          </ac:spMkLst>
        </pc:spChg>
      </pc:sldChg>
      <pc:sldChg chg="modSp add mod">
        <pc:chgData name="Jānis Judvaitis" userId="67bcd4399994d3de" providerId="LiveId" clId="{775227EF-530F-426B-AE2D-91536CB7CA98}" dt="2023-11-24T08:38:51.154" v="10556" actId="27636"/>
        <pc:sldMkLst>
          <pc:docMk/>
          <pc:sldMk cId="2951509389" sldId="425"/>
        </pc:sldMkLst>
        <pc:spChg chg="mod">
          <ac:chgData name="Jānis Judvaitis" userId="67bcd4399994d3de" providerId="LiveId" clId="{775227EF-530F-426B-AE2D-91536CB7CA98}" dt="2023-11-24T07:51:23.402" v="9306"/>
          <ac:spMkLst>
            <pc:docMk/>
            <pc:sldMk cId="2951509389" sldId="425"/>
            <ac:spMk id="9" creationId="{5DC20063-2F87-B04C-049D-D46A2BF2B14C}"/>
          </ac:spMkLst>
        </pc:spChg>
        <pc:spChg chg="mod">
          <ac:chgData name="Jānis Judvaitis" userId="67bcd4399994d3de" providerId="LiveId" clId="{775227EF-530F-426B-AE2D-91536CB7CA98}" dt="2023-11-24T08:38:51.154" v="10556" actId="27636"/>
          <ac:spMkLst>
            <pc:docMk/>
            <pc:sldMk cId="2951509389" sldId="425"/>
            <ac:spMk id="11" creationId="{04C23C93-64DE-206D-C3FD-0E116068EC4E}"/>
          </ac:spMkLst>
        </pc:spChg>
      </pc:sldChg>
      <pc:sldChg chg="modSp add mod">
        <pc:chgData name="Jānis Judvaitis" userId="67bcd4399994d3de" providerId="LiveId" clId="{775227EF-530F-426B-AE2D-91536CB7CA98}" dt="2023-11-24T08:01:27.522" v="10539" actId="27636"/>
        <pc:sldMkLst>
          <pc:docMk/>
          <pc:sldMk cId="3483245593" sldId="426"/>
        </pc:sldMkLst>
        <pc:spChg chg="mod">
          <ac:chgData name="Jānis Judvaitis" userId="67bcd4399994d3de" providerId="LiveId" clId="{775227EF-530F-426B-AE2D-91536CB7CA98}" dt="2023-11-24T07:57:37.412" v="10016"/>
          <ac:spMkLst>
            <pc:docMk/>
            <pc:sldMk cId="3483245593" sldId="426"/>
            <ac:spMk id="9" creationId="{5DC20063-2F87-B04C-049D-D46A2BF2B14C}"/>
          </ac:spMkLst>
        </pc:spChg>
        <pc:spChg chg="mod">
          <ac:chgData name="Jānis Judvaitis" userId="67bcd4399994d3de" providerId="LiveId" clId="{775227EF-530F-426B-AE2D-91536CB7CA98}" dt="2023-11-24T08:01:27.522" v="10539" actId="27636"/>
          <ac:spMkLst>
            <pc:docMk/>
            <pc:sldMk cId="3483245593" sldId="426"/>
            <ac:spMk id="11" creationId="{04C23C93-64DE-206D-C3FD-0E116068EC4E}"/>
          </ac:spMkLst>
        </pc:spChg>
      </pc:sldChg>
      <pc:sldChg chg="modSp add mod">
        <pc:chgData name="Jānis Judvaitis" userId="67bcd4399994d3de" providerId="LiveId" clId="{775227EF-530F-426B-AE2D-91536CB7CA98}" dt="2023-11-24T08:38:25.303" v="10552" actId="20577"/>
        <pc:sldMkLst>
          <pc:docMk/>
          <pc:sldMk cId="930425592" sldId="427"/>
        </pc:sldMkLst>
        <pc:spChg chg="mod">
          <ac:chgData name="Jānis Judvaitis" userId="67bcd4399994d3de" providerId="LiveId" clId="{775227EF-530F-426B-AE2D-91536CB7CA98}" dt="2023-11-24T08:38:25.303" v="10552" actId="20577"/>
          <ac:spMkLst>
            <pc:docMk/>
            <pc:sldMk cId="930425592" sldId="427"/>
            <ac:spMk id="11" creationId="{04C23C93-64DE-206D-C3FD-0E116068EC4E}"/>
          </ac:spMkLst>
        </pc:spChg>
      </pc:sldChg>
      <pc:sldChg chg="modSp add mod">
        <pc:chgData name="Jānis Judvaitis" userId="67bcd4399994d3de" providerId="LiveId" clId="{775227EF-530F-426B-AE2D-91536CB7CA98}" dt="2023-11-24T08:55:35.403" v="12598" actId="6549"/>
        <pc:sldMkLst>
          <pc:docMk/>
          <pc:sldMk cId="3094068651" sldId="428"/>
        </pc:sldMkLst>
        <pc:spChg chg="mod">
          <ac:chgData name="Jānis Judvaitis" userId="67bcd4399994d3de" providerId="LiveId" clId="{775227EF-530F-426B-AE2D-91536CB7CA98}" dt="2023-11-24T08:38:16.949" v="10544"/>
          <ac:spMkLst>
            <pc:docMk/>
            <pc:sldMk cId="3094068651" sldId="428"/>
            <ac:spMk id="9" creationId="{5DC20063-2F87-B04C-049D-D46A2BF2B14C}"/>
          </ac:spMkLst>
        </pc:spChg>
        <pc:spChg chg="mod">
          <ac:chgData name="Jānis Judvaitis" userId="67bcd4399994d3de" providerId="LiveId" clId="{775227EF-530F-426B-AE2D-91536CB7CA98}" dt="2023-11-24T08:55:35.403" v="12598" actId="6549"/>
          <ac:spMkLst>
            <pc:docMk/>
            <pc:sldMk cId="3094068651" sldId="428"/>
            <ac:spMk id="11" creationId="{04C23C93-64DE-206D-C3FD-0E116068EC4E}"/>
          </ac:spMkLst>
        </pc:spChg>
      </pc:sldChg>
      <pc:sldChg chg="modSp add mod">
        <pc:chgData name="Jānis Judvaitis" userId="67bcd4399994d3de" providerId="LiveId" clId="{775227EF-530F-426B-AE2D-91536CB7CA98}" dt="2023-11-24T08:49:25.593" v="11627" actId="20577"/>
        <pc:sldMkLst>
          <pc:docMk/>
          <pc:sldMk cId="2226445879" sldId="429"/>
        </pc:sldMkLst>
        <pc:spChg chg="mod">
          <ac:chgData name="Jānis Judvaitis" userId="67bcd4399994d3de" providerId="LiveId" clId="{775227EF-530F-426B-AE2D-91536CB7CA98}" dt="2023-11-24T08:40:26.872" v="10572"/>
          <ac:spMkLst>
            <pc:docMk/>
            <pc:sldMk cId="2226445879" sldId="429"/>
            <ac:spMk id="9" creationId="{5DC20063-2F87-B04C-049D-D46A2BF2B14C}"/>
          </ac:spMkLst>
        </pc:spChg>
        <pc:spChg chg="mod">
          <ac:chgData name="Jānis Judvaitis" userId="67bcd4399994d3de" providerId="LiveId" clId="{775227EF-530F-426B-AE2D-91536CB7CA98}" dt="2023-11-24T08:49:25.593" v="11627" actId="20577"/>
          <ac:spMkLst>
            <pc:docMk/>
            <pc:sldMk cId="2226445879" sldId="429"/>
            <ac:spMk id="11" creationId="{04C23C93-64DE-206D-C3FD-0E116068EC4E}"/>
          </ac:spMkLst>
        </pc:spChg>
      </pc:sldChg>
      <pc:sldChg chg="add del">
        <pc:chgData name="Jānis Judvaitis" userId="67bcd4399994d3de" providerId="LiveId" clId="{775227EF-530F-426B-AE2D-91536CB7CA98}" dt="2023-11-24T08:40:18.605" v="10568" actId="2890"/>
        <pc:sldMkLst>
          <pc:docMk/>
          <pc:sldMk cId="3468418714" sldId="429"/>
        </pc:sldMkLst>
      </pc:sldChg>
      <pc:sldChg chg="modSp add mod">
        <pc:chgData name="Jānis Judvaitis" userId="67bcd4399994d3de" providerId="LiveId" clId="{775227EF-530F-426B-AE2D-91536CB7CA98}" dt="2023-11-24T09:08:29.417" v="12785" actId="20577"/>
        <pc:sldMkLst>
          <pc:docMk/>
          <pc:sldMk cId="4255884453" sldId="430"/>
        </pc:sldMkLst>
        <pc:spChg chg="mod">
          <ac:chgData name="Jānis Judvaitis" userId="67bcd4399994d3de" providerId="LiveId" clId="{775227EF-530F-426B-AE2D-91536CB7CA98}" dt="2023-11-24T08:40:53.120" v="10576"/>
          <ac:spMkLst>
            <pc:docMk/>
            <pc:sldMk cId="4255884453" sldId="430"/>
            <ac:spMk id="9" creationId="{5DC20063-2F87-B04C-049D-D46A2BF2B14C}"/>
          </ac:spMkLst>
        </pc:spChg>
        <pc:spChg chg="mod">
          <ac:chgData name="Jānis Judvaitis" userId="67bcd4399994d3de" providerId="LiveId" clId="{775227EF-530F-426B-AE2D-91536CB7CA98}" dt="2023-11-24T09:08:29.417" v="12785" actId="20577"/>
          <ac:spMkLst>
            <pc:docMk/>
            <pc:sldMk cId="4255884453" sldId="430"/>
            <ac:spMk id="11" creationId="{04C23C93-64DE-206D-C3FD-0E116068EC4E}"/>
          </ac:spMkLst>
        </pc:spChg>
      </pc:sldChg>
      <pc:sldChg chg="modSp add mod">
        <pc:chgData name="Jānis Judvaitis" userId="67bcd4399994d3de" providerId="LiveId" clId="{775227EF-530F-426B-AE2D-91536CB7CA98}" dt="2023-11-24T08:56:02.129" v="12611" actId="20577"/>
        <pc:sldMkLst>
          <pc:docMk/>
          <pc:sldMk cId="3444540425" sldId="431"/>
        </pc:sldMkLst>
        <pc:spChg chg="mod">
          <ac:chgData name="Jānis Judvaitis" userId="67bcd4399994d3de" providerId="LiveId" clId="{775227EF-530F-426B-AE2D-91536CB7CA98}" dt="2023-11-24T08:56:02.129" v="12611" actId="20577"/>
          <ac:spMkLst>
            <pc:docMk/>
            <pc:sldMk cId="3444540425" sldId="431"/>
            <ac:spMk id="2" creationId="{00000000-0000-0000-0000-000000000000}"/>
          </ac:spMkLst>
        </pc:spChg>
      </pc:sldChg>
      <pc:sldChg chg="addSp delSp modSp add mod">
        <pc:chgData name="Jānis Judvaitis" userId="67bcd4399994d3de" providerId="LiveId" clId="{775227EF-530F-426B-AE2D-91536CB7CA98}" dt="2023-11-24T09:04:12.440" v="12727" actId="1076"/>
        <pc:sldMkLst>
          <pc:docMk/>
          <pc:sldMk cId="613102343" sldId="432"/>
        </pc:sldMkLst>
        <pc:spChg chg="del mod">
          <ac:chgData name="Jānis Judvaitis" userId="67bcd4399994d3de" providerId="LiveId" clId="{775227EF-530F-426B-AE2D-91536CB7CA98}" dt="2023-11-24T09:02:51.218" v="12720" actId="478"/>
          <ac:spMkLst>
            <pc:docMk/>
            <pc:sldMk cId="613102343" sldId="432"/>
            <ac:spMk id="9" creationId="{5DC20063-2F87-B04C-049D-D46A2BF2B14C}"/>
          </ac:spMkLst>
        </pc:spChg>
        <pc:spChg chg="del">
          <ac:chgData name="Jānis Judvaitis" userId="67bcd4399994d3de" providerId="LiveId" clId="{775227EF-530F-426B-AE2D-91536CB7CA98}" dt="2023-11-24T09:01:52.921" v="12713" actId="478"/>
          <ac:spMkLst>
            <pc:docMk/>
            <pc:sldMk cId="613102343" sldId="432"/>
            <ac:spMk id="11" creationId="{04C23C93-64DE-206D-C3FD-0E116068EC4E}"/>
          </ac:spMkLst>
        </pc:spChg>
        <pc:picChg chg="add del mod">
          <ac:chgData name="Jānis Judvaitis" userId="67bcd4399994d3de" providerId="LiveId" clId="{775227EF-530F-426B-AE2D-91536CB7CA98}" dt="2023-11-24T09:03:55.379" v="12721" actId="478"/>
          <ac:picMkLst>
            <pc:docMk/>
            <pc:sldMk cId="613102343" sldId="432"/>
            <ac:picMk id="3" creationId="{5AB57995-3825-A20E-35E7-AA17900EE636}"/>
          </ac:picMkLst>
        </pc:picChg>
        <pc:picChg chg="add mod ord">
          <ac:chgData name="Jānis Judvaitis" userId="67bcd4399994d3de" providerId="LiveId" clId="{775227EF-530F-426B-AE2D-91536CB7CA98}" dt="2023-11-24T09:04:12.440" v="12727" actId="1076"/>
          <ac:picMkLst>
            <pc:docMk/>
            <pc:sldMk cId="613102343" sldId="432"/>
            <ac:picMk id="12" creationId="{F3139BE6-6E97-EDEB-5FFA-A64C2563685F}"/>
          </ac:picMkLst>
        </pc:picChg>
      </pc:sldChg>
      <pc:sldMasterChg chg="delSldLayout">
        <pc:chgData name="Jānis Judvaitis" userId="67bcd4399994d3de" providerId="LiveId" clId="{775227EF-530F-426B-AE2D-91536CB7CA98}" dt="2023-11-24T11:11:10.058" v="12786" actId="2696"/>
        <pc:sldMasterMkLst>
          <pc:docMk/>
          <pc:sldMasterMk cId="2818493193" sldId="2147483648"/>
        </pc:sldMasterMkLst>
        <pc:sldLayoutChg chg="del">
          <pc:chgData name="Jānis Judvaitis" userId="67bcd4399994d3de" providerId="LiveId" clId="{775227EF-530F-426B-AE2D-91536CB7CA98}" dt="2023-11-24T11:11:10.058" v="12786" actId="2696"/>
          <pc:sldLayoutMkLst>
            <pc:docMk/>
            <pc:sldMasterMk cId="2818493193" sldId="2147483648"/>
            <pc:sldLayoutMk cId="3227417768"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230DA-5B94-4147-B03D-31B4CC503B75}"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9F40B-89FA-489F-801B-412B9B333289}" type="slidenum">
              <a:rPr lang="en-US" smtClean="0"/>
              <a:t>‹#›</a:t>
            </a:fld>
            <a:endParaRPr lang="en-US"/>
          </a:p>
        </p:txBody>
      </p:sp>
    </p:spTree>
    <p:extLst>
      <p:ext uri="{BB962C8B-B14F-4D97-AF65-F5344CB8AC3E}">
        <p14:creationId xmlns:p14="http://schemas.microsoft.com/office/powerpoint/2010/main" val="428075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n-US" dirty="0"/>
          </a:p>
        </p:txBody>
      </p:sp>
      <p:sp>
        <p:nvSpPr>
          <p:cNvPr id="4" name="Slaida numura vietturis 3"/>
          <p:cNvSpPr>
            <a:spLocks noGrp="1"/>
          </p:cNvSpPr>
          <p:nvPr>
            <p:ph type="sldNum" sz="quarter" idx="10"/>
          </p:nvPr>
        </p:nvSpPr>
        <p:spPr/>
        <p:txBody>
          <a:bodyPr/>
          <a:lstStyle/>
          <a:p>
            <a:fld id="{8DC0BB03-6D45-4B7D-B28F-151C74B803EE}" type="slidenum">
              <a:rPr lang="en-US" smtClean="0"/>
              <a:t>1</a:t>
            </a:fld>
            <a:endParaRPr lang="en-US"/>
          </a:p>
        </p:txBody>
      </p:sp>
    </p:spTree>
    <p:extLst>
      <p:ext uri="{BB962C8B-B14F-4D97-AF65-F5344CB8AC3E}">
        <p14:creationId xmlns:p14="http://schemas.microsoft.com/office/powerpoint/2010/main" val="388869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10</a:t>
            </a:fld>
            <a:endParaRPr lang="en-US"/>
          </a:p>
        </p:txBody>
      </p:sp>
    </p:spTree>
    <p:extLst>
      <p:ext uri="{BB962C8B-B14F-4D97-AF65-F5344CB8AC3E}">
        <p14:creationId xmlns:p14="http://schemas.microsoft.com/office/powerpoint/2010/main" val="17964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11</a:t>
            </a:fld>
            <a:endParaRPr lang="en-US"/>
          </a:p>
        </p:txBody>
      </p:sp>
    </p:spTree>
    <p:extLst>
      <p:ext uri="{BB962C8B-B14F-4D97-AF65-F5344CB8AC3E}">
        <p14:creationId xmlns:p14="http://schemas.microsoft.com/office/powerpoint/2010/main" val="2151673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12</a:t>
            </a:fld>
            <a:endParaRPr lang="en-US"/>
          </a:p>
        </p:txBody>
      </p:sp>
    </p:spTree>
    <p:extLst>
      <p:ext uri="{BB962C8B-B14F-4D97-AF65-F5344CB8AC3E}">
        <p14:creationId xmlns:p14="http://schemas.microsoft.com/office/powerpoint/2010/main" val="116462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13</a:t>
            </a:fld>
            <a:endParaRPr lang="en-US"/>
          </a:p>
        </p:txBody>
      </p:sp>
    </p:spTree>
    <p:extLst>
      <p:ext uri="{BB962C8B-B14F-4D97-AF65-F5344CB8AC3E}">
        <p14:creationId xmlns:p14="http://schemas.microsoft.com/office/powerpoint/2010/main" val="3638036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14</a:t>
            </a:fld>
            <a:endParaRPr lang="en-US"/>
          </a:p>
        </p:txBody>
      </p:sp>
    </p:spTree>
    <p:extLst>
      <p:ext uri="{BB962C8B-B14F-4D97-AF65-F5344CB8AC3E}">
        <p14:creationId xmlns:p14="http://schemas.microsoft.com/office/powerpoint/2010/main" val="3666258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15</a:t>
            </a:fld>
            <a:endParaRPr lang="en-US"/>
          </a:p>
        </p:txBody>
      </p:sp>
    </p:spTree>
    <p:extLst>
      <p:ext uri="{BB962C8B-B14F-4D97-AF65-F5344CB8AC3E}">
        <p14:creationId xmlns:p14="http://schemas.microsoft.com/office/powerpoint/2010/main" val="95875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16</a:t>
            </a:fld>
            <a:endParaRPr lang="en-US"/>
          </a:p>
        </p:txBody>
      </p:sp>
    </p:spTree>
    <p:extLst>
      <p:ext uri="{BB962C8B-B14F-4D97-AF65-F5344CB8AC3E}">
        <p14:creationId xmlns:p14="http://schemas.microsoft.com/office/powerpoint/2010/main" val="751710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17</a:t>
            </a:fld>
            <a:endParaRPr lang="en-US"/>
          </a:p>
        </p:txBody>
      </p:sp>
    </p:spTree>
    <p:extLst>
      <p:ext uri="{BB962C8B-B14F-4D97-AF65-F5344CB8AC3E}">
        <p14:creationId xmlns:p14="http://schemas.microsoft.com/office/powerpoint/2010/main" val="3854590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18</a:t>
            </a:fld>
            <a:endParaRPr lang="en-US"/>
          </a:p>
        </p:txBody>
      </p:sp>
    </p:spTree>
    <p:extLst>
      <p:ext uri="{BB962C8B-B14F-4D97-AF65-F5344CB8AC3E}">
        <p14:creationId xmlns:p14="http://schemas.microsoft.com/office/powerpoint/2010/main" val="3031095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Gartnera</a:t>
            </a:r>
            <a:r>
              <a:rPr lang="en-US" dirty="0"/>
              <a:t> </a:t>
            </a:r>
            <a:r>
              <a:rPr lang="en-US" dirty="0" err="1"/>
              <a:t>ažiotāža</a:t>
            </a:r>
            <a:r>
              <a:rPr lang="lv-LV" dirty="0"/>
              <a:t>s</a:t>
            </a:r>
            <a:r>
              <a:rPr lang="en-US" dirty="0"/>
              <a:t> </a:t>
            </a:r>
            <a:r>
              <a:rPr lang="en-US" dirty="0" err="1"/>
              <a:t>cikls</a:t>
            </a:r>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19</a:t>
            </a:fld>
            <a:endParaRPr lang="en-US"/>
          </a:p>
        </p:txBody>
      </p:sp>
    </p:spTree>
    <p:extLst>
      <p:ext uri="{BB962C8B-B14F-4D97-AF65-F5344CB8AC3E}">
        <p14:creationId xmlns:p14="http://schemas.microsoft.com/office/powerpoint/2010/main" val="396518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a:t>
            </a:fld>
            <a:endParaRPr lang="en-US"/>
          </a:p>
        </p:txBody>
      </p:sp>
    </p:spTree>
    <p:extLst>
      <p:ext uri="{BB962C8B-B14F-4D97-AF65-F5344CB8AC3E}">
        <p14:creationId xmlns:p14="http://schemas.microsoft.com/office/powerpoint/2010/main" val="810126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20</a:t>
            </a:fld>
            <a:endParaRPr lang="en-US"/>
          </a:p>
        </p:txBody>
      </p:sp>
    </p:spTree>
    <p:extLst>
      <p:ext uri="{BB962C8B-B14F-4D97-AF65-F5344CB8AC3E}">
        <p14:creationId xmlns:p14="http://schemas.microsoft.com/office/powerpoint/2010/main" val="3920970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21</a:t>
            </a:fld>
            <a:endParaRPr lang="en-US"/>
          </a:p>
        </p:txBody>
      </p:sp>
    </p:spTree>
    <p:extLst>
      <p:ext uri="{BB962C8B-B14F-4D97-AF65-F5344CB8AC3E}">
        <p14:creationId xmlns:p14="http://schemas.microsoft.com/office/powerpoint/2010/main" val="76864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22</a:t>
            </a:fld>
            <a:endParaRPr lang="en-US"/>
          </a:p>
        </p:txBody>
      </p:sp>
    </p:spTree>
    <p:extLst>
      <p:ext uri="{BB962C8B-B14F-4D97-AF65-F5344CB8AC3E}">
        <p14:creationId xmlns:p14="http://schemas.microsoft.com/office/powerpoint/2010/main" val="299341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23</a:t>
            </a:fld>
            <a:endParaRPr lang="en-US"/>
          </a:p>
        </p:txBody>
      </p:sp>
    </p:spTree>
    <p:extLst>
      <p:ext uri="{BB962C8B-B14F-4D97-AF65-F5344CB8AC3E}">
        <p14:creationId xmlns:p14="http://schemas.microsoft.com/office/powerpoint/2010/main" val="2821856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24</a:t>
            </a:fld>
            <a:endParaRPr lang="en-US"/>
          </a:p>
        </p:txBody>
      </p:sp>
    </p:spTree>
    <p:extLst>
      <p:ext uri="{BB962C8B-B14F-4D97-AF65-F5344CB8AC3E}">
        <p14:creationId xmlns:p14="http://schemas.microsoft.com/office/powerpoint/2010/main" val="947795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25</a:t>
            </a:fld>
            <a:endParaRPr lang="en-US"/>
          </a:p>
        </p:txBody>
      </p:sp>
    </p:spTree>
    <p:extLst>
      <p:ext uri="{BB962C8B-B14F-4D97-AF65-F5344CB8AC3E}">
        <p14:creationId xmlns:p14="http://schemas.microsoft.com/office/powerpoint/2010/main" val="237663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26</a:t>
            </a:fld>
            <a:endParaRPr lang="en-US"/>
          </a:p>
        </p:txBody>
      </p:sp>
    </p:spTree>
    <p:extLst>
      <p:ext uri="{BB962C8B-B14F-4D97-AF65-F5344CB8AC3E}">
        <p14:creationId xmlns:p14="http://schemas.microsoft.com/office/powerpoint/2010/main" val="3459187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27</a:t>
            </a:fld>
            <a:endParaRPr lang="en-US"/>
          </a:p>
        </p:txBody>
      </p:sp>
    </p:spTree>
    <p:extLst>
      <p:ext uri="{BB962C8B-B14F-4D97-AF65-F5344CB8AC3E}">
        <p14:creationId xmlns:p14="http://schemas.microsoft.com/office/powerpoint/2010/main" val="2681568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28</a:t>
            </a:fld>
            <a:endParaRPr lang="en-US"/>
          </a:p>
        </p:txBody>
      </p:sp>
    </p:spTree>
    <p:extLst>
      <p:ext uri="{BB962C8B-B14F-4D97-AF65-F5344CB8AC3E}">
        <p14:creationId xmlns:p14="http://schemas.microsoft.com/office/powerpoint/2010/main" val="1339075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Times New Roman" panose="02020603050405020304" pitchFamily="18" charset="0"/>
              </a:rPr>
              <a:t>An overview of IoT hardware development in year 2020 lists a total of 16 different IoT development boards in the final comparison table and the relevant information for the power supply system is about the input voltage of the specified boards which ranges from 3.3V up to 15V.</a:t>
            </a:r>
          </a:p>
          <a:p>
            <a:endParaRPr lang="en-US" b="0" i="0" dirty="0">
              <a:effectLst/>
              <a:latin typeface="Times New Roman" panose="02020603050405020304" pitchFamily="18" charset="0"/>
            </a:endParaRPr>
          </a:p>
          <a:p>
            <a:r>
              <a:rPr lang="en-US" dirty="0"/>
              <a:t>The current consumption of Narrow Band Internet of Things devices and other popular IoT hardware solution state as stated in their data sheets ranges from 0.03 µA up to 280 mA, this range exceeds the possibilities of original EDI TestBed current consumption measurement system, both with the lowest and highest current consumption.</a:t>
            </a:r>
          </a:p>
        </p:txBody>
      </p:sp>
      <p:sp>
        <p:nvSpPr>
          <p:cNvPr id="4" name="Slide Number Placeholder 3"/>
          <p:cNvSpPr>
            <a:spLocks noGrp="1"/>
          </p:cNvSpPr>
          <p:nvPr>
            <p:ph type="sldNum" sz="quarter" idx="5"/>
          </p:nvPr>
        </p:nvSpPr>
        <p:spPr/>
        <p:txBody>
          <a:bodyPr/>
          <a:lstStyle/>
          <a:p>
            <a:fld id="{8489F40B-89FA-489F-801B-412B9B333289}" type="slidenum">
              <a:rPr lang="en-US" smtClean="0"/>
              <a:t>29</a:t>
            </a:fld>
            <a:endParaRPr lang="en-US"/>
          </a:p>
        </p:txBody>
      </p:sp>
    </p:spTree>
    <p:extLst>
      <p:ext uri="{BB962C8B-B14F-4D97-AF65-F5344CB8AC3E}">
        <p14:creationId xmlns:p14="http://schemas.microsoft.com/office/powerpoint/2010/main" val="32191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Small, low-cost sensor nodes equipped with sensing, processing, and wireless communication capabilities, enabling them to collaboratively gather and transmit data from the physical world to a central location</a:t>
            </a:r>
          </a:p>
          <a:p>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Physical objects with sensors processing ability, software and other technologies that connect and exchange data with other devices and systems over the </a:t>
            </a:r>
            <a:r>
              <a:rPr lang="en-US" b="0" i="0" u="none" strike="noStrike" dirty="0">
                <a:effectLst/>
                <a:latin typeface="Arial" panose="020B0604020202020204" pitchFamily="34" charset="0"/>
              </a:rPr>
              <a:t>Internet</a:t>
            </a:r>
          </a:p>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3</a:t>
            </a:fld>
            <a:endParaRPr lang="en-US"/>
          </a:p>
        </p:txBody>
      </p:sp>
    </p:spTree>
    <p:extLst>
      <p:ext uri="{BB962C8B-B14F-4D97-AF65-F5344CB8AC3E}">
        <p14:creationId xmlns:p14="http://schemas.microsoft.com/office/powerpoint/2010/main" val="1811972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489F40B-89FA-489F-801B-412B9B333289}" type="slidenum">
              <a:rPr lang="en-US" smtClean="0"/>
              <a:t>30</a:t>
            </a:fld>
            <a:endParaRPr lang="en-US"/>
          </a:p>
        </p:txBody>
      </p:sp>
    </p:spTree>
    <p:extLst>
      <p:ext uri="{BB962C8B-B14F-4D97-AF65-F5344CB8AC3E}">
        <p14:creationId xmlns:p14="http://schemas.microsoft.com/office/powerpoint/2010/main" val="2711327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489F40B-89FA-489F-801B-412B9B333289}" type="slidenum">
              <a:rPr lang="en-US" smtClean="0"/>
              <a:t>31</a:t>
            </a:fld>
            <a:endParaRPr lang="en-US"/>
          </a:p>
        </p:txBody>
      </p:sp>
    </p:spTree>
    <p:extLst>
      <p:ext uri="{BB962C8B-B14F-4D97-AF65-F5344CB8AC3E}">
        <p14:creationId xmlns:p14="http://schemas.microsoft.com/office/powerpoint/2010/main" val="3248369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489F40B-89FA-489F-801B-412B9B333289}" type="slidenum">
              <a:rPr lang="en-US" smtClean="0"/>
              <a:t>32</a:t>
            </a:fld>
            <a:endParaRPr lang="en-US"/>
          </a:p>
        </p:txBody>
      </p:sp>
    </p:spTree>
    <p:extLst>
      <p:ext uri="{BB962C8B-B14F-4D97-AF65-F5344CB8AC3E}">
        <p14:creationId xmlns:p14="http://schemas.microsoft.com/office/powerpoint/2010/main" val="4014135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33</a:t>
            </a:fld>
            <a:endParaRPr lang="en-US"/>
          </a:p>
        </p:txBody>
      </p:sp>
    </p:spTree>
    <p:extLst>
      <p:ext uri="{BB962C8B-B14F-4D97-AF65-F5344CB8AC3E}">
        <p14:creationId xmlns:p14="http://schemas.microsoft.com/office/powerpoint/2010/main" val="212595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34</a:t>
            </a:fld>
            <a:endParaRPr lang="en-US"/>
          </a:p>
        </p:txBody>
      </p:sp>
    </p:spTree>
    <p:extLst>
      <p:ext uri="{BB962C8B-B14F-4D97-AF65-F5344CB8AC3E}">
        <p14:creationId xmlns:p14="http://schemas.microsoft.com/office/powerpoint/2010/main" val="2831161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35</a:t>
            </a:fld>
            <a:endParaRPr lang="en-US"/>
          </a:p>
        </p:txBody>
      </p:sp>
    </p:spTree>
    <p:extLst>
      <p:ext uri="{BB962C8B-B14F-4D97-AF65-F5344CB8AC3E}">
        <p14:creationId xmlns:p14="http://schemas.microsoft.com/office/powerpoint/2010/main" val="4163051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36</a:t>
            </a:fld>
            <a:endParaRPr lang="en-US"/>
          </a:p>
        </p:txBody>
      </p:sp>
    </p:spTree>
    <p:extLst>
      <p:ext uri="{BB962C8B-B14F-4D97-AF65-F5344CB8AC3E}">
        <p14:creationId xmlns:p14="http://schemas.microsoft.com/office/powerpoint/2010/main" val="3983715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37</a:t>
            </a:fld>
            <a:endParaRPr lang="en-US"/>
          </a:p>
        </p:txBody>
      </p:sp>
    </p:spTree>
    <p:extLst>
      <p:ext uri="{BB962C8B-B14F-4D97-AF65-F5344CB8AC3E}">
        <p14:creationId xmlns:p14="http://schemas.microsoft.com/office/powerpoint/2010/main" val="2665827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38</a:t>
            </a:fld>
            <a:endParaRPr lang="en-US"/>
          </a:p>
        </p:txBody>
      </p:sp>
    </p:spTree>
    <p:extLst>
      <p:ext uri="{BB962C8B-B14F-4D97-AF65-F5344CB8AC3E}">
        <p14:creationId xmlns:p14="http://schemas.microsoft.com/office/powerpoint/2010/main" val="4059912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39</a:t>
            </a:fld>
            <a:endParaRPr lang="en-US"/>
          </a:p>
        </p:txBody>
      </p:sp>
    </p:spTree>
    <p:extLst>
      <p:ext uri="{BB962C8B-B14F-4D97-AF65-F5344CB8AC3E}">
        <p14:creationId xmlns:p14="http://schemas.microsoft.com/office/powerpoint/2010/main" val="24618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4</a:t>
            </a:fld>
            <a:endParaRPr lang="en-US"/>
          </a:p>
        </p:txBody>
      </p:sp>
    </p:spTree>
    <p:extLst>
      <p:ext uri="{BB962C8B-B14F-4D97-AF65-F5344CB8AC3E}">
        <p14:creationId xmlns:p14="http://schemas.microsoft.com/office/powerpoint/2010/main" val="1204409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40</a:t>
            </a:fld>
            <a:endParaRPr lang="en-US"/>
          </a:p>
        </p:txBody>
      </p:sp>
    </p:spTree>
    <p:extLst>
      <p:ext uri="{BB962C8B-B14F-4D97-AF65-F5344CB8AC3E}">
        <p14:creationId xmlns:p14="http://schemas.microsoft.com/office/powerpoint/2010/main" val="3617450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41</a:t>
            </a:fld>
            <a:endParaRPr lang="en-US"/>
          </a:p>
        </p:txBody>
      </p:sp>
    </p:spTree>
    <p:extLst>
      <p:ext uri="{BB962C8B-B14F-4D97-AF65-F5344CB8AC3E}">
        <p14:creationId xmlns:p14="http://schemas.microsoft.com/office/powerpoint/2010/main" val="2610102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42</a:t>
            </a:fld>
            <a:endParaRPr lang="en-US"/>
          </a:p>
        </p:txBody>
      </p:sp>
    </p:spTree>
    <p:extLst>
      <p:ext uri="{BB962C8B-B14F-4D97-AF65-F5344CB8AC3E}">
        <p14:creationId xmlns:p14="http://schemas.microsoft.com/office/powerpoint/2010/main" val="4244543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43</a:t>
            </a:fld>
            <a:endParaRPr lang="en-US"/>
          </a:p>
        </p:txBody>
      </p:sp>
    </p:spTree>
    <p:extLst>
      <p:ext uri="{BB962C8B-B14F-4D97-AF65-F5344CB8AC3E}">
        <p14:creationId xmlns:p14="http://schemas.microsoft.com/office/powerpoint/2010/main" val="1498896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44</a:t>
            </a:fld>
            <a:endParaRPr lang="en-US"/>
          </a:p>
        </p:txBody>
      </p:sp>
    </p:spTree>
    <p:extLst>
      <p:ext uri="{BB962C8B-B14F-4D97-AF65-F5344CB8AC3E}">
        <p14:creationId xmlns:p14="http://schemas.microsoft.com/office/powerpoint/2010/main" val="39895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5</a:t>
            </a:fld>
            <a:endParaRPr lang="en-US"/>
          </a:p>
        </p:txBody>
      </p:sp>
    </p:spTree>
    <p:extLst>
      <p:ext uri="{BB962C8B-B14F-4D97-AF65-F5344CB8AC3E}">
        <p14:creationId xmlns:p14="http://schemas.microsoft.com/office/powerpoint/2010/main" val="331717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6</a:t>
            </a:fld>
            <a:endParaRPr lang="en-US"/>
          </a:p>
        </p:txBody>
      </p:sp>
    </p:spTree>
    <p:extLst>
      <p:ext uri="{BB962C8B-B14F-4D97-AF65-F5344CB8AC3E}">
        <p14:creationId xmlns:p14="http://schemas.microsoft.com/office/powerpoint/2010/main" val="207294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7</a:t>
            </a:fld>
            <a:endParaRPr lang="en-US"/>
          </a:p>
        </p:txBody>
      </p:sp>
    </p:spTree>
    <p:extLst>
      <p:ext uri="{BB962C8B-B14F-4D97-AF65-F5344CB8AC3E}">
        <p14:creationId xmlns:p14="http://schemas.microsoft.com/office/powerpoint/2010/main" val="294060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8</a:t>
            </a:fld>
            <a:endParaRPr lang="en-US"/>
          </a:p>
        </p:txBody>
      </p:sp>
    </p:spTree>
    <p:extLst>
      <p:ext uri="{BB962C8B-B14F-4D97-AF65-F5344CB8AC3E}">
        <p14:creationId xmlns:p14="http://schemas.microsoft.com/office/powerpoint/2010/main" val="652765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F40B-89FA-489F-801B-412B9B333289}" type="slidenum">
              <a:rPr lang="en-US" smtClean="0"/>
              <a:t>9</a:t>
            </a:fld>
            <a:endParaRPr lang="en-US"/>
          </a:p>
        </p:txBody>
      </p:sp>
    </p:spTree>
    <p:extLst>
      <p:ext uri="{BB962C8B-B14F-4D97-AF65-F5344CB8AC3E}">
        <p14:creationId xmlns:p14="http://schemas.microsoft.com/office/powerpoint/2010/main" val="1610395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A553-4113-4E33-AFF0-1E7E548398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2F473-DB09-4AF9-B95D-39E4EC441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74907-B788-4B2E-948E-500680588DC2}"/>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5" name="Footer Placeholder 4">
            <a:extLst>
              <a:ext uri="{FF2B5EF4-FFF2-40B4-BE49-F238E27FC236}">
                <a16:creationId xmlns:a16="http://schemas.microsoft.com/office/drawing/2014/main" id="{6A6C4ED9-E832-47D7-A38E-BBACAFC86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81710-B8A7-4EB7-B914-C40C06EAB877}"/>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745225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0DFB-199C-4A56-8A5B-64E93970BB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FBFE88-3E1A-42AE-9E66-4001FA052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02E15-E7CD-4C26-9E89-53E3F6387F94}"/>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5" name="Footer Placeholder 4">
            <a:extLst>
              <a:ext uri="{FF2B5EF4-FFF2-40B4-BE49-F238E27FC236}">
                <a16:creationId xmlns:a16="http://schemas.microsoft.com/office/drawing/2014/main" id="{F4A8ACC9-3CB8-4439-9A23-501B3B817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8925C-E8F2-4151-B895-8FC4467A9803}"/>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37582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37C715-9A22-4AFA-B31E-FABB54B8E6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0C901F-0071-415A-8367-83C8662021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2B82A-C736-46ED-985E-2EA922E50253}"/>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5" name="Footer Placeholder 4">
            <a:extLst>
              <a:ext uri="{FF2B5EF4-FFF2-40B4-BE49-F238E27FC236}">
                <a16:creationId xmlns:a16="http://schemas.microsoft.com/office/drawing/2014/main" id="{5C8CA05A-F2FC-4CD8-A2B3-E2B8A6D61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8415B-8E01-48CE-B48A-B9210A90B68B}"/>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1521697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2387600"/>
          </a:xfrm>
        </p:spPr>
        <p:txBody>
          <a:bodyPr anchor="b"/>
          <a:lstStyle>
            <a:lvl1pPr algn="ctr">
              <a:defRPr sz="6000"/>
            </a:lvl1pPr>
          </a:lstStyle>
          <a:p>
            <a:r>
              <a:rPr lang="lv-LV" dirty="0"/>
              <a:t>Rediģēt šablona virsraksta stilu</a:t>
            </a:r>
            <a:endParaRPr lang="en-US" dirty="0"/>
          </a:p>
        </p:txBody>
      </p:sp>
      <p:sp>
        <p:nvSpPr>
          <p:cNvPr id="3" name="Apakšvirsrakst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Rediģēt šablona apakšvirsraksta stilu</a:t>
            </a:r>
            <a:endParaRPr lang="en-US" dirty="0"/>
          </a:p>
        </p:txBody>
      </p:sp>
      <p:sp>
        <p:nvSpPr>
          <p:cNvPr id="4" name="Rectangle 3">
            <a:extLst>
              <a:ext uri="{FF2B5EF4-FFF2-40B4-BE49-F238E27FC236}">
                <a16:creationId xmlns:a16="http://schemas.microsoft.com/office/drawing/2014/main" id="{3518C710-B841-284D-A600-58291455ABCB}"/>
              </a:ext>
            </a:extLst>
          </p:cNvPr>
          <p:cNvSpPr/>
          <p:nvPr userDrawn="1"/>
        </p:nvSpPr>
        <p:spPr>
          <a:xfrm>
            <a:off x="0" y="5755342"/>
            <a:ext cx="12192000" cy="127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a:extLst>
              <a:ext uri="{FF2B5EF4-FFF2-40B4-BE49-F238E27FC236}">
                <a16:creationId xmlns:a16="http://schemas.microsoft.com/office/drawing/2014/main" id="{BA99B71F-918A-0E40-9971-A475596C83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9826" y="538464"/>
            <a:ext cx="3876527" cy="1310018"/>
          </a:xfrm>
          <a:prstGeom prst="rect">
            <a:avLst/>
          </a:prstGeom>
        </p:spPr>
      </p:pic>
      <p:sp>
        <p:nvSpPr>
          <p:cNvPr id="8" name="Rectangle 7">
            <a:extLst>
              <a:ext uri="{FF2B5EF4-FFF2-40B4-BE49-F238E27FC236}">
                <a16:creationId xmlns:a16="http://schemas.microsoft.com/office/drawing/2014/main" id="{8B9B900A-6B68-0342-8952-BF3D282C41F1}"/>
              </a:ext>
            </a:extLst>
          </p:cNvPr>
          <p:cNvSpPr/>
          <p:nvPr userDrawn="1"/>
        </p:nvSpPr>
        <p:spPr>
          <a:xfrm>
            <a:off x="0" y="2316162"/>
            <a:ext cx="12192000" cy="4712167"/>
          </a:xfrm>
          <a:prstGeom prst="rect">
            <a:avLst/>
          </a:prstGeom>
          <a:solidFill>
            <a:srgbClr val="1B5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03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object 2"/>
          <p:cNvSpPr/>
          <p:nvPr userDrawn="1"/>
        </p:nvSpPr>
        <p:spPr>
          <a:xfrm>
            <a:off x="0" y="0"/>
            <a:ext cx="12191037"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05293"/>
          </a:solidFill>
        </p:spPr>
        <p:txBody>
          <a:bodyPr wrap="square" lIns="0" tIns="0" rIns="0" bIns="0" rtlCol="0"/>
          <a:lstStyle/>
          <a:p>
            <a:endParaRPr sz="1092" b="0" i="0" dirty="0">
              <a:latin typeface="Arial (null)"/>
            </a:endParaRPr>
          </a:p>
        </p:txBody>
      </p:sp>
      <p:sp>
        <p:nvSpPr>
          <p:cNvPr id="9" name="Text Placeholder 2"/>
          <p:cNvSpPr>
            <a:spLocks noGrp="1"/>
          </p:cNvSpPr>
          <p:nvPr>
            <p:ph type="body" sz="quarter" idx="11"/>
          </p:nvPr>
        </p:nvSpPr>
        <p:spPr>
          <a:xfrm>
            <a:off x="2225172" y="2736420"/>
            <a:ext cx="6228365" cy="1709687"/>
          </a:xfrm>
        </p:spPr>
        <p:txBody>
          <a:bodyPr>
            <a:noAutofit/>
          </a:bodyPr>
          <a:lstStyle>
            <a:lvl1pPr>
              <a:lnSpc>
                <a:spcPts val="5640"/>
              </a:lnSpc>
              <a:defRPr sz="5185" b="1">
                <a:solidFill>
                  <a:srgbClr val="ACC0C6"/>
                </a:solidFill>
              </a:defRPr>
            </a:lvl1pPr>
            <a:lvl2pPr>
              <a:lnSpc>
                <a:spcPts val="5640"/>
              </a:lnSpc>
              <a:defRPr sz="5185" b="1">
                <a:solidFill>
                  <a:srgbClr val="ACC0C6"/>
                </a:solidFill>
              </a:defRPr>
            </a:lvl2pPr>
            <a:lvl3pPr>
              <a:lnSpc>
                <a:spcPts val="5640"/>
              </a:lnSpc>
              <a:defRPr sz="5185" b="1">
                <a:solidFill>
                  <a:srgbClr val="ACC0C6"/>
                </a:solidFill>
              </a:defRPr>
            </a:lvl3pPr>
            <a:lvl4pPr>
              <a:lnSpc>
                <a:spcPts val="5640"/>
              </a:lnSpc>
              <a:defRPr sz="5185" b="1">
                <a:solidFill>
                  <a:srgbClr val="ACC0C6"/>
                </a:solidFill>
              </a:defRPr>
            </a:lvl4pPr>
            <a:lvl5pPr>
              <a:lnSpc>
                <a:spcPts val="5640"/>
              </a:lnSpc>
              <a:defRPr sz="5185" b="1">
                <a:solidFill>
                  <a:srgbClr val="ACC0C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5172" y="1719313"/>
            <a:ext cx="2392193" cy="804079"/>
          </a:xfrm>
          <a:prstGeom prst="rect">
            <a:avLst/>
          </a:prstGeom>
        </p:spPr>
      </p:pic>
    </p:spTree>
    <p:extLst>
      <p:ext uri="{BB962C8B-B14F-4D97-AF65-F5344CB8AC3E}">
        <p14:creationId xmlns:p14="http://schemas.microsoft.com/office/powerpoint/2010/main" val="4104410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2387600"/>
          </a:xfrm>
        </p:spPr>
        <p:txBody>
          <a:bodyPr anchor="b"/>
          <a:lstStyle>
            <a:lvl1pPr algn="ctr">
              <a:defRPr sz="6000"/>
            </a:lvl1pPr>
          </a:lstStyle>
          <a:p>
            <a:r>
              <a:rPr lang="lv-LV" dirty="0"/>
              <a:t>Rediģēt šablona virsraksta stilu</a:t>
            </a:r>
            <a:endParaRPr lang="en-US" dirty="0"/>
          </a:p>
        </p:txBody>
      </p:sp>
      <p:sp>
        <p:nvSpPr>
          <p:cNvPr id="3" name="Apakšvirsrakst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Rediģēt šablona apakšvirsraksta stilu</a:t>
            </a:r>
            <a:endParaRPr lang="en-US" dirty="0"/>
          </a:p>
        </p:txBody>
      </p:sp>
      <p:sp>
        <p:nvSpPr>
          <p:cNvPr id="4" name="Rectangle 3">
            <a:extLst>
              <a:ext uri="{FF2B5EF4-FFF2-40B4-BE49-F238E27FC236}">
                <a16:creationId xmlns:a16="http://schemas.microsoft.com/office/drawing/2014/main" id="{3518C710-B841-284D-A600-58291455ABCB}"/>
              </a:ext>
            </a:extLst>
          </p:cNvPr>
          <p:cNvSpPr/>
          <p:nvPr userDrawn="1"/>
        </p:nvSpPr>
        <p:spPr>
          <a:xfrm>
            <a:off x="0" y="5755342"/>
            <a:ext cx="12192000" cy="127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a:extLst>
              <a:ext uri="{FF2B5EF4-FFF2-40B4-BE49-F238E27FC236}">
                <a16:creationId xmlns:a16="http://schemas.microsoft.com/office/drawing/2014/main" id="{BA99B71F-918A-0E40-9971-A475596C83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9826" y="538464"/>
            <a:ext cx="3876527" cy="1310018"/>
          </a:xfrm>
          <a:prstGeom prst="rect">
            <a:avLst/>
          </a:prstGeom>
        </p:spPr>
      </p:pic>
      <p:sp>
        <p:nvSpPr>
          <p:cNvPr id="8" name="Rectangle 7">
            <a:extLst>
              <a:ext uri="{FF2B5EF4-FFF2-40B4-BE49-F238E27FC236}">
                <a16:creationId xmlns:a16="http://schemas.microsoft.com/office/drawing/2014/main" id="{8B9B900A-6B68-0342-8952-BF3D282C41F1}"/>
              </a:ext>
            </a:extLst>
          </p:cNvPr>
          <p:cNvSpPr/>
          <p:nvPr userDrawn="1"/>
        </p:nvSpPr>
        <p:spPr>
          <a:xfrm>
            <a:off x="0" y="2316162"/>
            <a:ext cx="12192000" cy="4712167"/>
          </a:xfrm>
          <a:prstGeom prst="rect">
            <a:avLst/>
          </a:prstGeom>
          <a:solidFill>
            <a:srgbClr val="1B5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20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rsraksts un saturs">
    <p:spTree>
      <p:nvGrpSpPr>
        <p:cNvPr id="1" name=""/>
        <p:cNvGrpSpPr/>
        <p:nvPr/>
      </p:nvGrpSpPr>
      <p:grpSpPr>
        <a:xfrm>
          <a:off x="0" y="0"/>
          <a:ext cx="0" cy="0"/>
          <a:chOff x="0" y="0"/>
          <a:chExt cx="0" cy="0"/>
        </a:xfrm>
      </p:grpSpPr>
      <p:sp>
        <p:nvSpPr>
          <p:cNvPr id="6" name="Slaida numura vietturis 5"/>
          <p:cNvSpPr>
            <a:spLocks noGrp="1"/>
          </p:cNvSpPr>
          <p:nvPr>
            <p:ph type="sldNum" sz="quarter" idx="12"/>
          </p:nvPr>
        </p:nvSpPr>
        <p:spPr>
          <a:xfrm>
            <a:off x="11645929" y="6256960"/>
            <a:ext cx="605110" cy="332685"/>
          </a:xfrm>
          <a:prstGeom prst="rect">
            <a:avLst/>
          </a:prstGeom>
        </p:spPr>
        <p:txBody>
          <a:bodyPr/>
          <a:lstStyle>
            <a:lvl1pPr algn="ctr">
              <a:defRPr b="0" i="0">
                <a:solidFill>
                  <a:schemeClr val="bg1"/>
                </a:solidFill>
                <a:latin typeface="Arial" panose="020B0604020202020204" pitchFamily="34" charset="0"/>
                <a:cs typeface="Arial" panose="020B0604020202020204" pitchFamily="34" charset="0"/>
              </a:defRPr>
            </a:lvl1pPr>
          </a:lstStyle>
          <a:p>
            <a:fld id="{52874D3B-0145-4B40-BC41-2631D243DCC0}" type="slidenum">
              <a:rPr lang="en-US" smtClean="0"/>
              <a:pPr/>
              <a:t>‹#›</a:t>
            </a:fld>
            <a:endParaRPr lang="en-US" dirty="0"/>
          </a:p>
        </p:txBody>
      </p:sp>
    </p:spTree>
    <p:extLst>
      <p:ext uri="{BB962C8B-B14F-4D97-AF65-F5344CB8AC3E}">
        <p14:creationId xmlns:p14="http://schemas.microsoft.com/office/powerpoint/2010/main" val="383321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endParaRPr lang="en-US"/>
          </a:p>
        </p:txBody>
      </p:sp>
      <p:sp>
        <p:nvSpPr>
          <p:cNvPr id="3" name="Teksta vietturi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Rediģēt šablona teksta stilus</a:t>
            </a:r>
          </a:p>
        </p:txBody>
      </p:sp>
      <p:sp>
        <p:nvSpPr>
          <p:cNvPr id="4" name="Datuma vietturis 3"/>
          <p:cNvSpPr>
            <a:spLocks noGrp="1"/>
          </p:cNvSpPr>
          <p:nvPr>
            <p:ph type="dt" sz="half" idx="10"/>
          </p:nvPr>
        </p:nvSpPr>
        <p:spPr>
          <a:xfrm>
            <a:off x="838200" y="6356350"/>
            <a:ext cx="2743200" cy="365125"/>
          </a:xfrm>
          <a:prstGeom prst="rect">
            <a:avLst/>
          </a:prstGeom>
        </p:spPr>
        <p:txBody>
          <a:bodyPr/>
          <a:lstStyle/>
          <a:p>
            <a:endParaRPr lang="en-US"/>
          </a:p>
        </p:txBody>
      </p:sp>
      <p:sp>
        <p:nvSpPr>
          <p:cNvPr id="5" name="Kājenes vietturis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aida numura vietturis 5"/>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1346773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lv-LV" dirty="0"/>
              <a:t>Rediģēt šablona virsraksta stilu</a:t>
            </a:r>
            <a:endParaRPr lang="en-US" dirty="0"/>
          </a:p>
        </p:txBody>
      </p:sp>
      <p:sp>
        <p:nvSpPr>
          <p:cNvPr id="3" name="Satura vietturis 2"/>
          <p:cNvSpPr>
            <a:spLocks noGrp="1"/>
          </p:cNvSpPr>
          <p:nvPr>
            <p:ph sz="half" idx="1"/>
          </p:nvPr>
        </p:nvSpPr>
        <p:spPr>
          <a:xfrm>
            <a:off x="274319" y="1269961"/>
            <a:ext cx="5745481" cy="49070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dirty="0"/>
              <a:t>Rediģēt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endParaRPr lang="en-US" dirty="0"/>
          </a:p>
        </p:txBody>
      </p:sp>
      <p:sp>
        <p:nvSpPr>
          <p:cNvPr id="4" name="Satura vietturis 3"/>
          <p:cNvSpPr>
            <a:spLocks noGrp="1"/>
          </p:cNvSpPr>
          <p:nvPr>
            <p:ph sz="half" idx="2"/>
          </p:nvPr>
        </p:nvSpPr>
        <p:spPr>
          <a:xfrm>
            <a:off x="6172200" y="1269961"/>
            <a:ext cx="5814752" cy="49070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dirty="0"/>
              <a:t>Rediģēt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endParaRPr lang="en-US" dirty="0"/>
          </a:p>
        </p:txBody>
      </p:sp>
      <p:sp>
        <p:nvSpPr>
          <p:cNvPr id="5" name="Datuma vietturis 4"/>
          <p:cNvSpPr>
            <a:spLocks noGrp="1"/>
          </p:cNvSpPr>
          <p:nvPr>
            <p:ph type="dt" sz="half" idx="10"/>
          </p:nvPr>
        </p:nvSpPr>
        <p:spPr>
          <a:xfrm>
            <a:off x="838200" y="6356350"/>
            <a:ext cx="2743200" cy="365125"/>
          </a:xfrm>
          <a:prstGeom prst="rect">
            <a:avLst/>
          </a:prstGeom>
        </p:spPr>
        <p:txBody>
          <a:bodyPr/>
          <a:lstStyle/>
          <a:p>
            <a:endParaRPr lang="en-US"/>
          </a:p>
        </p:txBody>
      </p:sp>
      <p:sp>
        <p:nvSpPr>
          <p:cNvPr id="6" name="Kājenes vietturis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aida numura vietturis 6"/>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1097968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399011" y="199506"/>
            <a:ext cx="11438313" cy="972590"/>
          </a:xfrm>
        </p:spPr>
        <p:txBody>
          <a:bodyPr/>
          <a:lstStyle/>
          <a:p>
            <a:r>
              <a:rPr lang="lv-LV" dirty="0"/>
              <a:t>Rediģēt šablona virsraksta stilu</a:t>
            </a:r>
            <a:endParaRPr lang="en-US" dirty="0"/>
          </a:p>
        </p:txBody>
      </p:sp>
      <p:sp>
        <p:nvSpPr>
          <p:cNvPr id="3" name="Teksta vietturis 2"/>
          <p:cNvSpPr>
            <a:spLocks noGrp="1"/>
          </p:cNvSpPr>
          <p:nvPr>
            <p:ph type="body" idx="1"/>
          </p:nvPr>
        </p:nvSpPr>
        <p:spPr>
          <a:xfrm>
            <a:off x="399012" y="1426629"/>
            <a:ext cx="55985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dirty="0"/>
              <a:t>Rediģēt šablona teksta stilus</a:t>
            </a:r>
          </a:p>
        </p:txBody>
      </p:sp>
      <p:sp>
        <p:nvSpPr>
          <p:cNvPr id="4" name="Satura vietturis 3"/>
          <p:cNvSpPr>
            <a:spLocks noGrp="1"/>
          </p:cNvSpPr>
          <p:nvPr>
            <p:ph sz="half" idx="2"/>
          </p:nvPr>
        </p:nvSpPr>
        <p:spPr>
          <a:xfrm>
            <a:off x="399012" y="2310938"/>
            <a:ext cx="5598564" cy="3878725"/>
          </a:xfrm>
        </p:spPr>
        <p:txBody>
          <a:bodyPr/>
          <a:lstStyle/>
          <a:p>
            <a:pPr lvl="0"/>
            <a:r>
              <a:rPr lang="lv-LV" dirty="0"/>
              <a:t>Rediģēt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endParaRPr lang="en-US" dirty="0"/>
          </a:p>
        </p:txBody>
      </p:sp>
      <p:sp>
        <p:nvSpPr>
          <p:cNvPr id="5" name="Teksta vietturis 4"/>
          <p:cNvSpPr>
            <a:spLocks noGrp="1"/>
          </p:cNvSpPr>
          <p:nvPr>
            <p:ph type="body" sz="quarter" idx="3"/>
          </p:nvPr>
        </p:nvSpPr>
        <p:spPr>
          <a:xfrm>
            <a:off x="6172200" y="1426629"/>
            <a:ext cx="566512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Satura vietturis 5"/>
          <p:cNvSpPr>
            <a:spLocks noGrp="1"/>
          </p:cNvSpPr>
          <p:nvPr>
            <p:ph sz="quarter" idx="4"/>
          </p:nvPr>
        </p:nvSpPr>
        <p:spPr>
          <a:xfrm>
            <a:off x="6172200" y="2310938"/>
            <a:ext cx="5665124" cy="3878725"/>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Datuma vietturis 6"/>
          <p:cNvSpPr>
            <a:spLocks noGrp="1"/>
          </p:cNvSpPr>
          <p:nvPr>
            <p:ph type="dt" sz="half" idx="10"/>
          </p:nvPr>
        </p:nvSpPr>
        <p:spPr>
          <a:xfrm>
            <a:off x="838200" y="6356350"/>
            <a:ext cx="2743200" cy="365125"/>
          </a:xfrm>
          <a:prstGeom prst="rect">
            <a:avLst/>
          </a:prstGeom>
        </p:spPr>
        <p:txBody>
          <a:bodyPr/>
          <a:lstStyle/>
          <a:p>
            <a:endParaRPr lang="en-US"/>
          </a:p>
        </p:txBody>
      </p:sp>
      <p:sp>
        <p:nvSpPr>
          <p:cNvPr id="8" name="Kājenes vietturis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aida numura vietturis 8"/>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3722827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Datuma vietturis 2"/>
          <p:cNvSpPr>
            <a:spLocks noGrp="1"/>
          </p:cNvSpPr>
          <p:nvPr>
            <p:ph type="dt" sz="half" idx="10"/>
          </p:nvPr>
        </p:nvSpPr>
        <p:spPr>
          <a:xfrm>
            <a:off x="838200" y="6356350"/>
            <a:ext cx="2743200" cy="365125"/>
          </a:xfrm>
          <a:prstGeom prst="rect">
            <a:avLst/>
          </a:prstGeom>
        </p:spPr>
        <p:txBody>
          <a:bodyPr/>
          <a:lstStyle/>
          <a:p>
            <a:endParaRPr lang="en-US"/>
          </a:p>
        </p:txBody>
      </p:sp>
      <p:sp>
        <p:nvSpPr>
          <p:cNvPr id="4" name="Kājenes vietturis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aida numura vietturis 4"/>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9142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9006-10B3-40F1-AE33-0CA3A7043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D279B-5F34-4CB9-A229-122519CBA4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25774-BC24-4D19-A527-8A05CF6F06F3}"/>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5" name="Footer Placeholder 4">
            <a:extLst>
              <a:ext uri="{FF2B5EF4-FFF2-40B4-BE49-F238E27FC236}">
                <a16:creationId xmlns:a16="http://schemas.microsoft.com/office/drawing/2014/main" id="{A1EE8A7B-F83E-4B26-B625-6C073DCE7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78EA9-7736-448A-8850-143325D3F09E}"/>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242802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a:xfrm>
            <a:off x="838200" y="6356350"/>
            <a:ext cx="2743200" cy="365125"/>
          </a:xfrm>
          <a:prstGeom prst="rect">
            <a:avLst/>
          </a:prstGeom>
        </p:spPr>
        <p:txBody>
          <a:bodyPr/>
          <a:lstStyle/>
          <a:p>
            <a:endParaRPr lang="en-US"/>
          </a:p>
        </p:txBody>
      </p:sp>
      <p:sp>
        <p:nvSpPr>
          <p:cNvPr id="3" name="Kājenes vietturis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aida numura vietturis 3"/>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3403316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endParaRPr lang="en-US"/>
          </a:p>
        </p:txBody>
      </p:sp>
      <p:sp>
        <p:nvSpPr>
          <p:cNvPr id="3" name="Satura vietturi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p:cNvSpPr>
            <a:spLocks noGrp="1"/>
          </p:cNvSpPr>
          <p:nvPr>
            <p:ph type="dt" sz="half" idx="10"/>
          </p:nvPr>
        </p:nvSpPr>
        <p:spPr>
          <a:xfrm>
            <a:off x="838200" y="6356350"/>
            <a:ext cx="2743200" cy="365125"/>
          </a:xfrm>
          <a:prstGeom prst="rect">
            <a:avLst/>
          </a:prstGeom>
        </p:spPr>
        <p:txBody>
          <a:bodyPr/>
          <a:lstStyle/>
          <a:p>
            <a:endParaRPr lang="en-US"/>
          </a:p>
        </p:txBody>
      </p:sp>
      <p:sp>
        <p:nvSpPr>
          <p:cNvPr id="6" name="Kājenes vietturis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aida numura vietturis 6"/>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593347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endParaRPr lang="en-US"/>
          </a:p>
        </p:txBody>
      </p:sp>
      <p:sp>
        <p:nvSpPr>
          <p:cNvPr id="3" name="Attēla vietturi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p:cNvSpPr>
            <a:spLocks noGrp="1"/>
          </p:cNvSpPr>
          <p:nvPr>
            <p:ph type="dt" sz="half" idx="10"/>
          </p:nvPr>
        </p:nvSpPr>
        <p:spPr>
          <a:xfrm>
            <a:off x="838200" y="6356350"/>
            <a:ext cx="2743200" cy="365125"/>
          </a:xfrm>
          <a:prstGeom prst="rect">
            <a:avLst/>
          </a:prstGeom>
        </p:spPr>
        <p:txBody>
          <a:bodyPr/>
          <a:lstStyle/>
          <a:p>
            <a:endParaRPr lang="en-US"/>
          </a:p>
        </p:txBody>
      </p:sp>
      <p:sp>
        <p:nvSpPr>
          <p:cNvPr id="6" name="Kājenes vietturis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aida numura vietturis 6"/>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795071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Vertikāls teksta vietturis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uma vietturis 3"/>
          <p:cNvSpPr>
            <a:spLocks noGrp="1"/>
          </p:cNvSpPr>
          <p:nvPr>
            <p:ph type="dt" sz="half" idx="10"/>
          </p:nvPr>
        </p:nvSpPr>
        <p:spPr>
          <a:xfrm>
            <a:off x="838200" y="6356350"/>
            <a:ext cx="2743200" cy="365125"/>
          </a:xfrm>
          <a:prstGeom prst="rect">
            <a:avLst/>
          </a:prstGeom>
        </p:spPr>
        <p:txBody>
          <a:bodyPr/>
          <a:lstStyle/>
          <a:p>
            <a:endParaRPr lang="en-US"/>
          </a:p>
        </p:txBody>
      </p:sp>
      <p:sp>
        <p:nvSpPr>
          <p:cNvPr id="5" name="Kājenes vietturis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aida numura vietturis 5"/>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3340510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8724900" y="365125"/>
            <a:ext cx="2628900" cy="5811838"/>
          </a:xfrm>
        </p:spPr>
        <p:txBody>
          <a:bodyPr vert="eaVert"/>
          <a:lstStyle/>
          <a:p>
            <a:r>
              <a:rPr lang="lv-LV"/>
              <a:t>Rediģēt šablona virsraksta stilu</a:t>
            </a:r>
            <a:endParaRPr lang="en-US"/>
          </a:p>
        </p:txBody>
      </p:sp>
      <p:sp>
        <p:nvSpPr>
          <p:cNvPr id="3" name="Vertikāls teksta vietturis 2"/>
          <p:cNvSpPr>
            <a:spLocks noGrp="1"/>
          </p:cNvSpPr>
          <p:nvPr>
            <p:ph type="body" orient="vert" idx="1"/>
          </p:nvPr>
        </p:nvSpPr>
        <p:spPr>
          <a:xfrm>
            <a:off x="838200" y="365125"/>
            <a:ext cx="7734300" cy="5811838"/>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uma vietturis 3"/>
          <p:cNvSpPr>
            <a:spLocks noGrp="1"/>
          </p:cNvSpPr>
          <p:nvPr>
            <p:ph type="dt" sz="half" idx="10"/>
          </p:nvPr>
        </p:nvSpPr>
        <p:spPr>
          <a:xfrm>
            <a:off x="838200" y="6356350"/>
            <a:ext cx="2743200" cy="365125"/>
          </a:xfrm>
          <a:prstGeom prst="rect">
            <a:avLst/>
          </a:prstGeom>
        </p:spPr>
        <p:txBody>
          <a:bodyPr/>
          <a:lstStyle/>
          <a:p>
            <a:endParaRPr lang="en-US"/>
          </a:p>
        </p:txBody>
      </p:sp>
      <p:sp>
        <p:nvSpPr>
          <p:cNvPr id="5" name="Kājenes vietturis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aida numura vietturis 5"/>
          <p:cNvSpPr>
            <a:spLocks noGrp="1"/>
          </p:cNvSpPr>
          <p:nvPr>
            <p:ph type="sldNum" sz="quarter" idx="12"/>
          </p:nvPr>
        </p:nvSpPr>
        <p:spPr>
          <a:xfrm>
            <a:off x="8610600" y="6356350"/>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272601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9B9C-EC78-4981-8810-71367E7AFE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328650-D777-44C6-AA3A-62E1DED895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6BA7C3-258E-491C-BD50-3B90DF212D42}"/>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5" name="Footer Placeholder 4">
            <a:extLst>
              <a:ext uri="{FF2B5EF4-FFF2-40B4-BE49-F238E27FC236}">
                <a16:creationId xmlns:a16="http://schemas.microsoft.com/office/drawing/2014/main" id="{361C1116-E4BB-40DE-A22D-56A29C4CF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F28E9-6B35-403B-BDCE-8C43CE662617}"/>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249645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1506C-9BBC-4572-A218-1970CB1AC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0106C-BA67-4CDF-BF9E-4A083483E6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06DC2B-049E-4FB2-8A09-CD5CD925BB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C5D500-BC90-41EA-B2D5-BBA57A179497}"/>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6" name="Footer Placeholder 5">
            <a:extLst>
              <a:ext uri="{FF2B5EF4-FFF2-40B4-BE49-F238E27FC236}">
                <a16:creationId xmlns:a16="http://schemas.microsoft.com/office/drawing/2014/main" id="{F9233C15-1681-4DBE-8B5F-EBA3F4133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9C1A0-F529-4600-BFE3-9EB22AA2CA52}"/>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1068678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C7DA1-D7B1-4FC7-9501-81C2FC070E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5449BA-2AAB-4915-84A1-DC2D86366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FA3980-8686-412D-84BF-EB6BBC4C69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C4921-40F3-49E8-9309-E750332347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8ABD5-E547-42DE-844F-EA8B1E92BD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99F027-8FA4-4537-AAE8-7B3920DD9669}"/>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8" name="Footer Placeholder 7">
            <a:extLst>
              <a:ext uri="{FF2B5EF4-FFF2-40B4-BE49-F238E27FC236}">
                <a16:creationId xmlns:a16="http://schemas.microsoft.com/office/drawing/2014/main" id="{8C9ECDC4-4645-4801-AE5A-FB3D0899E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D42AB4-4274-4C47-95CF-33049F009DA2}"/>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1703883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88AF-6DBE-443D-ADFA-CE97CE53F8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862F-3DAA-482C-A9FD-3B07720E0F88}"/>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4" name="Footer Placeholder 3">
            <a:extLst>
              <a:ext uri="{FF2B5EF4-FFF2-40B4-BE49-F238E27FC236}">
                <a16:creationId xmlns:a16="http://schemas.microsoft.com/office/drawing/2014/main" id="{61E2E692-D508-418C-9346-56134256E9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F6EFCD-0ED9-49DB-98D2-8A7C2CA93F0E}"/>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372794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8B563A-1AD7-41C8-B860-D554E0767C06}"/>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3" name="Footer Placeholder 2">
            <a:extLst>
              <a:ext uri="{FF2B5EF4-FFF2-40B4-BE49-F238E27FC236}">
                <a16:creationId xmlns:a16="http://schemas.microsoft.com/office/drawing/2014/main" id="{78A8B75A-EAB1-4D86-91A1-8AFD1454E5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E999A7-A383-400D-998D-FAC4603BDDF7}"/>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371440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0D84-DB9C-472F-A925-3D2464F9A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699927-05D5-41FF-8115-DE36EAC9C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C31281-7B2A-4D99-8DE9-80ECC6790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EF7E54-C5A5-4CC6-AA87-8A6F78C4C453}"/>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6" name="Footer Placeholder 5">
            <a:extLst>
              <a:ext uri="{FF2B5EF4-FFF2-40B4-BE49-F238E27FC236}">
                <a16:creationId xmlns:a16="http://schemas.microsoft.com/office/drawing/2014/main" id="{01C93071-9522-477D-9E94-4CBD9809C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BE4EF-CAFA-4D23-BC05-9277DD489509}"/>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148659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7588-F48A-434C-B903-A7FEF4BB0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336D74-4FE3-4E85-AC19-989DCAEE5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E9580F-96CA-4730-8703-8D40FC607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BBED1-36B1-4382-929E-BD4DB35AF331}"/>
              </a:ext>
            </a:extLst>
          </p:cNvPr>
          <p:cNvSpPr>
            <a:spLocks noGrp="1"/>
          </p:cNvSpPr>
          <p:nvPr>
            <p:ph type="dt" sz="half" idx="10"/>
          </p:nvPr>
        </p:nvSpPr>
        <p:spPr/>
        <p:txBody>
          <a:bodyPr/>
          <a:lstStyle/>
          <a:p>
            <a:fld id="{FA141049-F4FC-4ACE-8C91-E26443C82477}" type="datetimeFigureOut">
              <a:rPr lang="en-US" smtClean="0"/>
              <a:t>11/28/2023</a:t>
            </a:fld>
            <a:endParaRPr lang="en-US"/>
          </a:p>
        </p:txBody>
      </p:sp>
      <p:sp>
        <p:nvSpPr>
          <p:cNvPr id="6" name="Footer Placeholder 5">
            <a:extLst>
              <a:ext uri="{FF2B5EF4-FFF2-40B4-BE49-F238E27FC236}">
                <a16:creationId xmlns:a16="http://schemas.microsoft.com/office/drawing/2014/main" id="{31540F49-2B33-4338-AFD1-A17782406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E037C3-0C10-4483-B0E6-64AFA03A2525}"/>
              </a:ext>
            </a:extLst>
          </p:cNvPr>
          <p:cNvSpPr>
            <a:spLocks noGrp="1"/>
          </p:cNvSpPr>
          <p:nvPr>
            <p:ph type="sldNum" sz="quarter" idx="12"/>
          </p:nvPr>
        </p:nvSpPr>
        <p:spPr/>
        <p:txBody>
          <a:bodyPr/>
          <a:lstStyle/>
          <a:p>
            <a:fld id="{440673F1-8F10-43A6-BF52-1D1E92BE8DAF}" type="slidenum">
              <a:rPr lang="en-US" smtClean="0"/>
              <a:t>‹#›</a:t>
            </a:fld>
            <a:endParaRPr lang="en-US"/>
          </a:p>
        </p:txBody>
      </p:sp>
    </p:spTree>
    <p:extLst>
      <p:ext uri="{BB962C8B-B14F-4D97-AF65-F5344CB8AC3E}">
        <p14:creationId xmlns:p14="http://schemas.microsoft.com/office/powerpoint/2010/main" val="267933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165FFF-F7DA-4A90-9CB1-FA254A37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A87A8F-AE74-4B4E-B75C-CDA1F6139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4AB35-58A6-4F8D-BA5C-82316300CE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41049-F4FC-4ACE-8C91-E26443C82477}" type="datetimeFigureOut">
              <a:rPr lang="en-US" smtClean="0"/>
              <a:t>11/28/2023</a:t>
            </a:fld>
            <a:endParaRPr lang="en-US"/>
          </a:p>
        </p:txBody>
      </p:sp>
      <p:sp>
        <p:nvSpPr>
          <p:cNvPr id="5" name="Footer Placeholder 4">
            <a:extLst>
              <a:ext uri="{FF2B5EF4-FFF2-40B4-BE49-F238E27FC236}">
                <a16:creationId xmlns:a16="http://schemas.microsoft.com/office/drawing/2014/main" id="{9754DD8A-2CFE-43CB-BEB4-60E1A3842F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4E5796-9F75-41AF-AA9B-A3FA50CF01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673F1-8F10-43A6-BF52-1D1E92BE8DAF}" type="slidenum">
              <a:rPr lang="en-US" smtClean="0"/>
              <a:t>‹#›</a:t>
            </a:fld>
            <a:endParaRPr lang="en-US"/>
          </a:p>
        </p:txBody>
      </p:sp>
    </p:spTree>
    <p:extLst>
      <p:ext uri="{BB962C8B-B14F-4D97-AF65-F5344CB8AC3E}">
        <p14:creationId xmlns:p14="http://schemas.microsoft.com/office/powerpoint/2010/main" val="281849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315882" y="517138"/>
            <a:ext cx="11712633" cy="794828"/>
          </a:xfrm>
          <a:prstGeom prst="rect">
            <a:avLst/>
          </a:prstGeom>
        </p:spPr>
        <p:txBody>
          <a:bodyPr vert="horz" lIns="91440" tIns="45720" rIns="91440" bIns="45720" rtlCol="0" anchor="ctr">
            <a:normAutofit/>
          </a:bodyPr>
          <a:lstStyle/>
          <a:p>
            <a:r>
              <a:rPr lang="lv-LV" dirty="0"/>
              <a:t>Rediģēt šablona virsraksta stilu</a:t>
            </a:r>
            <a:endParaRPr lang="en-US" dirty="0"/>
          </a:p>
        </p:txBody>
      </p:sp>
      <p:sp>
        <p:nvSpPr>
          <p:cNvPr id="3" name="Teksta vietturis 2"/>
          <p:cNvSpPr>
            <a:spLocks noGrp="1"/>
          </p:cNvSpPr>
          <p:nvPr>
            <p:ph type="body" idx="1"/>
          </p:nvPr>
        </p:nvSpPr>
        <p:spPr>
          <a:xfrm>
            <a:off x="315882" y="1709531"/>
            <a:ext cx="11712633" cy="1928191"/>
          </a:xfrm>
          <a:prstGeom prst="rect">
            <a:avLst/>
          </a:prstGeom>
        </p:spPr>
        <p:txBody>
          <a:bodyPr vert="horz" lIns="91440" tIns="45720" rIns="91440" bIns="45720" rtlCol="0">
            <a:normAutofit/>
          </a:bodyPr>
          <a:lstStyle/>
          <a:p>
            <a:pPr lvl="0"/>
            <a:r>
              <a:rPr lang="lv-LV" dirty="0"/>
              <a:t>Rediģēt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endParaRPr lang="en-US" dirty="0"/>
          </a:p>
        </p:txBody>
      </p:sp>
      <p:pic>
        <p:nvPicPr>
          <p:cNvPr id="7"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61873" y="6095209"/>
            <a:ext cx="2027763" cy="685254"/>
          </a:xfrm>
          <a:prstGeom prst="rect">
            <a:avLst/>
          </a:prstGeom>
        </p:spPr>
      </p:pic>
      <p:sp>
        <p:nvSpPr>
          <p:cNvPr id="9" name="Rectangle 8">
            <a:extLst>
              <a:ext uri="{FF2B5EF4-FFF2-40B4-BE49-F238E27FC236}">
                <a16:creationId xmlns:a16="http://schemas.microsoft.com/office/drawing/2014/main" id="{5CC4F950-DFF2-F042-952F-DAC967054040}"/>
              </a:ext>
            </a:extLst>
          </p:cNvPr>
          <p:cNvSpPr/>
          <p:nvPr userDrawn="1"/>
        </p:nvSpPr>
        <p:spPr>
          <a:xfrm>
            <a:off x="0" y="6341165"/>
            <a:ext cx="9312965" cy="1999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8235B9-3821-BA42-BA6A-FE61809AEEA0}"/>
              </a:ext>
            </a:extLst>
          </p:cNvPr>
          <p:cNvSpPr/>
          <p:nvPr userDrawn="1"/>
        </p:nvSpPr>
        <p:spPr>
          <a:xfrm>
            <a:off x="11638544" y="6341164"/>
            <a:ext cx="553456" cy="1999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5687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1170362" y="2628474"/>
            <a:ext cx="9851276" cy="2334287"/>
          </a:xfrm>
        </p:spPr>
        <p:txBody>
          <a:bodyPr>
            <a:normAutofit fontScale="90000"/>
          </a:bodyPr>
          <a:lstStyle/>
          <a:p>
            <a:pPr>
              <a:lnSpc>
                <a:spcPct val="100000"/>
              </a:lnSpc>
            </a:pPr>
            <a:r>
              <a:rPr lang="lv-LV" dirty="0">
                <a:solidFill>
                  <a:schemeClr val="bg1"/>
                </a:solidFill>
                <a:latin typeface="Arial" panose="020B0604020202020204" pitchFamily="34" charset="0"/>
                <a:cs typeface="Arial" panose="020B0604020202020204" pitchFamily="34" charset="0"/>
              </a:rPr>
              <a:t>Bezvadu sensoru tīklu </a:t>
            </a:r>
            <a:br>
              <a:rPr lang="lv-LV" dirty="0">
                <a:solidFill>
                  <a:schemeClr val="bg1"/>
                </a:solidFill>
                <a:latin typeface="Arial" panose="020B0604020202020204" pitchFamily="34" charset="0"/>
                <a:cs typeface="Arial" panose="020B0604020202020204" pitchFamily="34" charset="0"/>
              </a:rPr>
            </a:br>
            <a:r>
              <a:rPr lang="lv-LV" dirty="0">
                <a:solidFill>
                  <a:schemeClr val="bg1"/>
                </a:solidFill>
                <a:latin typeface="Arial" panose="020B0604020202020204" pitchFamily="34" charset="0"/>
                <a:cs typeface="Arial" panose="020B0604020202020204" pitchFamily="34" charset="0"/>
              </a:rPr>
              <a:t>testa vides </a:t>
            </a:r>
            <a:r>
              <a:rPr lang="lv-LV" dirty="0" err="1">
                <a:solidFill>
                  <a:schemeClr val="bg1"/>
                </a:solidFill>
                <a:latin typeface="Arial" panose="020B0604020202020204" pitchFamily="34" charset="0"/>
                <a:cs typeface="Arial" panose="020B0604020202020204" pitchFamily="34" charset="0"/>
              </a:rPr>
              <a:t>iespējošana</a:t>
            </a:r>
            <a:r>
              <a:rPr lang="lv-LV" dirty="0">
                <a:solidFill>
                  <a:schemeClr val="bg1"/>
                </a:solidFill>
                <a:latin typeface="Arial" panose="020B0604020202020204" pitchFamily="34" charset="0"/>
                <a:cs typeface="Arial" panose="020B0604020202020204" pitchFamily="34" charset="0"/>
              </a:rPr>
              <a:t> </a:t>
            </a:r>
            <a:br>
              <a:rPr lang="lv-LV" dirty="0">
                <a:solidFill>
                  <a:schemeClr val="bg1"/>
                </a:solidFill>
                <a:latin typeface="Arial" panose="020B0604020202020204" pitchFamily="34" charset="0"/>
                <a:cs typeface="Arial" panose="020B0604020202020204" pitchFamily="34" charset="0"/>
              </a:rPr>
            </a:br>
            <a:r>
              <a:rPr lang="lv-LV" dirty="0">
                <a:solidFill>
                  <a:schemeClr val="bg1"/>
                </a:solidFill>
                <a:latin typeface="Arial" panose="020B0604020202020204" pitchFamily="34" charset="0"/>
                <a:cs typeface="Arial" panose="020B0604020202020204" pitchFamily="34" charset="0"/>
              </a:rPr>
              <a:t>augstai TRL pētniecībai</a:t>
            </a:r>
          </a:p>
        </p:txBody>
      </p:sp>
      <p:sp>
        <p:nvSpPr>
          <p:cNvPr id="3" name="Apakšvirsraksts 2"/>
          <p:cNvSpPr>
            <a:spLocks noGrp="1"/>
          </p:cNvSpPr>
          <p:nvPr>
            <p:ph type="subTitle" idx="1"/>
          </p:nvPr>
        </p:nvSpPr>
        <p:spPr>
          <a:xfrm>
            <a:off x="6809867" y="5536115"/>
            <a:ext cx="4847075" cy="1201271"/>
          </a:xfrm>
        </p:spPr>
        <p:txBody>
          <a:bodyPr>
            <a:normAutofit/>
          </a:bodyPr>
          <a:lstStyle/>
          <a:p>
            <a:pPr algn="l"/>
            <a:r>
              <a:rPr lang="en-US" sz="2800" b="1" dirty="0">
                <a:solidFill>
                  <a:schemeClr val="bg1"/>
                </a:solidFill>
                <a:latin typeface="Arial" panose="020B0604020202020204" pitchFamily="34" charset="0"/>
                <a:cs typeface="Arial" panose="020B0604020202020204" pitchFamily="34" charset="0"/>
              </a:rPr>
              <a:t>Jānis Judvaitis</a:t>
            </a:r>
          </a:p>
          <a:p>
            <a:pPr algn="l"/>
            <a:r>
              <a:rPr lang="lv-LV" sz="1800" dirty="0">
                <a:solidFill>
                  <a:schemeClr val="bg1"/>
                </a:solidFill>
                <a:latin typeface="Arial" panose="020B0604020202020204" pitchFamily="34" charset="0"/>
                <a:cs typeface="Arial" panose="020B0604020202020204" pitchFamily="34" charset="0"/>
              </a:rPr>
              <a:t>Vadītājs</a:t>
            </a:r>
            <a:r>
              <a:rPr lang="en-US" sz="1800" dirty="0">
                <a:solidFill>
                  <a:schemeClr val="bg1"/>
                </a:solidFill>
                <a:latin typeface="Arial" panose="020B0604020202020204" pitchFamily="34" charset="0"/>
                <a:cs typeface="Arial" panose="020B0604020202020204" pitchFamily="34" charset="0"/>
              </a:rPr>
              <a:t> Prof., Dr. Sc. Comp. Leo </a:t>
            </a:r>
            <a:r>
              <a:rPr lang="en-US" sz="1800" dirty="0" err="1">
                <a:solidFill>
                  <a:schemeClr val="bg1"/>
                </a:solidFill>
                <a:latin typeface="Arial" panose="020B0604020202020204" pitchFamily="34" charset="0"/>
                <a:cs typeface="Arial" panose="020B0604020202020204" pitchFamily="34" charset="0"/>
              </a:rPr>
              <a:t>Seļāvo</a:t>
            </a:r>
            <a:endParaRPr lang="en-US" sz="1800" dirty="0">
              <a:solidFill>
                <a:schemeClr val="bg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1A9EE4B-2CCB-47D9-AC53-E7CA4F72D751}"/>
              </a:ext>
            </a:extLst>
          </p:cNvPr>
          <p:cNvGrpSpPr/>
          <p:nvPr/>
        </p:nvGrpSpPr>
        <p:grpSpPr>
          <a:xfrm>
            <a:off x="6753227" y="-28575"/>
            <a:ext cx="3400422" cy="2200789"/>
            <a:chOff x="6753227" y="-28575"/>
            <a:chExt cx="3400422" cy="2200789"/>
          </a:xfrm>
        </p:grpSpPr>
        <p:pic>
          <p:nvPicPr>
            <p:cNvPr id="6" name="Picture 5">
              <a:extLst>
                <a:ext uri="{FF2B5EF4-FFF2-40B4-BE49-F238E27FC236}">
                  <a16:creationId xmlns:a16="http://schemas.microsoft.com/office/drawing/2014/main" id="{DAAE1536-6FC4-4C30-902F-8C219300CEA9}"/>
                </a:ext>
              </a:extLst>
            </p:cNvPr>
            <p:cNvPicPr>
              <a:picLocks noChangeAspect="1"/>
            </p:cNvPicPr>
            <p:nvPr/>
          </p:nvPicPr>
          <p:blipFill rotWithShape="1">
            <a:blip r:embed="rId3">
              <a:extLst>
                <a:ext uri="{28A0092B-C50C-407E-A947-70E740481C1C}">
                  <a14:useLocalDpi xmlns:a14="http://schemas.microsoft.com/office/drawing/2010/main" val="0"/>
                </a:ext>
              </a:extLst>
            </a:blip>
            <a:srcRect l="33857" r="38717"/>
            <a:stretch/>
          </p:blipFill>
          <p:spPr>
            <a:xfrm>
              <a:off x="8677274" y="390213"/>
              <a:ext cx="1476375" cy="1782001"/>
            </a:xfrm>
            <a:prstGeom prst="rect">
              <a:avLst/>
            </a:prstGeom>
          </p:spPr>
        </p:pic>
        <p:pic>
          <p:nvPicPr>
            <p:cNvPr id="7" name="Picture 6">
              <a:extLst>
                <a:ext uri="{FF2B5EF4-FFF2-40B4-BE49-F238E27FC236}">
                  <a16:creationId xmlns:a16="http://schemas.microsoft.com/office/drawing/2014/main" id="{BCE24CB2-4B4B-4387-9C71-3E0EBE9B02B0}"/>
                </a:ext>
              </a:extLst>
            </p:cNvPr>
            <p:cNvPicPr>
              <a:picLocks noChangeAspect="1"/>
            </p:cNvPicPr>
            <p:nvPr/>
          </p:nvPicPr>
          <p:blipFill rotWithShape="1">
            <a:blip r:embed="rId3">
              <a:extLst>
                <a:ext uri="{28A0092B-C50C-407E-A947-70E740481C1C}">
                  <a14:useLocalDpi xmlns:a14="http://schemas.microsoft.com/office/drawing/2010/main" val="0"/>
                </a:ext>
              </a:extLst>
            </a:blip>
            <a:srcRect r="65310"/>
            <a:stretch/>
          </p:blipFill>
          <p:spPr>
            <a:xfrm>
              <a:off x="6753227" y="-28575"/>
              <a:ext cx="1990723" cy="1899677"/>
            </a:xfrm>
            <a:prstGeom prst="rect">
              <a:avLst/>
            </a:prstGeom>
          </p:spPr>
        </p:pic>
      </p:grpSp>
      <p:sp>
        <p:nvSpPr>
          <p:cNvPr id="5" name="Virsraksts 1">
            <a:extLst>
              <a:ext uri="{FF2B5EF4-FFF2-40B4-BE49-F238E27FC236}">
                <a16:creationId xmlns:a16="http://schemas.microsoft.com/office/drawing/2014/main" id="{397D7B19-BC53-A35E-001A-7F68038A731B}"/>
              </a:ext>
            </a:extLst>
          </p:cNvPr>
          <p:cNvSpPr txBox="1">
            <a:spLocks/>
          </p:cNvSpPr>
          <p:nvPr/>
        </p:nvSpPr>
        <p:spPr>
          <a:xfrm>
            <a:off x="5091132" y="5132652"/>
            <a:ext cx="2009736" cy="331741"/>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000" dirty="0">
                <a:solidFill>
                  <a:schemeClr val="bg1"/>
                </a:solidFill>
                <a:latin typeface="Arial" panose="020B0604020202020204" pitchFamily="34" charset="0"/>
                <a:cs typeface="Arial" panose="020B0604020202020204" pitchFamily="34" charset="0"/>
              </a:rPr>
              <a:t>Promocijas darbs</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600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Piemērs</a:t>
            </a:r>
            <a:r>
              <a:rPr lang="en-US" dirty="0">
                <a:solidFill>
                  <a:srgbClr val="1B5089"/>
                </a:solidFill>
                <a:latin typeface="Arial" panose="020B0604020202020204" pitchFamily="34" charset="0"/>
                <a:cs typeface="Arial" panose="020B0604020202020204" pitchFamily="34" charset="0"/>
              </a:rPr>
              <a:t> – </a:t>
            </a:r>
            <a:r>
              <a:rPr lang="lv-LV" dirty="0">
                <a:solidFill>
                  <a:srgbClr val="1B5089"/>
                </a:solidFill>
                <a:latin typeface="Arial" panose="020B0604020202020204" pitchFamily="34" charset="0"/>
                <a:cs typeface="Arial" panose="020B0604020202020204" pitchFamily="34" charset="0"/>
              </a:rPr>
              <a:t>izvietojumi pēc </a:t>
            </a:r>
            <a:r>
              <a:rPr lang="en-US" dirty="0">
                <a:solidFill>
                  <a:srgbClr val="1B5089"/>
                </a:solidFill>
                <a:latin typeface="Arial" panose="020B0604020202020204" pitchFamily="34" charset="0"/>
                <a:cs typeface="Arial" panose="020B0604020202020204" pitchFamily="34" charset="0"/>
              </a:rPr>
              <a:t>TRL</a:t>
            </a: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pic>
        <p:nvPicPr>
          <p:cNvPr id="11" name="Picture 10">
            <a:extLst>
              <a:ext uri="{FF2B5EF4-FFF2-40B4-BE49-F238E27FC236}">
                <a16:creationId xmlns:a16="http://schemas.microsoft.com/office/drawing/2014/main" id="{236F688A-8E65-F2B7-C878-18020FBB6E12}"/>
              </a:ext>
            </a:extLst>
          </p:cNvPr>
          <p:cNvPicPr>
            <a:picLocks noChangeAspect="1"/>
          </p:cNvPicPr>
          <p:nvPr/>
        </p:nvPicPr>
        <p:blipFill rotWithShape="1">
          <a:blip r:embed="rId5"/>
          <a:srcRect b="3999"/>
          <a:stretch/>
        </p:blipFill>
        <p:spPr>
          <a:xfrm>
            <a:off x="2269873" y="1345740"/>
            <a:ext cx="6508164" cy="4685929"/>
          </a:xfrm>
          <a:prstGeom prst="rect">
            <a:avLst/>
          </a:prstGeom>
        </p:spPr>
      </p:pic>
    </p:spTree>
    <p:extLst>
      <p:ext uri="{BB962C8B-B14F-4D97-AF65-F5344CB8AC3E}">
        <p14:creationId xmlns:p14="http://schemas.microsoft.com/office/powerpoint/2010/main" val="201173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Testgultnes terminoloģija</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dirty="0">
                <a:latin typeface="Arial" panose="020B0604020202020204" pitchFamily="34" charset="0"/>
                <a:cs typeface="Arial" panose="020B0604020202020204" pitchFamily="34" charset="0"/>
              </a:rPr>
              <a:t>"test bed": "broadly: any device, facility, or means for testing something in development“</a:t>
            </a:r>
            <a:r>
              <a:rPr lang="lv-LV" baseline="30000" dirty="0">
                <a:latin typeface="Arial" panose="020B0604020202020204" pitchFamily="34" charset="0"/>
                <a:cs typeface="Arial" panose="020B0604020202020204" pitchFamily="34" charset="0"/>
              </a:rPr>
              <a:t>5</a:t>
            </a:r>
            <a:endParaRPr lang="en-US" baseline="300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lv-LV" dirty="0">
                <a:latin typeface="Arial" panose="020B0604020202020204" pitchFamily="34" charset="0"/>
                <a:cs typeface="Arial" panose="020B0604020202020204" pitchFamily="34" charset="0"/>
              </a:rPr>
              <a:t>Neviennozīmīga terminoloģija</a:t>
            </a:r>
            <a:r>
              <a:rPr lang="en-US" dirty="0">
                <a:latin typeface="Arial" panose="020B0604020202020204" pitchFamily="34" charset="0"/>
                <a:cs typeface="Arial" panose="020B0604020202020204" pitchFamily="34" charset="0"/>
              </a:rPr>
              <a:t>:</a:t>
            </a:r>
          </a:p>
          <a:p>
            <a:pPr lvl="1">
              <a:lnSpc>
                <a:spcPct val="100000"/>
              </a:lnSpc>
              <a:spcBef>
                <a:spcPts val="600"/>
              </a:spcBef>
              <a:spcAft>
                <a:spcPts val="600"/>
              </a:spcAft>
            </a:pPr>
            <a:r>
              <a:rPr lang="en-US" dirty="0">
                <a:latin typeface="Arial" panose="020B0604020202020204" pitchFamily="34" charset="0"/>
                <a:cs typeface="Arial" panose="020B0604020202020204" pitchFamily="34" charset="0"/>
              </a:rPr>
              <a:t>Testbed</a:t>
            </a:r>
          </a:p>
          <a:p>
            <a:pPr lvl="1">
              <a:lnSpc>
                <a:spcPct val="100000"/>
              </a:lnSpc>
              <a:spcBef>
                <a:spcPts val="600"/>
              </a:spcBef>
              <a:spcAft>
                <a:spcPts val="600"/>
              </a:spcAft>
            </a:pPr>
            <a:r>
              <a:rPr lang="lv-LV" dirty="0">
                <a:latin typeface="Arial" panose="020B0604020202020204" pitchFamily="34" charset="0"/>
                <a:cs typeface="Arial" panose="020B0604020202020204" pitchFamily="34" charset="0"/>
              </a:rPr>
              <a:t>T</a:t>
            </a:r>
            <a:r>
              <a:rPr lang="en-US" dirty="0" err="1">
                <a:latin typeface="Arial" panose="020B0604020202020204" pitchFamily="34" charset="0"/>
                <a:cs typeface="Arial" panose="020B0604020202020204" pitchFamily="34" charset="0"/>
              </a:rPr>
              <a:t>est</a:t>
            </a:r>
            <a:r>
              <a:rPr lang="en-US" dirty="0">
                <a:latin typeface="Arial" panose="020B0604020202020204" pitchFamily="34" charset="0"/>
                <a:cs typeface="Arial" panose="020B0604020202020204" pitchFamily="34" charset="0"/>
              </a:rPr>
              <a:t> bench</a:t>
            </a:r>
          </a:p>
          <a:p>
            <a:pPr>
              <a:lnSpc>
                <a:spcPct val="100000"/>
              </a:lnSpc>
              <a:spcBef>
                <a:spcPts val="600"/>
              </a:spcBef>
              <a:spcAft>
                <a:spcPts val="600"/>
              </a:spcAft>
            </a:pPr>
            <a:r>
              <a:rPr lang="lv-LV" dirty="0">
                <a:latin typeface="Arial" panose="020B0604020202020204" pitchFamily="34" charset="0"/>
                <a:cs typeface="Arial" panose="020B0604020202020204" pitchFamily="34" charset="0"/>
              </a:rPr>
              <a:t>Nav skaidras definīcijas pieejamajā literatūrā</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43D0060-93CC-177B-4E8A-49FE4467876B}"/>
              </a:ext>
            </a:extLst>
          </p:cNvPr>
          <p:cNvSpPr txBox="1"/>
          <p:nvPr/>
        </p:nvSpPr>
        <p:spPr>
          <a:xfrm>
            <a:off x="9504727" y="5697080"/>
            <a:ext cx="2516697" cy="276999"/>
          </a:xfrm>
          <a:prstGeom prst="rect">
            <a:avLst/>
          </a:prstGeom>
          <a:noFill/>
        </p:spPr>
        <p:txBody>
          <a:bodyPr wrap="square">
            <a:spAutoFit/>
          </a:bodyPr>
          <a:lstStyle/>
          <a:p>
            <a:r>
              <a:rPr lang="en-US" sz="1200" b="0" i="0" dirty="0">
                <a:effectLst/>
                <a:latin typeface="Times New Roman" panose="02020603050405020304" pitchFamily="18" charset="0"/>
              </a:rPr>
              <a:t>[</a:t>
            </a:r>
            <a:r>
              <a:rPr lang="lv-LV" sz="1200" b="0" i="0" dirty="0">
                <a:effectLst/>
                <a:latin typeface="Times New Roman" panose="02020603050405020304" pitchFamily="18" charset="0"/>
              </a:rPr>
              <a:t>5</a:t>
            </a:r>
            <a:r>
              <a:rPr lang="en-US" sz="1200" b="0" i="0" dirty="0">
                <a:effectLst/>
                <a:latin typeface="Times New Roman" panose="02020603050405020304" pitchFamily="18" charset="0"/>
              </a:rPr>
              <a:t>] Merriam-Webster.com Dictionary.</a:t>
            </a:r>
            <a:endParaRPr lang="en-US" sz="1200" dirty="0"/>
          </a:p>
        </p:txBody>
      </p:sp>
    </p:spTree>
    <p:extLst>
      <p:ext uri="{BB962C8B-B14F-4D97-AF65-F5344CB8AC3E}">
        <p14:creationId xmlns:p14="http://schemas.microsoft.com/office/powerpoint/2010/main" val="2431455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Testgultnes platformas definīcija</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2" y="3521937"/>
            <a:ext cx="7839814" cy="281968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lv-LV" dirty="0">
                <a:latin typeface="Arial" panose="020B0604020202020204" pitchFamily="34" charset="0"/>
                <a:cs typeface="Arial" panose="020B0604020202020204" pitchFamily="34" charset="0"/>
              </a:rPr>
              <a:t>Kritēriji</a:t>
            </a:r>
            <a:r>
              <a:rPr lang="en-US" dirty="0">
                <a:latin typeface="Arial" panose="020B0604020202020204" pitchFamily="34" charset="0"/>
                <a:cs typeface="Arial" panose="020B0604020202020204" pitchFamily="34" charset="0"/>
              </a:rPr>
              <a:t>:</a:t>
            </a:r>
          </a:p>
          <a:p>
            <a:pPr>
              <a:lnSpc>
                <a:spcPct val="100000"/>
              </a:lnSpc>
              <a:spcBef>
                <a:spcPts val="600"/>
              </a:spcBef>
              <a:spcAft>
                <a:spcPts val="600"/>
              </a:spcAft>
            </a:pPr>
            <a:r>
              <a:rPr lang="lv-LV" dirty="0">
                <a:latin typeface="Arial" panose="020B0604020202020204" pitchFamily="34" charset="0"/>
                <a:cs typeface="Arial" panose="020B0604020202020204" pitchFamily="34" charset="0"/>
              </a:rPr>
              <a:t>Izstrādāta lai veiktu dažādus eksperimentus, kur testējamās iekārtas ir pilnā lietotāja kontrolē</a:t>
            </a:r>
            <a:endParaRPr lang="en-US"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lv-LV" dirty="0">
                <a:latin typeface="Arial" panose="020B0604020202020204" pitchFamily="34" charset="0"/>
                <a:cs typeface="Arial" panose="020B0604020202020204" pitchFamily="34" charset="0"/>
              </a:rPr>
              <a:t>Lietotājiem nav nepieciešama fiziska piekļuve iekārtām</a:t>
            </a:r>
            <a:endParaRPr lang="en-US"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lv-LV" dirty="0">
                <a:latin typeface="Arial" panose="020B0604020202020204" pitchFamily="34" charset="0"/>
                <a:cs typeface="Arial" panose="020B0604020202020204" pitchFamily="34" charset="0"/>
              </a:rPr>
              <a:t>Nodrošina speciāli testgultnes platformai veidotu lietotāja </a:t>
            </a:r>
            <a:r>
              <a:rPr lang="lv-LV" dirty="0" err="1">
                <a:latin typeface="Arial" panose="020B0604020202020204" pitchFamily="34" charset="0"/>
                <a:cs typeface="Arial" panose="020B0604020202020204" pitchFamily="34" charset="0"/>
              </a:rPr>
              <a:t>saskarni</a:t>
            </a:r>
            <a:endParaRPr lang="en-US"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lv-LV" dirty="0">
                <a:latin typeface="Arial" panose="020B0604020202020204" pitchFamily="34" charset="0"/>
                <a:cs typeface="Arial" panose="020B0604020202020204" pitchFamily="34" charset="0"/>
              </a:rPr>
              <a:t>Piekļuve var būt ierobežota</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BC2AA2A-D354-AE63-0F5D-1547C8938068}"/>
              </a:ext>
            </a:extLst>
          </p:cNvPr>
          <p:cNvSpPr txBox="1"/>
          <p:nvPr/>
        </p:nvSpPr>
        <p:spPr>
          <a:xfrm>
            <a:off x="662731" y="1456009"/>
            <a:ext cx="10805020" cy="2062103"/>
          </a:xfrm>
          <a:prstGeom prst="rect">
            <a:avLst/>
          </a:prstGeom>
          <a:noFill/>
        </p:spPr>
        <p:txBody>
          <a:bodyPr wrap="square">
            <a:spAutoFit/>
          </a:bodyPr>
          <a:lstStyle/>
          <a:p>
            <a:pPr algn="just"/>
            <a:r>
              <a:rPr lang="en-GB" sz="3200" b="1" dirty="0">
                <a:latin typeface="Times New Roman" panose="02020603050405020304" pitchFamily="18" charset="0"/>
              </a:rPr>
              <a:t>Testbed facility: </a:t>
            </a:r>
            <a:r>
              <a:rPr lang="en-US" sz="3200" b="1" dirty="0">
                <a:latin typeface="Times New Roman" panose="02020603050405020304" pitchFamily="18" charset="0"/>
              </a:rPr>
              <a:t>A</a:t>
            </a:r>
            <a:r>
              <a:rPr lang="en-US" sz="3200" b="1" i="0" dirty="0">
                <a:effectLst/>
                <a:latin typeface="Times New Roman" panose="02020603050405020304" pitchFamily="18" charset="0"/>
              </a:rPr>
              <a:t> facility providing remote access to the embedded hardware and software environment which can be used freely without any restrictions regarding the usability or functionality</a:t>
            </a:r>
            <a:endParaRPr lang="en-US" sz="3200" b="1" dirty="0"/>
          </a:p>
        </p:txBody>
      </p:sp>
      <p:pic>
        <p:nvPicPr>
          <p:cNvPr id="12" name="Picture 11">
            <a:extLst>
              <a:ext uri="{FF2B5EF4-FFF2-40B4-BE49-F238E27FC236}">
                <a16:creationId xmlns:a16="http://schemas.microsoft.com/office/drawing/2014/main" id="{4C7B014E-F66B-90AA-A6FF-03F595379F0D}"/>
              </a:ext>
            </a:extLst>
          </p:cNvPr>
          <p:cNvPicPr>
            <a:picLocks noChangeAspect="1"/>
          </p:cNvPicPr>
          <p:nvPr/>
        </p:nvPicPr>
        <p:blipFill>
          <a:blip r:embed="rId5"/>
          <a:stretch>
            <a:fillRect/>
          </a:stretch>
        </p:blipFill>
        <p:spPr>
          <a:xfrm>
            <a:off x="9182099" y="3339432"/>
            <a:ext cx="2638425" cy="2600325"/>
          </a:xfrm>
          <a:prstGeom prst="rect">
            <a:avLst/>
          </a:prstGeom>
        </p:spPr>
      </p:pic>
    </p:spTree>
    <p:extLst>
      <p:ext uri="{BB962C8B-B14F-4D97-AF65-F5344CB8AC3E}">
        <p14:creationId xmlns:p14="http://schemas.microsoft.com/office/powerpoint/2010/main" val="2297948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en-US" dirty="0">
                <a:solidFill>
                  <a:srgbClr val="1B5089"/>
                </a:solidFill>
                <a:latin typeface="Arial" panose="020B0604020202020204" pitchFamily="34" charset="0"/>
                <a:cs typeface="Arial" panose="020B0604020202020204" pitchFamily="34" charset="0"/>
              </a:rPr>
              <a:t>Systematic review of existing </a:t>
            </a:r>
            <a:br>
              <a:rPr lang="lv-LV" dirty="0">
                <a:solidFill>
                  <a:srgbClr val="1B5089"/>
                </a:solidFill>
                <a:latin typeface="Arial" panose="020B0604020202020204" pitchFamily="34" charset="0"/>
                <a:cs typeface="Arial" panose="020B0604020202020204" pitchFamily="34" charset="0"/>
              </a:rPr>
            </a:br>
            <a:r>
              <a:rPr lang="en-US" dirty="0">
                <a:solidFill>
                  <a:srgbClr val="1B5089"/>
                </a:solidFill>
                <a:latin typeface="Arial" panose="020B0604020202020204" pitchFamily="34" charset="0"/>
                <a:cs typeface="Arial" panose="020B0604020202020204" pitchFamily="34" charset="0"/>
              </a:rPr>
              <a:t>testbed facilities</a:t>
            </a:r>
            <a:r>
              <a:rPr lang="lv-LV" baseline="30000" dirty="0">
                <a:solidFill>
                  <a:srgbClr val="1B5089"/>
                </a:solidFill>
                <a:latin typeface="Arial" panose="020B0604020202020204" pitchFamily="34" charset="0"/>
                <a:cs typeface="Arial" panose="020B0604020202020204" pitchFamily="34" charset="0"/>
              </a:rPr>
              <a:t>6,7</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dirty="0">
                <a:latin typeface="Arial" panose="020B0604020202020204" pitchFamily="34" charset="0"/>
                <a:cs typeface="Arial" panose="020B0604020202020204" pitchFamily="34" charset="0"/>
              </a:rPr>
              <a:t>10 </a:t>
            </a:r>
            <a:r>
              <a:rPr lang="lv-LV" dirty="0">
                <a:latin typeface="Arial" panose="020B0604020202020204" pitchFamily="34" charset="0"/>
                <a:cs typeface="Arial" panose="020B0604020202020204" pitchFamily="34" charset="0"/>
              </a:rPr>
              <a:t>gadu periods, no</a:t>
            </a:r>
            <a:r>
              <a:rPr lang="en-US" dirty="0">
                <a:latin typeface="Arial" panose="020B0604020202020204" pitchFamily="34" charset="0"/>
                <a:cs typeface="Arial" panose="020B0604020202020204" pitchFamily="34" charset="0"/>
              </a:rPr>
              <a:t> 2011 </a:t>
            </a:r>
            <a:r>
              <a:rPr lang="lv-LV" dirty="0">
                <a:latin typeface="Arial" panose="020B0604020202020204" pitchFamily="34" charset="0"/>
                <a:cs typeface="Arial" panose="020B0604020202020204" pitchFamily="34" charset="0"/>
              </a:rPr>
              <a:t>līdz</a:t>
            </a:r>
            <a:r>
              <a:rPr lang="en-US" dirty="0">
                <a:latin typeface="Arial" panose="020B0604020202020204" pitchFamily="34" charset="0"/>
                <a:cs typeface="Arial" panose="020B0604020202020204" pitchFamily="34" charset="0"/>
              </a:rPr>
              <a:t> 2020</a:t>
            </a:r>
          </a:p>
          <a:p>
            <a:pPr>
              <a:lnSpc>
                <a:spcPct val="100000"/>
              </a:lnSpc>
              <a:spcBef>
                <a:spcPts val="600"/>
              </a:spcBef>
            </a:pPr>
            <a:r>
              <a:rPr lang="en-US" dirty="0">
                <a:latin typeface="Arial" panose="020B0604020202020204" pitchFamily="34" charset="0"/>
                <a:cs typeface="Arial" panose="020B0604020202020204" pitchFamily="34" charset="0"/>
              </a:rPr>
              <a:t>SCOPUS </a:t>
            </a:r>
            <a:r>
              <a:rPr lang="lv-LV" dirty="0">
                <a:latin typeface="Arial" panose="020B0604020202020204" pitchFamily="34" charset="0"/>
                <a:cs typeface="Arial" panose="020B0604020202020204" pitchFamily="34" charset="0"/>
              </a:rPr>
              <a:t>un</a:t>
            </a:r>
            <a:r>
              <a:rPr lang="en-US" dirty="0">
                <a:latin typeface="Arial" panose="020B0604020202020204" pitchFamily="34" charset="0"/>
                <a:cs typeface="Arial" panose="020B0604020202020204" pitchFamily="34" charset="0"/>
              </a:rPr>
              <a:t> Web of Science </a:t>
            </a:r>
            <a:r>
              <a:rPr lang="lv-LV" dirty="0">
                <a:latin typeface="Arial" panose="020B0604020202020204" pitchFamily="34" charset="0"/>
                <a:cs typeface="Arial" panose="020B0604020202020204" pitchFamily="34" charset="0"/>
              </a:rPr>
              <a:t>datubāzes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Pieprasījumi izpildīti </a:t>
            </a:r>
            <a:r>
              <a:rPr lang="en-US" dirty="0">
                <a:latin typeface="Arial" panose="020B0604020202020204" pitchFamily="34" charset="0"/>
                <a:cs typeface="Arial" panose="020B0604020202020204" pitchFamily="34" charset="0"/>
              </a:rPr>
              <a:t>2021</a:t>
            </a:r>
            <a:r>
              <a:rPr lang="lv-LV" dirty="0">
                <a:latin typeface="Arial" panose="020B0604020202020204" pitchFamily="34" charset="0"/>
                <a:cs typeface="Arial" panose="020B0604020202020204" pitchFamily="34" charset="0"/>
              </a:rPr>
              <a:t>. gada </a:t>
            </a:r>
            <a:r>
              <a:rPr lang="en-US" dirty="0">
                <a:latin typeface="Arial" panose="020B0604020202020204" pitchFamily="34" charset="0"/>
                <a:cs typeface="Arial" panose="020B0604020202020204" pitchFamily="34" charset="0"/>
              </a:rPr>
              <a:t>21</a:t>
            </a:r>
            <a:r>
              <a:rPr lang="lv-LV" dirty="0">
                <a:latin typeface="Arial" panose="020B0604020202020204" pitchFamily="34" charset="0"/>
                <a:cs typeface="Arial" panose="020B0604020202020204" pitchFamily="34" charset="0"/>
              </a:rPr>
              <a:t>. jūlijā</a:t>
            </a:r>
            <a:endParaRPr lang="en-US" dirty="0">
              <a:latin typeface="Arial" panose="020B0604020202020204" pitchFamily="34" charset="0"/>
              <a:cs typeface="Arial" panose="020B0604020202020204" pitchFamily="34" charset="0"/>
            </a:endParaRPr>
          </a:p>
          <a:p>
            <a:pPr>
              <a:lnSpc>
                <a:spcPct val="100000"/>
              </a:lnSpc>
              <a:spcBef>
                <a:spcPts val="600"/>
              </a:spcBef>
            </a:pPr>
            <a:r>
              <a:rPr lang="en-US" dirty="0">
                <a:latin typeface="Arial" panose="020B0604020202020204" pitchFamily="34" charset="0"/>
                <a:cs typeface="Arial" panose="020B0604020202020204" pitchFamily="34" charset="0"/>
              </a:rPr>
              <a:t>359 </a:t>
            </a:r>
            <a:r>
              <a:rPr lang="lv-LV" dirty="0">
                <a:latin typeface="Arial" panose="020B0604020202020204" pitchFamily="34" charset="0"/>
                <a:cs typeface="Arial" panose="020B0604020202020204" pitchFamily="34" charset="0"/>
              </a:rPr>
              <a:t>unikāli raksti</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9 brīvprātīgo komanda</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Atlases un klasifikācijas process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No </a:t>
            </a:r>
            <a:r>
              <a:rPr lang="en-US" dirty="0">
                <a:latin typeface="Arial" panose="020B0604020202020204" pitchFamily="34" charset="0"/>
                <a:cs typeface="Arial" panose="020B0604020202020204" pitchFamily="34" charset="0"/>
              </a:rPr>
              <a:t>2021</a:t>
            </a:r>
            <a:r>
              <a:rPr lang="lv-LV" dirty="0">
                <a:latin typeface="Arial" panose="020B0604020202020204" pitchFamily="34" charset="0"/>
                <a:cs typeface="Arial" panose="020B0604020202020204" pitchFamily="34" charset="0"/>
              </a:rPr>
              <a:t>. gada jūlija līdz </a:t>
            </a:r>
            <a:r>
              <a:rPr lang="en-US" dirty="0">
                <a:latin typeface="Arial" panose="020B0604020202020204" pitchFamily="34" charset="0"/>
                <a:cs typeface="Arial" panose="020B0604020202020204" pitchFamily="34" charset="0"/>
              </a:rPr>
              <a:t>2022</a:t>
            </a:r>
            <a:r>
              <a:rPr lang="lv-LV" dirty="0">
                <a:latin typeface="Arial" panose="020B0604020202020204" pitchFamily="34" charset="0"/>
                <a:cs typeface="Arial" panose="020B0604020202020204" pitchFamily="34" charset="0"/>
              </a:rPr>
              <a:t>. gada novembrim</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45 raksti par </a:t>
            </a:r>
            <a:r>
              <a:rPr lang="en-US" dirty="0">
                <a:latin typeface="Arial" panose="020B0604020202020204" pitchFamily="34" charset="0"/>
                <a:cs typeface="Arial" panose="020B0604020202020204" pitchFamily="34" charset="0"/>
              </a:rPr>
              <a:t>32 </a:t>
            </a:r>
            <a:r>
              <a:rPr lang="lv-LV" dirty="0">
                <a:latin typeface="Arial" panose="020B0604020202020204" pitchFamily="34" charset="0"/>
                <a:cs typeface="Arial" panose="020B0604020202020204" pitchFamily="34" charset="0"/>
              </a:rPr>
              <a:t>testgultnes platformām</a:t>
            </a:r>
          </a:p>
          <a:p>
            <a:pPr lvl="1">
              <a:lnSpc>
                <a:spcPct val="100000"/>
              </a:lnSpc>
              <a:spcBef>
                <a:spcPts val="600"/>
              </a:spcBef>
            </a:pPr>
            <a:r>
              <a:rPr lang="lv-LV" dirty="0">
                <a:latin typeface="Arial" panose="020B0604020202020204" pitchFamily="34" charset="0"/>
                <a:cs typeface="Arial" panose="020B0604020202020204" pitchFamily="34" charset="0"/>
              </a:rPr>
              <a:t>16 metrikas katrai</a:t>
            </a:r>
            <a:endParaRPr lang="en-US" dirty="0">
              <a:latin typeface="Arial" panose="020B0604020202020204" pitchFamily="34" charset="0"/>
              <a:cs typeface="Arial" panose="020B0604020202020204" pitchFamily="34" charset="0"/>
            </a:endParaRPr>
          </a:p>
          <a:p>
            <a:pPr>
              <a:lnSpc>
                <a:spcPct val="100000"/>
              </a:lnSpc>
              <a:spcBef>
                <a:spcPts val="600"/>
              </a:spcBef>
            </a:pP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91BB22D-4033-0E8D-879A-6AF5B68C9ED1}"/>
              </a:ext>
            </a:extLst>
          </p:cNvPr>
          <p:cNvPicPr>
            <a:picLocks noChangeAspect="1"/>
          </p:cNvPicPr>
          <p:nvPr/>
        </p:nvPicPr>
        <p:blipFill>
          <a:blip r:embed="rId5"/>
          <a:stretch>
            <a:fillRect/>
          </a:stretch>
        </p:blipFill>
        <p:spPr>
          <a:xfrm>
            <a:off x="7496175" y="990935"/>
            <a:ext cx="4938137" cy="3703603"/>
          </a:xfrm>
          <a:prstGeom prst="rect">
            <a:avLst/>
          </a:prstGeom>
        </p:spPr>
      </p:pic>
      <p:sp>
        <p:nvSpPr>
          <p:cNvPr id="3" name="TextBox 2">
            <a:extLst>
              <a:ext uri="{FF2B5EF4-FFF2-40B4-BE49-F238E27FC236}">
                <a16:creationId xmlns:a16="http://schemas.microsoft.com/office/drawing/2014/main" id="{66200B1A-B500-8925-9BE2-98A2DD346CBF}"/>
              </a:ext>
            </a:extLst>
          </p:cNvPr>
          <p:cNvSpPr txBox="1"/>
          <p:nvPr/>
        </p:nvSpPr>
        <p:spPr>
          <a:xfrm>
            <a:off x="6774357" y="5299860"/>
            <a:ext cx="5391947" cy="830997"/>
          </a:xfrm>
          <a:prstGeom prst="rect">
            <a:avLst/>
          </a:prstGeom>
          <a:noFill/>
        </p:spPr>
        <p:txBody>
          <a:bodyPr wrap="square">
            <a:spAutoFit/>
          </a:bodyPr>
          <a:lstStyle/>
          <a:p>
            <a:pPr algn="just"/>
            <a:r>
              <a:rPr lang="en-US" sz="1200" b="0" i="0" dirty="0">
                <a:effectLst/>
                <a:latin typeface="Times New Roman" panose="02020603050405020304" pitchFamily="18" charset="0"/>
              </a:rPr>
              <a:t>[</a:t>
            </a:r>
            <a:r>
              <a:rPr lang="lv-LV" sz="1200" dirty="0">
                <a:latin typeface="Times New Roman" panose="02020603050405020304" pitchFamily="18" charset="0"/>
              </a:rPr>
              <a:t>6</a:t>
            </a:r>
            <a:r>
              <a:rPr lang="en-US" sz="1200" b="0" i="0" dirty="0">
                <a:effectLst/>
                <a:latin typeface="Times New Roman" panose="02020603050405020304" pitchFamily="18" charset="0"/>
              </a:rPr>
              <a:t>] </a:t>
            </a:r>
            <a:r>
              <a:rPr lang="en-GB" sz="1200" b="1" i="0" dirty="0">
                <a:effectLst/>
                <a:latin typeface="Times New Roman" panose="02020603050405020304" pitchFamily="18" charset="0"/>
              </a:rPr>
              <a:t>J. Judvaitis</a:t>
            </a:r>
            <a:r>
              <a:rPr lang="en-GB" sz="1200" i="0" dirty="0">
                <a:effectLst/>
                <a:latin typeface="Times New Roman" panose="02020603050405020304" pitchFamily="18" charset="0"/>
              </a:rPr>
              <a:t>, V. Abolins, A. Elkenawy, K. Ozols, </a:t>
            </a:r>
            <a:r>
              <a:rPr lang="en-GB" sz="1200" i="1" dirty="0">
                <a:effectLst/>
                <a:latin typeface="Times New Roman" panose="02020603050405020304" pitchFamily="18" charset="0"/>
              </a:rPr>
              <a:t>“Available Wireless Sensor Network and Internet of Things testbed facilities: dataset”</a:t>
            </a:r>
            <a:r>
              <a:rPr lang="lv-LV" sz="1200" i="0" dirty="0">
                <a:effectLst/>
                <a:latin typeface="Times New Roman" panose="02020603050405020304" pitchFamily="18" charset="0"/>
              </a:rPr>
              <a:t>, 2022.</a:t>
            </a:r>
          </a:p>
          <a:p>
            <a:pPr algn="just"/>
            <a:r>
              <a:rPr lang="lv-LV" sz="1200" dirty="0">
                <a:latin typeface="Times New Roman" panose="02020603050405020304" pitchFamily="18" charset="0"/>
              </a:rPr>
              <a:t>[7] </a:t>
            </a:r>
            <a:r>
              <a:rPr lang="en-GB" sz="1200" b="1" dirty="0">
                <a:latin typeface="Times New Roman" panose="02020603050405020304" pitchFamily="18" charset="0"/>
              </a:rPr>
              <a:t>J. Judvaitis</a:t>
            </a:r>
            <a:r>
              <a:rPr lang="en-GB" sz="1200" dirty="0">
                <a:latin typeface="Times New Roman" panose="02020603050405020304" pitchFamily="18" charset="0"/>
              </a:rPr>
              <a:t>, V. Abolins, A. Elkenawy, R. Balass, L. Selavo, K. Ozols, </a:t>
            </a:r>
            <a:r>
              <a:rPr lang="en-GB" sz="1200" i="1" dirty="0">
                <a:latin typeface="Times New Roman" panose="02020603050405020304" pitchFamily="18" charset="0"/>
              </a:rPr>
              <a:t>“Testbed Facilities for IoT and Wireless Sensor Networks: A Systematic Review”</a:t>
            </a:r>
            <a:r>
              <a:rPr lang="lv-LV" sz="1200" dirty="0">
                <a:latin typeface="Times New Roman" panose="02020603050405020304" pitchFamily="18" charset="0"/>
              </a:rPr>
              <a:t>, 2023</a:t>
            </a:r>
            <a:endParaRPr lang="en-US" sz="1200" b="0" i="0" dirty="0">
              <a:effectLst/>
              <a:latin typeface="Times New Roman" panose="02020603050405020304" pitchFamily="18" charset="0"/>
            </a:endParaRPr>
          </a:p>
        </p:txBody>
      </p:sp>
    </p:spTree>
    <p:extLst>
      <p:ext uri="{BB962C8B-B14F-4D97-AF65-F5344CB8AC3E}">
        <p14:creationId xmlns:p14="http://schemas.microsoft.com/office/powerpoint/2010/main" val="80439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887942"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Piemērs</a:t>
            </a:r>
            <a:r>
              <a:rPr lang="en-US" dirty="0">
                <a:solidFill>
                  <a:srgbClr val="1B5089"/>
                </a:solidFill>
                <a:latin typeface="Arial" panose="020B0604020202020204" pitchFamily="34" charset="0"/>
                <a:cs typeface="Arial" panose="020B0604020202020204" pitchFamily="34" charset="0"/>
              </a:rPr>
              <a:t> – </a:t>
            </a:r>
            <a:r>
              <a:rPr lang="lv-LV" dirty="0">
                <a:solidFill>
                  <a:srgbClr val="1B5089"/>
                </a:solidFill>
                <a:latin typeface="Arial" panose="020B0604020202020204" pitchFamily="34" charset="0"/>
                <a:cs typeface="Arial" panose="020B0604020202020204" pitchFamily="34" charset="0"/>
              </a:rPr>
              <a:t>ģeogrāfiskā atrašanās vieta</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pic>
        <p:nvPicPr>
          <p:cNvPr id="12" name="Picture 11">
            <a:extLst>
              <a:ext uri="{FF2B5EF4-FFF2-40B4-BE49-F238E27FC236}">
                <a16:creationId xmlns:a16="http://schemas.microsoft.com/office/drawing/2014/main" id="{067794BE-45BA-7B22-424B-D9F72A8DFCD1}"/>
              </a:ext>
            </a:extLst>
          </p:cNvPr>
          <p:cNvPicPr>
            <a:picLocks noChangeAspect="1"/>
          </p:cNvPicPr>
          <p:nvPr/>
        </p:nvPicPr>
        <p:blipFill>
          <a:blip r:embed="rId5"/>
          <a:stretch>
            <a:fillRect/>
          </a:stretch>
        </p:blipFill>
        <p:spPr>
          <a:xfrm flipV="1">
            <a:off x="418011" y="1389685"/>
            <a:ext cx="11588412" cy="4525196"/>
          </a:xfrm>
          <a:prstGeom prst="rect">
            <a:avLst/>
          </a:prstGeom>
        </p:spPr>
      </p:pic>
    </p:spTree>
    <p:extLst>
      <p:ext uri="{BB962C8B-B14F-4D97-AF65-F5344CB8AC3E}">
        <p14:creationId xmlns:p14="http://schemas.microsoft.com/office/powerpoint/2010/main" val="1313491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pic>
        <p:nvPicPr>
          <p:cNvPr id="12" name="Picture 11">
            <a:extLst>
              <a:ext uri="{FF2B5EF4-FFF2-40B4-BE49-F238E27FC236}">
                <a16:creationId xmlns:a16="http://schemas.microsoft.com/office/drawing/2014/main" id="{6406CDE3-B405-A12D-9562-A8A0C35421A5}"/>
              </a:ext>
            </a:extLst>
          </p:cNvPr>
          <p:cNvPicPr>
            <a:picLocks noChangeAspect="1"/>
          </p:cNvPicPr>
          <p:nvPr/>
        </p:nvPicPr>
        <p:blipFill>
          <a:blip r:embed="rId5"/>
          <a:stretch>
            <a:fillRect/>
          </a:stretch>
        </p:blipFill>
        <p:spPr>
          <a:xfrm>
            <a:off x="95008" y="1886098"/>
            <a:ext cx="5779902" cy="2749310"/>
          </a:xfrm>
          <a:prstGeom prst="rect">
            <a:avLst/>
          </a:prstGeom>
        </p:spPr>
      </p:pic>
      <p:sp>
        <p:nvSpPr>
          <p:cNvPr id="13" name="Satura vietturis 2">
            <a:extLst>
              <a:ext uri="{FF2B5EF4-FFF2-40B4-BE49-F238E27FC236}">
                <a16:creationId xmlns:a16="http://schemas.microsoft.com/office/drawing/2014/main" id="{FF634EBC-7AF3-C8E3-9978-85C06B517522}"/>
              </a:ext>
            </a:extLst>
          </p:cNvPr>
          <p:cNvSpPr txBox="1">
            <a:spLocks/>
          </p:cNvSpPr>
          <p:nvPr/>
        </p:nvSpPr>
        <p:spPr>
          <a:xfrm>
            <a:off x="6229081" y="1837366"/>
            <a:ext cx="5683209" cy="4293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Testgultnes platformu atrašanās vietas</a:t>
            </a:r>
            <a:r>
              <a:rPr lang="en-US" dirty="0">
                <a:latin typeface="Arial" panose="020B0604020202020204" pitchFamily="34" charset="0"/>
                <a:cs typeface="Arial" panose="020B0604020202020204" pitchFamily="34" charset="0"/>
              </a:rPr>
              <a:t>:</a:t>
            </a:r>
          </a:p>
          <a:p>
            <a:pPr lvl="1">
              <a:lnSpc>
                <a:spcPct val="100000"/>
              </a:lnSpc>
              <a:spcBef>
                <a:spcPts val="600"/>
              </a:spcBef>
            </a:pPr>
            <a:r>
              <a:rPr lang="en-US" dirty="0">
                <a:latin typeface="Arial" panose="020B0604020202020204" pitchFamily="34" charset="0"/>
                <a:cs typeface="Arial" panose="020B0604020202020204" pitchFamily="34" charset="0"/>
              </a:rPr>
              <a:t>75% </a:t>
            </a:r>
            <a:r>
              <a:rPr lang="lv-LV" dirty="0">
                <a:latin typeface="Arial" panose="020B0604020202020204" pitchFamily="34" charset="0"/>
                <a:cs typeface="Arial" panose="020B0604020202020204" pitchFamily="34" charset="0"/>
              </a:rPr>
              <a:t>ofisa vai laboratorijas vidē</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en-US" dirty="0">
                <a:latin typeface="Arial" panose="020B0604020202020204" pitchFamily="34" charset="0"/>
                <a:cs typeface="Arial" panose="020B0604020202020204" pitchFamily="34" charset="0"/>
              </a:rPr>
              <a:t>23% </a:t>
            </a:r>
            <a:r>
              <a:rPr lang="lv-LV" dirty="0" err="1">
                <a:latin typeface="Arial" panose="020B0604020202020204" pitchFamily="34" charset="0"/>
                <a:cs typeface="Arial" panose="020B0604020202020204" pitchFamily="34" charset="0"/>
              </a:rPr>
              <a:t>ārtelpās</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Izvietojumu pielāgojamība</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Daļēji atbalsta </a:t>
            </a:r>
            <a:r>
              <a:rPr lang="en-US" dirty="0">
                <a:latin typeface="Arial" panose="020B0604020202020204" pitchFamily="34" charset="0"/>
                <a:cs typeface="Arial" panose="020B0604020202020204" pitchFamily="34" charset="0"/>
              </a:rPr>
              <a:t>2</a:t>
            </a:r>
          </a:p>
          <a:p>
            <a:pPr lvl="1">
              <a:lnSpc>
                <a:spcPct val="100000"/>
              </a:lnSpc>
              <a:spcBef>
                <a:spcPts val="600"/>
              </a:spcBef>
            </a:pPr>
            <a:r>
              <a:rPr lang="lv-LV" dirty="0">
                <a:latin typeface="Arial" panose="020B0604020202020204" pitchFamily="34" charset="0"/>
                <a:cs typeface="Arial" panose="020B0604020202020204" pitchFamily="34" charset="0"/>
              </a:rPr>
              <a:t>Pilnībā atbalsta </a:t>
            </a:r>
            <a:r>
              <a:rPr lang="en-US" dirty="0">
                <a:latin typeface="Arial" panose="020B0604020202020204" pitchFamily="34" charset="0"/>
                <a:cs typeface="Arial" panose="020B0604020202020204" pitchFamily="34" charset="0"/>
              </a:rPr>
              <a:t>1</a:t>
            </a:r>
          </a:p>
          <a:p>
            <a:pPr lvl="1">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5DE9016-9268-A670-70E1-2037FFBE2B6F}"/>
              </a:ext>
            </a:extLst>
          </p:cNvPr>
          <p:cNvSpPr txBox="1"/>
          <p:nvPr/>
        </p:nvSpPr>
        <p:spPr>
          <a:xfrm>
            <a:off x="0" y="4855300"/>
            <a:ext cx="6261197" cy="1000274"/>
          </a:xfrm>
          <a:prstGeom prst="rect">
            <a:avLst/>
          </a:prstGeom>
          <a:noFill/>
        </p:spPr>
        <p:txBody>
          <a:bodyPr wrap="square">
            <a:spAutoFit/>
          </a:bodyPr>
          <a:lstStyle/>
          <a:p>
            <a:pPr>
              <a:lnSpc>
                <a:spcPct val="100000"/>
              </a:lnSpc>
              <a:spcBef>
                <a:spcPts val="600"/>
              </a:spcBef>
            </a:pPr>
            <a:r>
              <a:rPr lang="en-US" dirty="0">
                <a:latin typeface="Arial" panose="020B0604020202020204" pitchFamily="34" charset="0"/>
                <a:cs typeface="Arial" panose="020B0604020202020204" pitchFamily="34" charset="0"/>
              </a:rPr>
              <a:t>TRL5: </a:t>
            </a:r>
            <a:r>
              <a:rPr lang="en-US" b="0" i="0" dirty="0">
                <a:solidFill>
                  <a:srgbClr val="202122"/>
                </a:solidFill>
                <a:effectLst/>
                <a:latin typeface="Arial" panose="020B0604020202020204" pitchFamily="34" charset="0"/>
              </a:rPr>
              <a:t>Technology validated in relevant environment</a:t>
            </a:r>
          </a:p>
          <a:p>
            <a:pPr>
              <a:spcBef>
                <a:spcPts val="600"/>
              </a:spcBef>
            </a:pPr>
            <a:r>
              <a:rPr lang="en-US" dirty="0">
                <a:latin typeface="Arial" panose="020B0604020202020204" pitchFamily="34" charset="0"/>
                <a:cs typeface="Arial" panose="020B0604020202020204" pitchFamily="34" charset="0"/>
              </a:rPr>
              <a:t>TRL7: </a:t>
            </a:r>
            <a:r>
              <a:rPr lang="en-US" b="0" i="0" dirty="0">
                <a:solidFill>
                  <a:srgbClr val="202122"/>
                </a:solidFill>
                <a:effectLst/>
                <a:latin typeface="Arial" panose="020B0604020202020204" pitchFamily="34" charset="0"/>
              </a:rPr>
              <a:t>System prototype demonstration in operational environment</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FD4663A-24F6-84A5-F619-96FD565356D8}"/>
              </a:ext>
            </a:extLst>
          </p:cNvPr>
          <p:cNvSpPr txBox="1"/>
          <p:nvPr/>
        </p:nvSpPr>
        <p:spPr>
          <a:xfrm>
            <a:off x="389860" y="747048"/>
            <a:ext cx="5230738" cy="954107"/>
          </a:xfrm>
          <a:prstGeom prst="rect">
            <a:avLst/>
          </a:prstGeom>
          <a:noFill/>
        </p:spPr>
        <p:txBody>
          <a:bodyPr wrap="square">
            <a:spAutoFit/>
          </a:bodyPr>
          <a:lstStyle/>
          <a:p>
            <a:pPr algn="ctr"/>
            <a:r>
              <a:rPr lang="lv-LV" sz="2800" b="1" dirty="0"/>
              <a:t>Ir pieprasījums pēc pielāgojamām izvietošanas iespējām</a:t>
            </a:r>
          </a:p>
        </p:txBody>
      </p:sp>
      <p:sp>
        <p:nvSpPr>
          <p:cNvPr id="19" name="TextBox 18">
            <a:extLst>
              <a:ext uri="{FF2B5EF4-FFF2-40B4-BE49-F238E27FC236}">
                <a16:creationId xmlns:a16="http://schemas.microsoft.com/office/drawing/2014/main" id="{62F39D00-B584-958D-8089-EEF74273A7BE}"/>
              </a:ext>
            </a:extLst>
          </p:cNvPr>
          <p:cNvSpPr txBox="1"/>
          <p:nvPr/>
        </p:nvSpPr>
        <p:spPr>
          <a:xfrm>
            <a:off x="6436242" y="1025091"/>
            <a:ext cx="5491714" cy="523220"/>
          </a:xfrm>
          <a:prstGeom prst="rect">
            <a:avLst/>
          </a:prstGeom>
          <a:noFill/>
        </p:spPr>
        <p:txBody>
          <a:bodyPr wrap="square">
            <a:spAutoFit/>
          </a:bodyPr>
          <a:lstStyle/>
          <a:p>
            <a:r>
              <a:rPr lang="lv-LV" sz="2800" b="1" dirty="0"/>
              <a:t>bet nav pietiekama piedāvājuma</a:t>
            </a:r>
          </a:p>
        </p:txBody>
      </p:sp>
      <p:sp>
        <p:nvSpPr>
          <p:cNvPr id="20" name="Virsraksts 1">
            <a:extLst>
              <a:ext uri="{FF2B5EF4-FFF2-40B4-BE49-F238E27FC236}">
                <a16:creationId xmlns:a16="http://schemas.microsoft.com/office/drawing/2014/main" id="{E9E083D5-2F63-A861-B25E-13F5E491A12B}"/>
              </a:ext>
            </a:extLst>
          </p:cNvPr>
          <p:cNvSpPr txBox="1">
            <a:spLocks/>
          </p:cNvSpPr>
          <p:nvPr/>
        </p:nvSpPr>
        <p:spPr>
          <a:xfrm>
            <a:off x="3983665" y="38952"/>
            <a:ext cx="4224670" cy="742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lv-LV" dirty="0">
                <a:solidFill>
                  <a:srgbClr val="1B5089"/>
                </a:solidFill>
                <a:latin typeface="Arial" panose="020B0604020202020204" pitchFamily="34" charset="0"/>
                <a:cs typeface="Arial" panose="020B0604020202020204" pitchFamily="34" charset="0"/>
              </a:rPr>
              <a:t>1. Novērojums</a:t>
            </a:r>
            <a:endParaRPr lang="en-US" dirty="0">
              <a:solidFill>
                <a:srgbClr val="1B5089"/>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E07289FE-6287-288F-590C-5A5D7EAD667A}"/>
              </a:ext>
            </a:extLst>
          </p:cNvPr>
          <p:cNvCxnSpPr>
            <a:cxnSpLocks/>
            <a:stCxn id="20" idx="2"/>
          </p:cNvCxnSpPr>
          <p:nvPr/>
        </p:nvCxnSpPr>
        <p:spPr>
          <a:xfrm flipH="1">
            <a:off x="6037380" y="781497"/>
            <a:ext cx="58620" cy="55621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9427CE4-5DB2-C3C7-CD17-5F921F595F25}"/>
              </a:ext>
            </a:extLst>
          </p:cNvPr>
          <p:cNvCxnSpPr>
            <a:cxnSpLocks/>
          </p:cNvCxnSpPr>
          <p:nvPr/>
        </p:nvCxnSpPr>
        <p:spPr>
          <a:xfrm>
            <a:off x="0" y="1677030"/>
            <a:ext cx="12192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574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lv-LV" sz="1800" b="0" i="0" u="none" strike="noStrike" kern="1200" cap="none" spc="0" normalizeH="0" baseline="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lv-LV" sz="18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7" name="TextBox 16">
            <a:extLst>
              <a:ext uri="{FF2B5EF4-FFF2-40B4-BE49-F238E27FC236}">
                <a16:creationId xmlns:a16="http://schemas.microsoft.com/office/drawing/2014/main" id="{6FD4663A-24F6-84A5-F619-96FD565356D8}"/>
              </a:ext>
            </a:extLst>
          </p:cNvPr>
          <p:cNvSpPr txBox="1"/>
          <p:nvPr/>
        </p:nvSpPr>
        <p:spPr>
          <a:xfrm>
            <a:off x="-3395" y="618915"/>
            <a:ext cx="6232476" cy="1384995"/>
          </a:xfrm>
          <a:prstGeom prst="rect">
            <a:avLst/>
          </a:prstGeom>
          <a:noFill/>
        </p:spPr>
        <p:txBody>
          <a:bodyPr wrap="square">
            <a:spAutoFit/>
          </a:bodyPr>
          <a:lstStyle/>
          <a:p>
            <a:pPr algn="ctr"/>
            <a:r>
              <a:rPr lang="lv-LV" sz="2800" b="1" dirty="0"/>
              <a:t>Pieprasījums pēc zemas veiktspējas iegultajām ierīcēm sensoru tīklu izvietojumos ir augsts</a:t>
            </a:r>
          </a:p>
        </p:txBody>
      </p:sp>
      <p:sp>
        <p:nvSpPr>
          <p:cNvPr id="19" name="TextBox 18">
            <a:extLst>
              <a:ext uri="{FF2B5EF4-FFF2-40B4-BE49-F238E27FC236}">
                <a16:creationId xmlns:a16="http://schemas.microsoft.com/office/drawing/2014/main" id="{62F39D00-B584-958D-8089-EEF74273A7BE}"/>
              </a:ext>
            </a:extLst>
          </p:cNvPr>
          <p:cNvSpPr txBox="1"/>
          <p:nvPr/>
        </p:nvSpPr>
        <p:spPr>
          <a:xfrm>
            <a:off x="6227408" y="922052"/>
            <a:ext cx="5829788" cy="954107"/>
          </a:xfrm>
          <a:prstGeom prst="rect">
            <a:avLst/>
          </a:prstGeom>
          <a:noFill/>
        </p:spPr>
        <p:txBody>
          <a:bodyPr wrap="square">
            <a:spAutoFit/>
          </a:bodyPr>
          <a:lstStyle/>
          <a:p>
            <a:pPr algn="ctr"/>
            <a:r>
              <a:rPr lang="lv-LV" sz="2800" b="1" dirty="0"/>
              <a:t>bet trūkst piedāvājuma no testgultnes platformu puses</a:t>
            </a:r>
          </a:p>
        </p:txBody>
      </p:sp>
      <p:sp>
        <p:nvSpPr>
          <p:cNvPr id="20" name="Virsraksts 1">
            <a:extLst>
              <a:ext uri="{FF2B5EF4-FFF2-40B4-BE49-F238E27FC236}">
                <a16:creationId xmlns:a16="http://schemas.microsoft.com/office/drawing/2014/main" id="{E9E083D5-2F63-A861-B25E-13F5E491A12B}"/>
              </a:ext>
            </a:extLst>
          </p:cNvPr>
          <p:cNvSpPr txBox="1">
            <a:spLocks/>
          </p:cNvSpPr>
          <p:nvPr/>
        </p:nvSpPr>
        <p:spPr>
          <a:xfrm>
            <a:off x="3905693" y="38952"/>
            <a:ext cx="4380614" cy="742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lv-LV" dirty="0">
                <a:solidFill>
                  <a:srgbClr val="1B5089"/>
                </a:solidFill>
                <a:latin typeface="Arial" panose="020B0604020202020204" pitchFamily="34" charset="0"/>
                <a:cs typeface="Arial" panose="020B0604020202020204" pitchFamily="34" charset="0"/>
              </a:rPr>
              <a:t>2. Novērojums</a:t>
            </a:r>
          </a:p>
        </p:txBody>
      </p:sp>
      <p:cxnSp>
        <p:nvCxnSpPr>
          <p:cNvPr id="22" name="Straight Connector 21">
            <a:extLst>
              <a:ext uri="{FF2B5EF4-FFF2-40B4-BE49-F238E27FC236}">
                <a16:creationId xmlns:a16="http://schemas.microsoft.com/office/drawing/2014/main" id="{E07289FE-6287-288F-590C-5A5D7EAD667A}"/>
              </a:ext>
            </a:extLst>
          </p:cNvPr>
          <p:cNvCxnSpPr>
            <a:cxnSpLocks/>
            <a:stCxn id="20" idx="2"/>
          </p:cNvCxnSpPr>
          <p:nvPr/>
        </p:nvCxnSpPr>
        <p:spPr>
          <a:xfrm flipH="1">
            <a:off x="6037380" y="781497"/>
            <a:ext cx="58620" cy="55621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9427CE4-5DB2-C3C7-CD17-5F921F595F25}"/>
              </a:ext>
            </a:extLst>
          </p:cNvPr>
          <p:cNvCxnSpPr>
            <a:cxnSpLocks/>
          </p:cNvCxnSpPr>
          <p:nvPr/>
        </p:nvCxnSpPr>
        <p:spPr>
          <a:xfrm>
            <a:off x="-3395" y="2003910"/>
            <a:ext cx="12192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DF7D53-8F25-A3B5-AAC3-99D48B8DB1FB}"/>
              </a:ext>
            </a:extLst>
          </p:cNvPr>
          <p:cNvSpPr txBox="1"/>
          <p:nvPr/>
        </p:nvSpPr>
        <p:spPr>
          <a:xfrm>
            <a:off x="701348" y="5101359"/>
            <a:ext cx="4213205" cy="369332"/>
          </a:xfrm>
          <a:prstGeom prst="rect">
            <a:avLst/>
          </a:prstGeom>
          <a:noFill/>
        </p:spPr>
        <p:txBody>
          <a:bodyPr wrap="none" rtlCol="0">
            <a:spAutoFit/>
          </a:bodyPr>
          <a:lstStyle/>
          <a:p>
            <a:r>
              <a:rPr lang="en-GB" dirty="0"/>
              <a:t>Sensor network deployments by node type</a:t>
            </a:r>
          </a:p>
        </p:txBody>
      </p:sp>
      <p:sp>
        <p:nvSpPr>
          <p:cNvPr id="18" name="TextBox 17">
            <a:extLst>
              <a:ext uri="{FF2B5EF4-FFF2-40B4-BE49-F238E27FC236}">
                <a16:creationId xmlns:a16="http://schemas.microsoft.com/office/drawing/2014/main" id="{9F0AC2C7-C313-7CE9-CFC4-79B94A7174D6}"/>
              </a:ext>
            </a:extLst>
          </p:cNvPr>
          <p:cNvSpPr txBox="1"/>
          <p:nvPr/>
        </p:nvSpPr>
        <p:spPr>
          <a:xfrm>
            <a:off x="7485705" y="5093246"/>
            <a:ext cx="3392788" cy="369332"/>
          </a:xfrm>
          <a:prstGeom prst="rect">
            <a:avLst/>
          </a:prstGeom>
          <a:noFill/>
        </p:spPr>
        <p:txBody>
          <a:bodyPr wrap="none" rtlCol="0">
            <a:spAutoFit/>
          </a:bodyPr>
          <a:lstStyle/>
          <a:p>
            <a:r>
              <a:rPr lang="en-GB" dirty="0"/>
              <a:t>Testbed facility DUTs by node type</a:t>
            </a:r>
          </a:p>
        </p:txBody>
      </p:sp>
      <p:pic>
        <p:nvPicPr>
          <p:cNvPr id="28" name="Picture 27">
            <a:extLst>
              <a:ext uri="{FF2B5EF4-FFF2-40B4-BE49-F238E27FC236}">
                <a16:creationId xmlns:a16="http://schemas.microsoft.com/office/drawing/2014/main" id="{39AEADC8-11C3-4634-8615-F79687E89A78}"/>
              </a:ext>
            </a:extLst>
          </p:cNvPr>
          <p:cNvPicPr>
            <a:picLocks noChangeAspect="1"/>
          </p:cNvPicPr>
          <p:nvPr/>
        </p:nvPicPr>
        <p:blipFill>
          <a:blip r:embed="rId5"/>
          <a:stretch>
            <a:fillRect/>
          </a:stretch>
        </p:blipFill>
        <p:spPr>
          <a:xfrm>
            <a:off x="6318991" y="2407492"/>
            <a:ext cx="5726216" cy="2627054"/>
          </a:xfrm>
          <a:prstGeom prst="rect">
            <a:avLst/>
          </a:prstGeom>
        </p:spPr>
      </p:pic>
      <p:pic>
        <p:nvPicPr>
          <p:cNvPr id="30" name="Picture 29">
            <a:extLst>
              <a:ext uri="{FF2B5EF4-FFF2-40B4-BE49-F238E27FC236}">
                <a16:creationId xmlns:a16="http://schemas.microsoft.com/office/drawing/2014/main" id="{7BEFABF2-F090-F280-197E-E172622D8BA5}"/>
              </a:ext>
            </a:extLst>
          </p:cNvPr>
          <p:cNvPicPr>
            <a:picLocks noChangeAspect="1"/>
          </p:cNvPicPr>
          <p:nvPr/>
        </p:nvPicPr>
        <p:blipFill>
          <a:blip r:embed="rId6"/>
          <a:stretch>
            <a:fillRect/>
          </a:stretch>
        </p:blipFill>
        <p:spPr>
          <a:xfrm>
            <a:off x="474494" y="2391993"/>
            <a:ext cx="5095828" cy="2661999"/>
          </a:xfrm>
          <a:prstGeom prst="rect">
            <a:avLst/>
          </a:prstGeom>
        </p:spPr>
      </p:pic>
    </p:spTree>
    <p:extLst>
      <p:ext uri="{BB962C8B-B14F-4D97-AF65-F5344CB8AC3E}">
        <p14:creationId xmlns:p14="http://schemas.microsoft.com/office/powerpoint/2010/main" val="3279693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7" name="TextBox 16">
            <a:extLst>
              <a:ext uri="{FF2B5EF4-FFF2-40B4-BE49-F238E27FC236}">
                <a16:creationId xmlns:a16="http://schemas.microsoft.com/office/drawing/2014/main" id="{6FD4663A-24F6-84A5-F619-96FD565356D8}"/>
              </a:ext>
            </a:extLst>
          </p:cNvPr>
          <p:cNvSpPr txBox="1"/>
          <p:nvPr/>
        </p:nvSpPr>
        <p:spPr>
          <a:xfrm>
            <a:off x="0" y="750513"/>
            <a:ext cx="6232476" cy="954107"/>
          </a:xfrm>
          <a:prstGeom prst="rect">
            <a:avLst/>
          </a:prstGeom>
          <a:noFill/>
        </p:spPr>
        <p:txBody>
          <a:bodyPr wrap="square">
            <a:spAutoFit/>
          </a:bodyPr>
          <a:lstStyle/>
          <a:p>
            <a:pPr algn="ctr"/>
            <a:r>
              <a:rPr lang="lv-LV" sz="2800" b="1" dirty="0"/>
              <a:t>Strāvas patēriņa mērīšanas funkcionalitātes piedāvājums ir zems</a:t>
            </a:r>
            <a:endParaRPr lang="en-US" sz="2800" b="1" dirty="0"/>
          </a:p>
        </p:txBody>
      </p:sp>
      <p:sp>
        <p:nvSpPr>
          <p:cNvPr id="19" name="TextBox 18">
            <a:extLst>
              <a:ext uri="{FF2B5EF4-FFF2-40B4-BE49-F238E27FC236}">
                <a16:creationId xmlns:a16="http://schemas.microsoft.com/office/drawing/2014/main" id="{62F39D00-B584-958D-8089-EEF74273A7BE}"/>
              </a:ext>
            </a:extLst>
          </p:cNvPr>
          <p:cNvSpPr txBox="1"/>
          <p:nvPr/>
        </p:nvSpPr>
        <p:spPr>
          <a:xfrm>
            <a:off x="6267205" y="967764"/>
            <a:ext cx="5829788" cy="523220"/>
          </a:xfrm>
          <a:prstGeom prst="rect">
            <a:avLst/>
          </a:prstGeom>
          <a:noFill/>
        </p:spPr>
        <p:txBody>
          <a:bodyPr wrap="square">
            <a:spAutoFit/>
          </a:bodyPr>
          <a:lstStyle/>
          <a:p>
            <a:pPr algn="ctr"/>
            <a:r>
              <a:rPr lang="lv-LV" sz="2800" b="1" dirty="0"/>
              <a:t>bet pieprasījums ir liels</a:t>
            </a:r>
          </a:p>
        </p:txBody>
      </p:sp>
      <p:sp>
        <p:nvSpPr>
          <p:cNvPr id="20" name="Virsraksts 1">
            <a:extLst>
              <a:ext uri="{FF2B5EF4-FFF2-40B4-BE49-F238E27FC236}">
                <a16:creationId xmlns:a16="http://schemas.microsoft.com/office/drawing/2014/main" id="{E9E083D5-2F63-A861-B25E-13F5E491A12B}"/>
              </a:ext>
            </a:extLst>
          </p:cNvPr>
          <p:cNvSpPr txBox="1">
            <a:spLocks/>
          </p:cNvSpPr>
          <p:nvPr/>
        </p:nvSpPr>
        <p:spPr>
          <a:xfrm>
            <a:off x="3848986" y="38952"/>
            <a:ext cx="4494028" cy="742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lv-LV" dirty="0">
                <a:solidFill>
                  <a:srgbClr val="1B5089"/>
                </a:solidFill>
                <a:latin typeface="Arial" panose="020B0604020202020204" pitchFamily="34" charset="0"/>
                <a:cs typeface="Arial" panose="020B0604020202020204" pitchFamily="34" charset="0"/>
              </a:rPr>
              <a:t>3. Novērojums</a:t>
            </a:r>
            <a:endParaRPr lang="en-US" dirty="0">
              <a:solidFill>
                <a:srgbClr val="1B5089"/>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E07289FE-6287-288F-590C-5A5D7EAD667A}"/>
              </a:ext>
            </a:extLst>
          </p:cNvPr>
          <p:cNvCxnSpPr>
            <a:cxnSpLocks/>
            <a:stCxn id="20" idx="2"/>
          </p:cNvCxnSpPr>
          <p:nvPr/>
        </p:nvCxnSpPr>
        <p:spPr>
          <a:xfrm flipH="1">
            <a:off x="6037380" y="781497"/>
            <a:ext cx="58620" cy="55621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9427CE4-5DB2-C3C7-CD17-5F921F595F25}"/>
              </a:ext>
            </a:extLst>
          </p:cNvPr>
          <p:cNvCxnSpPr>
            <a:cxnSpLocks/>
          </p:cNvCxnSpPr>
          <p:nvPr/>
        </p:nvCxnSpPr>
        <p:spPr>
          <a:xfrm>
            <a:off x="0" y="1719186"/>
            <a:ext cx="12192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DF7D53-8F25-A3B5-AAC3-99D48B8DB1FB}"/>
              </a:ext>
            </a:extLst>
          </p:cNvPr>
          <p:cNvSpPr txBox="1"/>
          <p:nvPr/>
        </p:nvSpPr>
        <p:spPr>
          <a:xfrm>
            <a:off x="7180303" y="4897980"/>
            <a:ext cx="4403641" cy="369332"/>
          </a:xfrm>
          <a:prstGeom prst="rect">
            <a:avLst/>
          </a:prstGeom>
          <a:noFill/>
        </p:spPr>
        <p:txBody>
          <a:bodyPr wrap="none" rtlCol="0">
            <a:spAutoFit/>
          </a:bodyPr>
          <a:lstStyle/>
          <a:p>
            <a:r>
              <a:rPr lang="en-US" dirty="0"/>
              <a:t>Sensor network deployments by connectivity</a:t>
            </a:r>
          </a:p>
        </p:txBody>
      </p:sp>
      <p:pic>
        <p:nvPicPr>
          <p:cNvPr id="9" name="Picture 8">
            <a:extLst>
              <a:ext uri="{FF2B5EF4-FFF2-40B4-BE49-F238E27FC236}">
                <a16:creationId xmlns:a16="http://schemas.microsoft.com/office/drawing/2014/main" id="{9934F940-8B4B-C6B5-E662-13DAB666BC56}"/>
              </a:ext>
            </a:extLst>
          </p:cNvPr>
          <p:cNvPicPr>
            <a:picLocks noChangeAspect="1"/>
          </p:cNvPicPr>
          <p:nvPr/>
        </p:nvPicPr>
        <p:blipFill>
          <a:blip r:embed="rId5"/>
          <a:stretch>
            <a:fillRect/>
          </a:stretch>
        </p:blipFill>
        <p:spPr>
          <a:xfrm>
            <a:off x="6226777" y="2245429"/>
            <a:ext cx="5834445" cy="2627727"/>
          </a:xfrm>
          <a:prstGeom prst="rect">
            <a:avLst/>
          </a:prstGeom>
        </p:spPr>
      </p:pic>
      <p:pic>
        <p:nvPicPr>
          <p:cNvPr id="11" name="Picture 10">
            <a:extLst>
              <a:ext uri="{FF2B5EF4-FFF2-40B4-BE49-F238E27FC236}">
                <a16:creationId xmlns:a16="http://schemas.microsoft.com/office/drawing/2014/main" id="{8382C518-DBC3-4F8F-0DF3-97CBDDE39525}"/>
              </a:ext>
            </a:extLst>
          </p:cNvPr>
          <p:cNvPicPr>
            <a:picLocks noChangeAspect="1"/>
          </p:cNvPicPr>
          <p:nvPr/>
        </p:nvPicPr>
        <p:blipFill>
          <a:blip r:embed="rId6"/>
          <a:stretch>
            <a:fillRect/>
          </a:stretch>
        </p:blipFill>
        <p:spPr>
          <a:xfrm>
            <a:off x="378532" y="1945582"/>
            <a:ext cx="5341812" cy="3059187"/>
          </a:xfrm>
          <a:prstGeom prst="rect">
            <a:avLst/>
          </a:prstGeom>
        </p:spPr>
      </p:pic>
      <p:sp>
        <p:nvSpPr>
          <p:cNvPr id="12" name="TextBox 11">
            <a:extLst>
              <a:ext uri="{FF2B5EF4-FFF2-40B4-BE49-F238E27FC236}">
                <a16:creationId xmlns:a16="http://schemas.microsoft.com/office/drawing/2014/main" id="{549CED18-BD5F-C1E1-BBB8-003CBFE1D90E}"/>
              </a:ext>
            </a:extLst>
          </p:cNvPr>
          <p:cNvSpPr txBox="1"/>
          <p:nvPr/>
        </p:nvSpPr>
        <p:spPr>
          <a:xfrm>
            <a:off x="316350" y="5082646"/>
            <a:ext cx="5466176" cy="369332"/>
          </a:xfrm>
          <a:prstGeom prst="rect">
            <a:avLst/>
          </a:prstGeom>
          <a:noFill/>
        </p:spPr>
        <p:txBody>
          <a:bodyPr wrap="none" rtlCol="0">
            <a:spAutoFit/>
          </a:bodyPr>
          <a:lstStyle/>
          <a:p>
            <a:r>
              <a:rPr lang="en-US" dirty="0"/>
              <a:t>Testbed facilities with current consumption functionality</a:t>
            </a:r>
          </a:p>
        </p:txBody>
      </p:sp>
    </p:spTree>
    <p:extLst>
      <p:ext uri="{BB962C8B-B14F-4D97-AF65-F5344CB8AC3E}">
        <p14:creationId xmlns:p14="http://schemas.microsoft.com/office/powerpoint/2010/main" val="1569053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7" name="TextBox 16">
            <a:extLst>
              <a:ext uri="{FF2B5EF4-FFF2-40B4-BE49-F238E27FC236}">
                <a16:creationId xmlns:a16="http://schemas.microsoft.com/office/drawing/2014/main" id="{6FD4663A-24F6-84A5-F619-96FD565356D8}"/>
              </a:ext>
            </a:extLst>
          </p:cNvPr>
          <p:cNvSpPr txBox="1"/>
          <p:nvPr/>
        </p:nvSpPr>
        <p:spPr>
          <a:xfrm>
            <a:off x="136476" y="750513"/>
            <a:ext cx="5959524" cy="954107"/>
          </a:xfrm>
          <a:prstGeom prst="rect">
            <a:avLst/>
          </a:prstGeom>
          <a:noFill/>
        </p:spPr>
        <p:txBody>
          <a:bodyPr wrap="square">
            <a:spAutoFit/>
          </a:bodyPr>
          <a:lstStyle/>
          <a:p>
            <a:pPr algn="ctr"/>
            <a:r>
              <a:rPr lang="lv-LV" sz="2800" b="1" dirty="0"/>
              <a:t>Testgultnes platformām ir liels nestandarta iekārtu piedāvājums</a:t>
            </a:r>
          </a:p>
        </p:txBody>
      </p:sp>
      <p:sp>
        <p:nvSpPr>
          <p:cNvPr id="19" name="TextBox 18">
            <a:extLst>
              <a:ext uri="{FF2B5EF4-FFF2-40B4-BE49-F238E27FC236}">
                <a16:creationId xmlns:a16="http://schemas.microsoft.com/office/drawing/2014/main" id="{62F39D00-B584-958D-8089-EEF74273A7BE}"/>
              </a:ext>
            </a:extLst>
          </p:cNvPr>
          <p:cNvSpPr txBox="1"/>
          <p:nvPr/>
        </p:nvSpPr>
        <p:spPr>
          <a:xfrm>
            <a:off x="6267205" y="967764"/>
            <a:ext cx="5829788" cy="523220"/>
          </a:xfrm>
          <a:prstGeom prst="rect">
            <a:avLst/>
          </a:prstGeom>
          <a:noFill/>
        </p:spPr>
        <p:txBody>
          <a:bodyPr wrap="square">
            <a:spAutoFit/>
          </a:bodyPr>
          <a:lstStyle/>
          <a:p>
            <a:pPr algn="ctr"/>
            <a:r>
              <a:rPr lang="lv-LV" sz="2800" b="1" dirty="0"/>
              <a:t>bet nav pietiekama pieprasījuma</a:t>
            </a:r>
          </a:p>
        </p:txBody>
      </p:sp>
      <p:sp>
        <p:nvSpPr>
          <p:cNvPr id="20" name="Virsraksts 1">
            <a:extLst>
              <a:ext uri="{FF2B5EF4-FFF2-40B4-BE49-F238E27FC236}">
                <a16:creationId xmlns:a16="http://schemas.microsoft.com/office/drawing/2014/main" id="{E9E083D5-2F63-A861-B25E-13F5E491A12B}"/>
              </a:ext>
            </a:extLst>
          </p:cNvPr>
          <p:cNvSpPr txBox="1">
            <a:spLocks/>
          </p:cNvSpPr>
          <p:nvPr/>
        </p:nvSpPr>
        <p:spPr>
          <a:xfrm>
            <a:off x="3971707" y="38952"/>
            <a:ext cx="4248586" cy="742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lv-LV" dirty="0">
                <a:solidFill>
                  <a:srgbClr val="1B5089"/>
                </a:solidFill>
                <a:latin typeface="Arial" panose="020B0604020202020204" pitchFamily="34" charset="0"/>
                <a:cs typeface="Arial" panose="020B0604020202020204" pitchFamily="34" charset="0"/>
              </a:rPr>
              <a:t>4. Novērojums</a:t>
            </a:r>
            <a:endParaRPr lang="en-US" dirty="0">
              <a:solidFill>
                <a:srgbClr val="1B5089"/>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E07289FE-6287-288F-590C-5A5D7EAD667A}"/>
              </a:ext>
            </a:extLst>
          </p:cNvPr>
          <p:cNvCxnSpPr>
            <a:cxnSpLocks/>
            <a:stCxn id="20" idx="2"/>
          </p:cNvCxnSpPr>
          <p:nvPr/>
        </p:nvCxnSpPr>
        <p:spPr>
          <a:xfrm flipH="1">
            <a:off x="6037380" y="781497"/>
            <a:ext cx="58620" cy="55621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9427CE4-5DB2-C3C7-CD17-5F921F595F25}"/>
              </a:ext>
            </a:extLst>
          </p:cNvPr>
          <p:cNvCxnSpPr>
            <a:cxnSpLocks/>
          </p:cNvCxnSpPr>
          <p:nvPr/>
        </p:nvCxnSpPr>
        <p:spPr>
          <a:xfrm>
            <a:off x="0" y="1719186"/>
            <a:ext cx="12192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7129052-3EF8-9FC0-6807-D2C4ED388EAA}"/>
              </a:ext>
            </a:extLst>
          </p:cNvPr>
          <p:cNvSpPr txBox="1"/>
          <p:nvPr/>
        </p:nvSpPr>
        <p:spPr>
          <a:xfrm>
            <a:off x="1347101" y="4956680"/>
            <a:ext cx="3392788" cy="369332"/>
          </a:xfrm>
          <a:prstGeom prst="rect">
            <a:avLst/>
          </a:prstGeom>
          <a:noFill/>
        </p:spPr>
        <p:txBody>
          <a:bodyPr wrap="none" rtlCol="0">
            <a:spAutoFit/>
          </a:bodyPr>
          <a:lstStyle/>
          <a:p>
            <a:r>
              <a:rPr lang="en-US" dirty="0"/>
              <a:t>Testbed facility DUTs by node type</a:t>
            </a:r>
          </a:p>
        </p:txBody>
      </p:sp>
      <p:pic>
        <p:nvPicPr>
          <p:cNvPr id="14" name="Picture 13">
            <a:extLst>
              <a:ext uri="{FF2B5EF4-FFF2-40B4-BE49-F238E27FC236}">
                <a16:creationId xmlns:a16="http://schemas.microsoft.com/office/drawing/2014/main" id="{A63B4E29-CD97-92E2-B000-CB7E362E9006}"/>
              </a:ext>
            </a:extLst>
          </p:cNvPr>
          <p:cNvPicPr>
            <a:picLocks noChangeAspect="1"/>
          </p:cNvPicPr>
          <p:nvPr/>
        </p:nvPicPr>
        <p:blipFill>
          <a:blip r:embed="rId5"/>
          <a:stretch>
            <a:fillRect/>
          </a:stretch>
        </p:blipFill>
        <p:spPr>
          <a:xfrm>
            <a:off x="414247" y="2307783"/>
            <a:ext cx="5403982" cy="2565373"/>
          </a:xfrm>
          <a:prstGeom prst="rect">
            <a:avLst/>
          </a:prstGeom>
        </p:spPr>
      </p:pic>
      <p:sp>
        <p:nvSpPr>
          <p:cNvPr id="15" name="Satura vietturis 2">
            <a:extLst>
              <a:ext uri="{FF2B5EF4-FFF2-40B4-BE49-F238E27FC236}">
                <a16:creationId xmlns:a16="http://schemas.microsoft.com/office/drawing/2014/main" id="{0C528177-C978-EDFF-0247-31AE215204FF}"/>
              </a:ext>
            </a:extLst>
          </p:cNvPr>
          <p:cNvSpPr txBox="1">
            <a:spLocks/>
          </p:cNvSpPr>
          <p:nvPr/>
        </p:nvSpPr>
        <p:spPr>
          <a:xfrm>
            <a:off x="6229081" y="1837366"/>
            <a:ext cx="5683209" cy="4293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Nav informācijas par sensoru tīklu izvietojumiem</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Vairāki trūkumi</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Grūti apgūt</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Maz ticami, ka nobriedušas </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Ierobežots atbalsts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Grūti mērogot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310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7" name="TextBox 16">
            <a:extLst>
              <a:ext uri="{FF2B5EF4-FFF2-40B4-BE49-F238E27FC236}">
                <a16:creationId xmlns:a16="http://schemas.microsoft.com/office/drawing/2014/main" id="{6FD4663A-24F6-84A5-F619-96FD565356D8}"/>
              </a:ext>
            </a:extLst>
          </p:cNvPr>
          <p:cNvSpPr txBox="1"/>
          <p:nvPr/>
        </p:nvSpPr>
        <p:spPr>
          <a:xfrm>
            <a:off x="136476" y="750513"/>
            <a:ext cx="5959524" cy="954107"/>
          </a:xfrm>
          <a:prstGeom prst="rect">
            <a:avLst/>
          </a:prstGeom>
          <a:noFill/>
        </p:spPr>
        <p:txBody>
          <a:bodyPr wrap="square">
            <a:spAutoFit/>
          </a:bodyPr>
          <a:lstStyle/>
          <a:p>
            <a:pPr algn="ctr"/>
            <a:r>
              <a:rPr lang="lv-LV" sz="2800" b="1" dirty="0"/>
              <a:t>Potenciālais pieprasījums pēc vieglas lietojamības, visticamāk, pieaugs</a:t>
            </a:r>
          </a:p>
        </p:txBody>
      </p:sp>
      <p:sp>
        <p:nvSpPr>
          <p:cNvPr id="19" name="TextBox 18">
            <a:extLst>
              <a:ext uri="{FF2B5EF4-FFF2-40B4-BE49-F238E27FC236}">
                <a16:creationId xmlns:a16="http://schemas.microsoft.com/office/drawing/2014/main" id="{62F39D00-B584-958D-8089-EEF74273A7BE}"/>
              </a:ext>
            </a:extLst>
          </p:cNvPr>
          <p:cNvSpPr txBox="1"/>
          <p:nvPr/>
        </p:nvSpPr>
        <p:spPr>
          <a:xfrm>
            <a:off x="6267205" y="967764"/>
            <a:ext cx="5829788" cy="523220"/>
          </a:xfrm>
          <a:prstGeom prst="rect">
            <a:avLst/>
          </a:prstGeom>
          <a:noFill/>
        </p:spPr>
        <p:txBody>
          <a:bodyPr wrap="square">
            <a:spAutoFit/>
          </a:bodyPr>
          <a:lstStyle/>
          <a:p>
            <a:pPr algn="ctr"/>
            <a:r>
              <a:rPr lang="lv-LV" sz="2800" b="1" dirty="0"/>
              <a:t>bet piedāvājums ir ļoti zems</a:t>
            </a:r>
            <a:endParaRPr lang="en-US" sz="2800" b="1" dirty="0"/>
          </a:p>
        </p:txBody>
      </p:sp>
      <p:sp>
        <p:nvSpPr>
          <p:cNvPr id="20" name="Virsraksts 1">
            <a:extLst>
              <a:ext uri="{FF2B5EF4-FFF2-40B4-BE49-F238E27FC236}">
                <a16:creationId xmlns:a16="http://schemas.microsoft.com/office/drawing/2014/main" id="{E9E083D5-2F63-A861-B25E-13F5E491A12B}"/>
              </a:ext>
            </a:extLst>
          </p:cNvPr>
          <p:cNvSpPr txBox="1">
            <a:spLocks/>
          </p:cNvSpPr>
          <p:nvPr/>
        </p:nvSpPr>
        <p:spPr>
          <a:xfrm>
            <a:off x="3971707" y="38952"/>
            <a:ext cx="4248586" cy="742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lv-LV" dirty="0">
                <a:solidFill>
                  <a:srgbClr val="1B5089"/>
                </a:solidFill>
                <a:latin typeface="Arial" panose="020B0604020202020204" pitchFamily="34" charset="0"/>
                <a:cs typeface="Arial" panose="020B0604020202020204" pitchFamily="34" charset="0"/>
              </a:rPr>
              <a:t>5. Novērojums</a:t>
            </a:r>
            <a:endParaRPr lang="en-US" dirty="0">
              <a:solidFill>
                <a:srgbClr val="1B5089"/>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E07289FE-6287-288F-590C-5A5D7EAD667A}"/>
              </a:ext>
            </a:extLst>
          </p:cNvPr>
          <p:cNvCxnSpPr>
            <a:cxnSpLocks/>
            <a:stCxn id="20" idx="2"/>
          </p:cNvCxnSpPr>
          <p:nvPr/>
        </p:nvCxnSpPr>
        <p:spPr>
          <a:xfrm flipH="1">
            <a:off x="6037380" y="781497"/>
            <a:ext cx="58620" cy="55621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9427CE4-5DB2-C3C7-CD17-5F921F595F25}"/>
              </a:ext>
            </a:extLst>
          </p:cNvPr>
          <p:cNvCxnSpPr>
            <a:cxnSpLocks/>
          </p:cNvCxnSpPr>
          <p:nvPr/>
        </p:nvCxnSpPr>
        <p:spPr>
          <a:xfrm>
            <a:off x="0" y="1719186"/>
            <a:ext cx="12192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7129052-3EF8-9FC0-6807-D2C4ED388EAA}"/>
              </a:ext>
            </a:extLst>
          </p:cNvPr>
          <p:cNvSpPr txBox="1"/>
          <p:nvPr/>
        </p:nvSpPr>
        <p:spPr>
          <a:xfrm>
            <a:off x="625158" y="5643948"/>
            <a:ext cx="2105705" cy="369332"/>
          </a:xfrm>
          <a:prstGeom prst="rect">
            <a:avLst/>
          </a:prstGeom>
          <a:noFill/>
        </p:spPr>
        <p:txBody>
          <a:bodyPr wrap="none" rtlCol="0">
            <a:spAutoFit/>
          </a:bodyPr>
          <a:lstStyle/>
          <a:p>
            <a:r>
              <a:rPr lang="en-US" b="0" i="0" dirty="0">
                <a:solidFill>
                  <a:srgbClr val="000000"/>
                </a:solidFill>
                <a:effectLst/>
                <a:latin typeface="Linux Libertine"/>
              </a:rPr>
              <a:t>Gartner hype cycle</a:t>
            </a:r>
            <a:r>
              <a:rPr lang="lv-LV" b="0" i="0" baseline="30000" dirty="0">
                <a:solidFill>
                  <a:srgbClr val="000000"/>
                </a:solidFill>
                <a:effectLst/>
                <a:latin typeface="Linux Libertine"/>
              </a:rPr>
              <a:t>8</a:t>
            </a:r>
            <a:endParaRPr lang="en-US" b="0" i="0" dirty="0">
              <a:solidFill>
                <a:srgbClr val="000000"/>
              </a:solidFill>
              <a:effectLst/>
              <a:latin typeface="Linux Libertine"/>
            </a:endParaRPr>
          </a:p>
        </p:txBody>
      </p:sp>
      <p:pic>
        <p:nvPicPr>
          <p:cNvPr id="3074" name="Picture 2" descr="undefined">
            <a:extLst>
              <a:ext uri="{FF2B5EF4-FFF2-40B4-BE49-F238E27FC236}">
                <a16:creationId xmlns:a16="http://schemas.microsoft.com/office/drawing/2014/main" id="{30095DB7-40F4-A48A-85CC-A667AF8C9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44" y="3470197"/>
            <a:ext cx="3335684" cy="21666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6C5C24D-DDD3-8D23-AF25-D15EC60C9A6E}"/>
              </a:ext>
            </a:extLst>
          </p:cNvPr>
          <p:cNvPicPr>
            <a:picLocks noChangeAspect="1"/>
          </p:cNvPicPr>
          <p:nvPr/>
        </p:nvPicPr>
        <p:blipFill>
          <a:blip r:embed="rId6"/>
          <a:stretch>
            <a:fillRect/>
          </a:stretch>
        </p:blipFill>
        <p:spPr>
          <a:xfrm>
            <a:off x="84634" y="1891656"/>
            <a:ext cx="5824126" cy="1158727"/>
          </a:xfrm>
          <a:prstGeom prst="rect">
            <a:avLst/>
          </a:prstGeom>
        </p:spPr>
      </p:pic>
      <p:sp>
        <p:nvSpPr>
          <p:cNvPr id="13" name="TextBox 12">
            <a:extLst>
              <a:ext uri="{FF2B5EF4-FFF2-40B4-BE49-F238E27FC236}">
                <a16:creationId xmlns:a16="http://schemas.microsoft.com/office/drawing/2014/main" id="{2DFE9307-4EFA-9A2B-8D13-1D63664D6F86}"/>
              </a:ext>
            </a:extLst>
          </p:cNvPr>
          <p:cNvSpPr txBox="1"/>
          <p:nvPr/>
        </p:nvSpPr>
        <p:spPr>
          <a:xfrm>
            <a:off x="1144768" y="3059668"/>
            <a:ext cx="3942939" cy="369332"/>
          </a:xfrm>
          <a:prstGeom prst="rect">
            <a:avLst/>
          </a:prstGeom>
          <a:noFill/>
        </p:spPr>
        <p:txBody>
          <a:bodyPr wrap="none" rtlCol="0">
            <a:spAutoFit/>
          </a:bodyPr>
          <a:lstStyle/>
          <a:p>
            <a:r>
              <a:rPr lang="en-US" b="0" i="0" dirty="0">
                <a:solidFill>
                  <a:srgbClr val="000000"/>
                </a:solidFill>
                <a:effectLst/>
                <a:latin typeface="Linux Libertine"/>
              </a:rPr>
              <a:t>Sensor network deployments per year</a:t>
            </a:r>
          </a:p>
        </p:txBody>
      </p:sp>
      <p:pic>
        <p:nvPicPr>
          <p:cNvPr id="28" name="Picture 27">
            <a:extLst>
              <a:ext uri="{FF2B5EF4-FFF2-40B4-BE49-F238E27FC236}">
                <a16:creationId xmlns:a16="http://schemas.microsoft.com/office/drawing/2014/main" id="{252C2BEF-80AF-678D-12A8-DA3324A3A74D}"/>
              </a:ext>
            </a:extLst>
          </p:cNvPr>
          <p:cNvPicPr>
            <a:picLocks noChangeAspect="1"/>
          </p:cNvPicPr>
          <p:nvPr/>
        </p:nvPicPr>
        <p:blipFill>
          <a:blip r:embed="rId7"/>
          <a:stretch>
            <a:fillRect/>
          </a:stretch>
        </p:blipFill>
        <p:spPr>
          <a:xfrm>
            <a:off x="6952232" y="3293267"/>
            <a:ext cx="4383536" cy="2340022"/>
          </a:xfrm>
          <a:prstGeom prst="rect">
            <a:avLst/>
          </a:prstGeom>
        </p:spPr>
      </p:pic>
      <p:sp>
        <p:nvSpPr>
          <p:cNvPr id="29" name="TextBox 28">
            <a:extLst>
              <a:ext uri="{FF2B5EF4-FFF2-40B4-BE49-F238E27FC236}">
                <a16:creationId xmlns:a16="http://schemas.microsoft.com/office/drawing/2014/main" id="{211A73E6-4D39-9660-6A55-A75E1EA11563}"/>
              </a:ext>
            </a:extLst>
          </p:cNvPr>
          <p:cNvSpPr txBox="1"/>
          <p:nvPr/>
        </p:nvSpPr>
        <p:spPr>
          <a:xfrm>
            <a:off x="7117770" y="5692378"/>
            <a:ext cx="3757182" cy="369332"/>
          </a:xfrm>
          <a:prstGeom prst="rect">
            <a:avLst/>
          </a:prstGeom>
          <a:noFill/>
        </p:spPr>
        <p:txBody>
          <a:bodyPr wrap="none" rtlCol="0">
            <a:spAutoFit/>
          </a:bodyPr>
          <a:lstStyle/>
          <a:p>
            <a:r>
              <a:rPr lang="en-US" b="0" i="0" dirty="0">
                <a:solidFill>
                  <a:srgbClr val="000000"/>
                </a:solidFill>
                <a:effectLst/>
                <a:latin typeface="Linux Libertine"/>
              </a:rPr>
              <a:t>Testbed facilities with assistive tools</a:t>
            </a:r>
          </a:p>
        </p:txBody>
      </p:sp>
      <p:sp>
        <p:nvSpPr>
          <p:cNvPr id="30" name="Satura vietturis 2">
            <a:extLst>
              <a:ext uri="{FF2B5EF4-FFF2-40B4-BE49-F238E27FC236}">
                <a16:creationId xmlns:a16="http://schemas.microsoft.com/office/drawing/2014/main" id="{5811098E-72FF-47F0-788A-FA4958AA9DB0}"/>
              </a:ext>
            </a:extLst>
          </p:cNvPr>
          <p:cNvSpPr txBox="1">
            <a:spLocks/>
          </p:cNvSpPr>
          <p:nvPr/>
        </p:nvSpPr>
        <p:spPr>
          <a:xfrm>
            <a:off x="6229081" y="1837366"/>
            <a:ext cx="5683209" cy="4293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17 testgultnes platformām ir </a:t>
            </a:r>
            <a:r>
              <a:rPr lang="lv-LV" dirty="0" err="1">
                <a:latin typeface="Arial" panose="020B0604020202020204" pitchFamily="34" charset="0"/>
                <a:cs typeface="Arial" panose="020B0604020202020204" pitchFamily="34" charset="0"/>
              </a:rPr>
              <a:t>skriptējama</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saskarne</a:t>
            </a:r>
            <a:endParaRPr lang="lv-LV"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538B186-E988-BF88-F630-3B52357C444B}"/>
              </a:ext>
            </a:extLst>
          </p:cNvPr>
          <p:cNvPicPr>
            <a:picLocks noChangeAspect="1"/>
          </p:cNvPicPr>
          <p:nvPr/>
        </p:nvPicPr>
        <p:blipFill>
          <a:blip r:embed="rId8"/>
          <a:stretch>
            <a:fillRect/>
          </a:stretch>
        </p:blipFill>
        <p:spPr>
          <a:xfrm>
            <a:off x="132149" y="1931678"/>
            <a:ext cx="5772150" cy="1162050"/>
          </a:xfrm>
          <a:prstGeom prst="rect">
            <a:avLst/>
          </a:prstGeom>
        </p:spPr>
      </p:pic>
      <p:sp>
        <p:nvSpPr>
          <p:cNvPr id="2" name="TextBox 1">
            <a:extLst>
              <a:ext uri="{FF2B5EF4-FFF2-40B4-BE49-F238E27FC236}">
                <a16:creationId xmlns:a16="http://schemas.microsoft.com/office/drawing/2014/main" id="{B636549C-F26A-850F-14F9-DFCE94C7FC05}"/>
              </a:ext>
            </a:extLst>
          </p:cNvPr>
          <p:cNvSpPr txBox="1"/>
          <p:nvPr/>
        </p:nvSpPr>
        <p:spPr>
          <a:xfrm>
            <a:off x="3446676" y="5900021"/>
            <a:ext cx="2603456" cy="461665"/>
          </a:xfrm>
          <a:prstGeom prst="rect">
            <a:avLst/>
          </a:prstGeom>
          <a:noFill/>
        </p:spPr>
        <p:txBody>
          <a:bodyPr wrap="square">
            <a:spAutoFit/>
          </a:bodyPr>
          <a:lstStyle/>
          <a:p>
            <a:pPr algn="just"/>
            <a:r>
              <a:rPr lang="en-US" sz="1200" b="0" i="0" dirty="0">
                <a:effectLst/>
                <a:latin typeface="Times New Roman" panose="02020603050405020304" pitchFamily="18" charset="0"/>
              </a:rPr>
              <a:t>[</a:t>
            </a:r>
            <a:r>
              <a:rPr lang="lv-LV" sz="1200" dirty="0">
                <a:latin typeface="Times New Roman" panose="02020603050405020304" pitchFamily="18" charset="0"/>
              </a:rPr>
              <a:t>8</a:t>
            </a:r>
            <a:r>
              <a:rPr lang="en-US" sz="1200" b="0" i="0" dirty="0">
                <a:effectLst/>
                <a:latin typeface="Times New Roman" panose="02020603050405020304" pitchFamily="18" charset="0"/>
              </a:rPr>
              <a:t>] </a:t>
            </a:r>
            <a:r>
              <a:rPr lang="en-GB" sz="1200" i="0" dirty="0">
                <a:effectLst/>
                <a:latin typeface="Times New Roman" panose="02020603050405020304" pitchFamily="18" charset="0"/>
              </a:rPr>
              <a:t>Simon Hudson, </a:t>
            </a:r>
            <a:r>
              <a:rPr lang="en-GB" sz="1200" i="1" dirty="0">
                <a:effectLst/>
                <a:latin typeface="Times New Roman" panose="02020603050405020304" pitchFamily="18" charset="0"/>
              </a:rPr>
              <a:t>“The Cycle of Hype and Diffusion of Innovation”</a:t>
            </a:r>
            <a:r>
              <a:rPr lang="lv-LV" sz="1200" i="0" dirty="0">
                <a:effectLst/>
                <a:latin typeface="Times New Roman" panose="02020603050405020304" pitchFamily="18" charset="0"/>
              </a:rPr>
              <a:t>, 2016.</a:t>
            </a:r>
          </a:p>
        </p:txBody>
      </p:sp>
    </p:spTree>
    <p:extLst>
      <p:ext uri="{BB962C8B-B14F-4D97-AF65-F5344CB8AC3E}">
        <p14:creationId xmlns:p14="http://schemas.microsoft.com/office/powerpoint/2010/main" val="124372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25172" y="2736420"/>
            <a:ext cx="3599675" cy="1709687"/>
          </a:xfrm>
        </p:spPr>
        <p:txBody>
          <a:bodyPr numCol="1"/>
          <a:lstStyle/>
          <a:p>
            <a:pPr marL="0" indent="0">
              <a:buNone/>
            </a:pPr>
            <a:r>
              <a:rPr lang="lv-LV" dirty="0"/>
              <a:t>Ievads</a:t>
            </a:r>
            <a:endParaRPr lang="en-US" dirty="0"/>
          </a:p>
        </p:txBody>
      </p:sp>
      <p:grpSp>
        <p:nvGrpSpPr>
          <p:cNvPr id="7" name="Group 6">
            <a:extLst>
              <a:ext uri="{FF2B5EF4-FFF2-40B4-BE49-F238E27FC236}">
                <a16:creationId xmlns:a16="http://schemas.microsoft.com/office/drawing/2014/main" id="{145EF5AE-74BC-4EBE-A012-B409FCD731FB}"/>
              </a:ext>
            </a:extLst>
          </p:cNvPr>
          <p:cNvGrpSpPr/>
          <p:nvPr/>
        </p:nvGrpSpPr>
        <p:grpSpPr>
          <a:xfrm>
            <a:off x="5886452" y="1623672"/>
            <a:ext cx="2143123" cy="1113126"/>
            <a:chOff x="5886452" y="1623672"/>
            <a:chExt cx="2143123" cy="1113126"/>
          </a:xfrm>
        </p:grpSpPr>
        <p:pic>
          <p:nvPicPr>
            <p:cNvPr id="4" name="Picture 3">
              <a:extLst>
                <a:ext uri="{FF2B5EF4-FFF2-40B4-BE49-F238E27FC236}">
                  <a16:creationId xmlns:a16="http://schemas.microsoft.com/office/drawing/2014/main" id="{3AF12D37-DB04-4445-9A38-118DEB0D1D7F}"/>
                </a:ext>
              </a:extLst>
            </p:cNvPr>
            <p:cNvPicPr>
              <a:picLocks noChangeAspect="1"/>
            </p:cNvPicPr>
            <p:nvPr/>
          </p:nvPicPr>
          <p:blipFill rotWithShape="1">
            <a:blip r:embed="rId3">
              <a:extLst>
                <a:ext uri="{28A0092B-C50C-407E-A947-70E740481C1C}">
                  <a14:useLocalDpi xmlns:a14="http://schemas.microsoft.com/office/drawing/2010/main" val="0"/>
                </a:ext>
              </a:extLst>
            </a:blip>
            <a:srcRect l="33857" r="38717"/>
            <a:stretch/>
          </p:blipFill>
          <p:spPr>
            <a:xfrm>
              <a:off x="7107358" y="1623672"/>
              <a:ext cx="922217" cy="11131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AEAE16F-6321-4A55-B4FA-E885A5E98F6F}"/>
                </a:ext>
              </a:extLst>
            </p:cNvPr>
            <p:cNvPicPr>
              <a:picLocks noChangeAspect="1"/>
            </p:cNvPicPr>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3500"/>
                      </a14:imgEffect>
                      <a14:imgEffect>
                        <a14:brightnessContrast bright="70000" contrast="-70000"/>
                      </a14:imgEffect>
                    </a14:imgLayer>
                  </a14:imgProps>
                </a:ext>
                <a:ext uri="{28A0092B-C50C-407E-A947-70E740481C1C}">
                  <a14:useLocalDpi xmlns:a14="http://schemas.microsoft.com/office/drawing/2010/main" val="0"/>
                </a:ext>
              </a:extLst>
            </a:blip>
            <a:srcRect t="39332" r="65310"/>
            <a:stretch/>
          </p:blipFill>
          <p:spPr>
            <a:xfrm>
              <a:off x="5886452" y="1828800"/>
              <a:ext cx="1243505" cy="7199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050066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pic>
        <p:nvPicPr>
          <p:cNvPr id="9" name="Picture 8">
            <a:extLst>
              <a:ext uri="{FF2B5EF4-FFF2-40B4-BE49-F238E27FC236}">
                <a16:creationId xmlns:a16="http://schemas.microsoft.com/office/drawing/2014/main" id="{5C00726B-9CE5-B572-C925-63CE0D805C4F}"/>
              </a:ext>
            </a:extLst>
          </p:cNvPr>
          <p:cNvPicPr>
            <a:picLocks noChangeAspect="1"/>
          </p:cNvPicPr>
          <p:nvPr/>
        </p:nvPicPr>
        <p:blipFill>
          <a:blip r:embed="rId5"/>
          <a:stretch>
            <a:fillRect/>
          </a:stretch>
        </p:blipFill>
        <p:spPr>
          <a:xfrm>
            <a:off x="6138861" y="1412364"/>
            <a:ext cx="5715000" cy="4286250"/>
          </a:xfrm>
          <a:prstGeom prst="rect">
            <a:avLst/>
          </a:prstGeom>
        </p:spPr>
      </p:pic>
      <p:sp>
        <p:nvSpPr>
          <p:cNvPr id="10" name="Virsraksts 1">
            <a:extLst>
              <a:ext uri="{FF2B5EF4-FFF2-40B4-BE49-F238E27FC236}">
                <a16:creationId xmlns:a16="http://schemas.microsoft.com/office/drawing/2014/main" id="{26B6F59C-7B73-0487-4345-C47C2119261B}"/>
              </a:ext>
            </a:extLst>
          </p:cNvPr>
          <p:cNvSpPr txBox="1">
            <a:spLocks/>
          </p:cNvSpPr>
          <p:nvPr/>
        </p:nvSpPr>
        <p:spPr>
          <a:xfrm>
            <a:off x="418011" y="440937"/>
            <a:ext cx="10868896" cy="1099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lv-LV" dirty="0">
                <a:solidFill>
                  <a:srgbClr val="1B5089"/>
                </a:solidFill>
                <a:latin typeface="Arial" panose="020B0604020202020204" pitchFamily="34" charset="0"/>
                <a:cs typeface="Arial" panose="020B0604020202020204" pitchFamily="34" charset="0"/>
              </a:rPr>
              <a:t>Tehnoloģijas gatavības līmeņi</a:t>
            </a:r>
            <a:endParaRPr lang="en-US" dirty="0">
              <a:solidFill>
                <a:srgbClr val="1B5089"/>
              </a:solidFill>
              <a:latin typeface="Arial" panose="020B0604020202020204" pitchFamily="34" charset="0"/>
              <a:cs typeface="Arial" panose="020B0604020202020204" pitchFamily="34" charset="0"/>
            </a:endParaRPr>
          </a:p>
        </p:txBody>
      </p:sp>
      <p:sp>
        <p:nvSpPr>
          <p:cNvPr id="11" name="Satura vietturis 2">
            <a:extLst>
              <a:ext uri="{FF2B5EF4-FFF2-40B4-BE49-F238E27FC236}">
                <a16:creationId xmlns:a16="http://schemas.microsoft.com/office/drawing/2014/main" id="{A703EA78-10F9-B4A9-08CE-4CD752F46E52}"/>
              </a:ext>
            </a:extLst>
          </p:cNvPr>
          <p:cNvSpPr txBox="1">
            <a:spLocks/>
          </p:cNvSpPr>
          <p:nvPr/>
        </p:nvSpPr>
        <p:spPr>
          <a:xfrm>
            <a:off x="230344" y="1412364"/>
            <a:ext cx="5986157" cy="508767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TRL 1 &amp; 2: analītiski pētījumi</a:t>
            </a:r>
          </a:p>
          <a:p>
            <a:pPr>
              <a:lnSpc>
                <a:spcPct val="100000"/>
              </a:lnSpc>
              <a:spcBef>
                <a:spcPts val="600"/>
              </a:spcBef>
            </a:pPr>
            <a:r>
              <a:rPr lang="lv-LV" dirty="0">
                <a:latin typeface="Arial" panose="020B0604020202020204" pitchFamily="34" charset="0"/>
                <a:cs typeface="Arial" panose="020B0604020202020204" pitchFamily="34" charset="0"/>
              </a:rPr>
              <a:t>TRL 3 &amp; 4:</a:t>
            </a:r>
          </a:p>
          <a:p>
            <a:pPr lvl="1">
              <a:lnSpc>
                <a:spcPct val="100000"/>
              </a:lnSpc>
              <a:spcBef>
                <a:spcPts val="600"/>
              </a:spcBef>
            </a:pPr>
            <a:r>
              <a:rPr lang="lv-LV" b="1" dirty="0">
                <a:latin typeface="Arial" panose="020B0604020202020204" pitchFamily="34" charset="0"/>
                <a:cs typeface="Arial" panose="020B0604020202020204" pitchFamily="34" charset="0"/>
              </a:rPr>
              <a:t>2. Novērojums </a:t>
            </a:r>
            <a:r>
              <a:rPr lang="lv-LV" dirty="0">
                <a:latin typeface="Arial" panose="020B0604020202020204" pitchFamily="34" charset="0"/>
                <a:cs typeface="Arial" panose="020B0604020202020204" pitchFamily="34" charset="0"/>
              </a:rPr>
              <a:t>– zemas veiktspējas iegultas iekārtas</a:t>
            </a:r>
            <a:endParaRPr lang="lv-LV" b="1" dirty="0">
              <a:latin typeface="Arial" panose="020B0604020202020204" pitchFamily="34" charset="0"/>
              <a:cs typeface="Arial" panose="020B0604020202020204" pitchFamily="34" charset="0"/>
            </a:endParaRPr>
          </a:p>
          <a:p>
            <a:pPr lvl="1">
              <a:lnSpc>
                <a:spcPct val="100000"/>
              </a:lnSpc>
              <a:spcBef>
                <a:spcPts val="600"/>
              </a:spcBef>
            </a:pPr>
            <a:r>
              <a:rPr lang="lv-LV" b="1" dirty="0">
                <a:latin typeface="Arial" panose="020B0604020202020204" pitchFamily="34" charset="0"/>
                <a:cs typeface="Arial" panose="020B0604020202020204" pitchFamily="34" charset="0"/>
              </a:rPr>
              <a:t>3. Novērojums </a:t>
            </a:r>
            <a:r>
              <a:rPr lang="lv-LV" dirty="0">
                <a:latin typeface="Arial" panose="020B0604020202020204" pitchFamily="34" charset="0"/>
                <a:cs typeface="Arial" panose="020B0604020202020204" pitchFamily="34" charset="0"/>
              </a:rPr>
              <a:t>– strāvas patēriņa mērīšana</a:t>
            </a:r>
          </a:p>
          <a:p>
            <a:pPr>
              <a:lnSpc>
                <a:spcPct val="100000"/>
              </a:lnSpc>
              <a:spcBef>
                <a:spcPts val="600"/>
              </a:spcBef>
            </a:pPr>
            <a:r>
              <a:rPr lang="lv-LV" dirty="0">
                <a:latin typeface="Arial" panose="020B0604020202020204" pitchFamily="34" charset="0"/>
                <a:cs typeface="Arial" panose="020B0604020202020204" pitchFamily="34" charset="0"/>
              </a:rPr>
              <a:t>TRL 5, 6 &amp; 7:</a:t>
            </a:r>
          </a:p>
          <a:p>
            <a:pPr lvl="1">
              <a:lnSpc>
                <a:spcPct val="100000"/>
              </a:lnSpc>
              <a:spcBef>
                <a:spcPts val="600"/>
              </a:spcBef>
            </a:pPr>
            <a:r>
              <a:rPr lang="lv-LV" b="1" dirty="0">
                <a:latin typeface="Arial" panose="020B0604020202020204" pitchFamily="34" charset="0"/>
                <a:cs typeface="Arial" panose="020B0604020202020204" pitchFamily="34" charset="0"/>
              </a:rPr>
              <a:t>1. Novērojums </a:t>
            </a:r>
            <a:r>
              <a:rPr lang="lv-LV" dirty="0">
                <a:latin typeface="Arial" panose="020B0604020202020204" pitchFamily="34" charset="0"/>
                <a:cs typeface="Arial" panose="020B0604020202020204" pitchFamily="34" charset="0"/>
              </a:rPr>
              <a:t>– pielāgojamas izvietošanas iespējas</a:t>
            </a:r>
          </a:p>
          <a:p>
            <a:pPr lvl="1">
              <a:lnSpc>
                <a:spcPct val="100000"/>
              </a:lnSpc>
              <a:spcBef>
                <a:spcPts val="600"/>
              </a:spcBef>
            </a:pPr>
            <a:r>
              <a:rPr lang="lv-LV" b="1" dirty="0">
                <a:latin typeface="Arial" panose="020B0604020202020204" pitchFamily="34" charset="0"/>
                <a:cs typeface="Arial" panose="020B0604020202020204" pitchFamily="34" charset="0"/>
              </a:rPr>
              <a:t>4. Novērojums </a:t>
            </a:r>
            <a:r>
              <a:rPr lang="lv-LV" dirty="0">
                <a:latin typeface="Arial" panose="020B0604020202020204" pitchFamily="34" charset="0"/>
                <a:cs typeface="Arial" panose="020B0604020202020204" pitchFamily="34" charset="0"/>
              </a:rPr>
              <a:t>– nav nestandarta iekārtu</a:t>
            </a:r>
          </a:p>
          <a:p>
            <a:pPr lvl="1">
              <a:lnSpc>
                <a:spcPct val="100000"/>
              </a:lnSpc>
              <a:spcBef>
                <a:spcPts val="600"/>
              </a:spcBef>
            </a:pPr>
            <a:endParaRPr lang="lv-LV" sz="1500"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Ātrāka progresēšana pa TRL</a:t>
            </a:r>
          </a:p>
          <a:p>
            <a:pPr lvl="1">
              <a:lnSpc>
                <a:spcPct val="100000"/>
              </a:lnSpc>
              <a:spcBef>
                <a:spcPts val="600"/>
              </a:spcBef>
            </a:pPr>
            <a:r>
              <a:rPr lang="lv-LV" dirty="0">
                <a:latin typeface="Arial" panose="020B0604020202020204" pitchFamily="34" charset="0"/>
                <a:cs typeface="Arial" panose="020B0604020202020204" pitchFamily="34" charset="0"/>
              </a:rPr>
              <a:t> </a:t>
            </a:r>
            <a:r>
              <a:rPr lang="lv-LV" b="1" dirty="0">
                <a:latin typeface="Arial" panose="020B0604020202020204" pitchFamily="34" charset="0"/>
                <a:cs typeface="Arial" panose="020B0604020202020204" pitchFamily="34" charset="0"/>
              </a:rPr>
              <a:t>5. Novērojums</a:t>
            </a:r>
            <a:r>
              <a:rPr lang="lv-LV" dirty="0">
                <a:latin typeface="Arial" panose="020B0604020202020204" pitchFamily="34" charset="0"/>
                <a:cs typeface="Arial" panose="020B0604020202020204" pitchFamily="34" charset="0"/>
              </a:rPr>
              <a:t> – </a:t>
            </a:r>
            <a:r>
              <a:rPr lang="lv-LV" dirty="0" err="1">
                <a:latin typeface="Arial" panose="020B0604020202020204" pitchFamily="34" charset="0"/>
                <a:cs typeface="Arial" panose="020B0604020202020204" pitchFamily="34" charset="0"/>
              </a:rPr>
              <a:t>skriptējama</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saskarne</a:t>
            </a:r>
            <a:r>
              <a:rPr lang="lv-LV" dirty="0">
                <a:latin typeface="Arial" panose="020B0604020202020204" pitchFamily="34" charset="0"/>
                <a:cs typeface="Arial" panose="020B0604020202020204" pitchFamily="34" charset="0"/>
              </a:rPr>
              <a:t> un lietotāju pamācība</a:t>
            </a:r>
            <a:endParaRPr lang="lv-LV"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4797E4-71F1-091F-94DC-DBC6B40851FA}"/>
              </a:ext>
            </a:extLst>
          </p:cNvPr>
          <p:cNvSpPr txBox="1"/>
          <p:nvPr/>
        </p:nvSpPr>
        <p:spPr>
          <a:xfrm>
            <a:off x="7410654" y="5467133"/>
            <a:ext cx="3815788" cy="369332"/>
          </a:xfrm>
          <a:prstGeom prst="rect">
            <a:avLst/>
          </a:prstGeom>
          <a:noFill/>
        </p:spPr>
        <p:txBody>
          <a:bodyPr wrap="none" rtlCol="0">
            <a:spAutoFit/>
          </a:bodyPr>
          <a:lstStyle/>
          <a:p>
            <a:r>
              <a:rPr lang="en-US" b="0" i="0" dirty="0">
                <a:solidFill>
                  <a:srgbClr val="000000"/>
                </a:solidFill>
                <a:effectLst/>
                <a:latin typeface="Linux Libertine"/>
              </a:rPr>
              <a:t>Sensor network deployments by TRL</a:t>
            </a:r>
          </a:p>
        </p:txBody>
      </p:sp>
    </p:spTree>
    <p:extLst>
      <p:ext uri="{BB962C8B-B14F-4D97-AF65-F5344CB8AC3E}">
        <p14:creationId xmlns:p14="http://schemas.microsoft.com/office/powerpoint/2010/main" val="2724712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0" y="440937"/>
            <a:ext cx="2686493" cy="4982642"/>
          </a:xfrm>
        </p:spPr>
        <p:txBody>
          <a:bodyPr>
            <a:noAutofit/>
          </a:bodyPr>
          <a:lstStyle/>
          <a:p>
            <a:r>
              <a:rPr lang="lv-LV" sz="3000" dirty="0">
                <a:solidFill>
                  <a:srgbClr val="1B5089"/>
                </a:solidFill>
                <a:latin typeface="Arial" panose="020B0604020202020204" pitchFamily="34" charset="0"/>
                <a:cs typeface="Arial" panose="020B0604020202020204" pitchFamily="34" charset="0"/>
              </a:rPr>
              <a:t>Testgultnes platformu salīdzinājums</a:t>
            </a:r>
            <a:endParaRPr lang="en-US" sz="3000"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pic>
        <p:nvPicPr>
          <p:cNvPr id="9" name="Picture 8">
            <a:extLst>
              <a:ext uri="{FF2B5EF4-FFF2-40B4-BE49-F238E27FC236}">
                <a16:creationId xmlns:a16="http://schemas.microsoft.com/office/drawing/2014/main" id="{FFCB3918-F1C5-E14A-3F17-B282D279B008}"/>
              </a:ext>
            </a:extLst>
          </p:cNvPr>
          <p:cNvPicPr>
            <a:picLocks noChangeAspect="1"/>
          </p:cNvPicPr>
          <p:nvPr/>
        </p:nvPicPr>
        <p:blipFill>
          <a:blip r:embed="rId5"/>
          <a:stretch>
            <a:fillRect/>
          </a:stretch>
        </p:blipFill>
        <p:spPr>
          <a:xfrm>
            <a:off x="2631517" y="10080"/>
            <a:ext cx="9486027" cy="6049845"/>
          </a:xfrm>
          <a:prstGeom prst="rect">
            <a:avLst/>
          </a:prstGeom>
        </p:spPr>
      </p:pic>
      <p:sp>
        <p:nvSpPr>
          <p:cNvPr id="3" name="Rectangle 2">
            <a:extLst>
              <a:ext uri="{FF2B5EF4-FFF2-40B4-BE49-F238E27FC236}">
                <a16:creationId xmlns:a16="http://schemas.microsoft.com/office/drawing/2014/main" id="{49959620-7A77-66EA-E8CB-7E1E4BD00B29}"/>
              </a:ext>
            </a:extLst>
          </p:cNvPr>
          <p:cNvSpPr/>
          <p:nvPr/>
        </p:nvSpPr>
        <p:spPr>
          <a:xfrm>
            <a:off x="2645693" y="4097079"/>
            <a:ext cx="9432892" cy="1701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3530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numCol="1"/>
          <a:lstStyle/>
          <a:p>
            <a:pPr marL="0" indent="0">
              <a:buNone/>
            </a:pPr>
            <a:r>
              <a:rPr lang="en-US" dirty="0"/>
              <a:t>EDI </a:t>
            </a:r>
            <a:r>
              <a:rPr lang="lv-LV" dirty="0"/>
              <a:t>testgultnes platforma</a:t>
            </a:r>
            <a:endParaRPr lang="en-US" dirty="0"/>
          </a:p>
        </p:txBody>
      </p:sp>
      <p:grpSp>
        <p:nvGrpSpPr>
          <p:cNvPr id="3" name="Group 2">
            <a:extLst>
              <a:ext uri="{FF2B5EF4-FFF2-40B4-BE49-F238E27FC236}">
                <a16:creationId xmlns:a16="http://schemas.microsoft.com/office/drawing/2014/main" id="{CDC39973-362E-48CD-81DF-7BA5E7B709EF}"/>
              </a:ext>
            </a:extLst>
          </p:cNvPr>
          <p:cNvGrpSpPr/>
          <p:nvPr/>
        </p:nvGrpSpPr>
        <p:grpSpPr>
          <a:xfrm>
            <a:off x="5886452" y="1623672"/>
            <a:ext cx="2143123" cy="1113126"/>
            <a:chOff x="5886452" y="1623672"/>
            <a:chExt cx="2143123" cy="1113126"/>
          </a:xfrm>
        </p:grpSpPr>
        <p:pic>
          <p:nvPicPr>
            <p:cNvPr id="4" name="Picture 3">
              <a:extLst>
                <a:ext uri="{FF2B5EF4-FFF2-40B4-BE49-F238E27FC236}">
                  <a16:creationId xmlns:a16="http://schemas.microsoft.com/office/drawing/2014/main" id="{50B8EEA7-1204-43F6-B9E0-F31707CF79DF}"/>
                </a:ext>
              </a:extLst>
            </p:cNvPr>
            <p:cNvPicPr>
              <a:picLocks noChangeAspect="1"/>
            </p:cNvPicPr>
            <p:nvPr/>
          </p:nvPicPr>
          <p:blipFill rotWithShape="1">
            <a:blip r:embed="rId3">
              <a:extLst>
                <a:ext uri="{28A0092B-C50C-407E-A947-70E740481C1C}">
                  <a14:useLocalDpi xmlns:a14="http://schemas.microsoft.com/office/drawing/2010/main" val="0"/>
                </a:ext>
              </a:extLst>
            </a:blip>
            <a:srcRect l="33857" r="38717"/>
            <a:stretch/>
          </p:blipFill>
          <p:spPr>
            <a:xfrm>
              <a:off x="7107358" y="1623672"/>
              <a:ext cx="922217" cy="11131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AB6A865-C936-4C92-B493-5D7097C95F57}"/>
                </a:ext>
              </a:extLst>
            </p:cNvPr>
            <p:cNvPicPr>
              <a:picLocks noChangeAspect="1"/>
            </p:cNvPicPr>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3500"/>
                      </a14:imgEffect>
                      <a14:imgEffect>
                        <a14:brightnessContrast bright="70000" contrast="-70000"/>
                      </a14:imgEffect>
                    </a14:imgLayer>
                  </a14:imgProps>
                </a:ext>
                <a:ext uri="{28A0092B-C50C-407E-A947-70E740481C1C}">
                  <a14:useLocalDpi xmlns:a14="http://schemas.microsoft.com/office/drawing/2010/main" val="0"/>
                </a:ext>
              </a:extLst>
            </a:blip>
            <a:srcRect t="39332" r="65310"/>
            <a:stretch/>
          </p:blipFill>
          <p:spPr>
            <a:xfrm>
              <a:off x="5886452" y="1828800"/>
              <a:ext cx="1243505" cy="7199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74556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1FE44-C0E2-0C8D-6F4B-95783D639B28}"/>
              </a:ext>
            </a:extLst>
          </p:cNvPr>
          <p:cNvPicPr>
            <a:picLocks noChangeAspect="1"/>
          </p:cNvPicPr>
          <p:nvPr/>
        </p:nvPicPr>
        <p:blipFill>
          <a:blip r:embed="rId3"/>
          <a:stretch>
            <a:fillRect/>
          </a:stretch>
        </p:blipFill>
        <p:spPr>
          <a:xfrm>
            <a:off x="5427834" y="2255178"/>
            <a:ext cx="6705154" cy="3479568"/>
          </a:xfrm>
          <a:prstGeom prst="rect">
            <a:avLst/>
          </a:prstGeom>
        </p:spPr>
      </p:pic>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Vispārīga informācija</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4">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5">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368394" y="1445267"/>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dirty="0" err="1">
                <a:latin typeface="Arial" panose="020B0604020202020204" pitchFamily="34" charset="0"/>
                <a:cs typeface="Arial" panose="020B0604020202020204" pitchFamily="34" charset="0"/>
              </a:rPr>
              <a:t>EdiMote</a:t>
            </a:r>
            <a:r>
              <a:rPr lang="lv-LV" baseline="30000" dirty="0">
                <a:latin typeface="Arial" panose="020B0604020202020204" pitchFamily="34" charset="0"/>
                <a:cs typeface="Arial" panose="020B0604020202020204" pitchFamily="34" charset="0"/>
              </a:rPr>
              <a:t>9</a:t>
            </a:r>
            <a:r>
              <a:rPr lang="en-US" dirty="0">
                <a:latin typeface="Arial" panose="020B0604020202020204" pitchFamily="34" charset="0"/>
                <a:cs typeface="Arial" panose="020B0604020202020204" pitchFamily="34" charset="0"/>
              </a:rPr>
              <a:t> 2010</a:t>
            </a:r>
            <a:r>
              <a:rPr lang="lv-LV" dirty="0">
                <a:latin typeface="Arial" panose="020B0604020202020204" pitchFamily="34" charset="0"/>
                <a:cs typeface="Arial" panose="020B0604020202020204" pitchFamily="34" charset="0"/>
              </a:rPr>
              <a:t>. gadā</a:t>
            </a:r>
            <a:endParaRPr lang="en-US" dirty="0">
              <a:latin typeface="Arial" panose="020B0604020202020204" pitchFamily="34" charset="0"/>
              <a:cs typeface="Arial" panose="020B0604020202020204" pitchFamily="34" charset="0"/>
            </a:endParaRPr>
          </a:p>
          <a:p>
            <a:pPr>
              <a:lnSpc>
                <a:spcPct val="100000"/>
              </a:lnSpc>
              <a:spcBef>
                <a:spcPts val="600"/>
              </a:spcBef>
            </a:pPr>
            <a:r>
              <a:rPr lang="en-US" dirty="0">
                <a:latin typeface="Arial" panose="020B0604020202020204" pitchFamily="34" charset="0"/>
                <a:cs typeface="Arial" panose="020B0604020202020204" pitchFamily="34" charset="0"/>
              </a:rPr>
              <a:t>EDI </a:t>
            </a:r>
            <a:r>
              <a:rPr lang="lv-LV" dirty="0">
                <a:latin typeface="Arial" panose="020B0604020202020204" pitchFamily="34" charset="0"/>
                <a:cs typeface="Arial" panose="020B0604020202020204" pitchFamily="34" charset="0"/>
              </a:rPr>
              <a:t>TestBed</a:t>
            </a:r>
            <a:r>
              <a:rPr lang="lv-LV" baseline="30000" dirty="0">
                <a:latin typeface="Arial" panose="020B0604020202020204" pitchFamily="34" charset="0"/>
                <a:cs typeface="Arial" panose="020B0604020202020204" pitchFamily="34" charset="0"/>
              </a:rPr>
              <a:t>10</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2015</a:t>
            </a:r>
            <a:r>
              <a:rPr lang="lv-LV" dirty="0">
                <a:latin typeface="Arial" panose="020B0604020202020204" pitchFamily="34" charset="0"/>
                <a:cs typeface="Arial" panose="020B0604020202020204" pitchFamily="34" charset="0"/>
              </a:rPr>
              <a:t>. gadā</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Universāla BST testgultnes platforma</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09BF5BD-5A75-8203-2262-7313E4C6BFBD}"/>
              </a:ext>
            </a:extLst>
          </p:cNvPr>
          <p:cNvPicPr>
            <a:picLocks noChangeAspect="1"/>
          </p:cNvPicPr>
          <p:nvPr/>
        </p:nvPicPr>
        <p:blipFill>
          <a:blip r:embed="rId6"/>
          <a:stretch>
            <a:fillRect/>
          </a:stretch>
        </p:blipFill>
        <p:spPr>
          <a:xfrm>
            <a:off x="222566" y="3007189"/>
            <a:ext cx="4657073" cy="3024480"/>
          </a:xfrm>
          <a:prstGeom prst="rect">
            <a:avLst/>
          </a:prstGeom>
        </p:spPr>
      </p:pic>
      <p:sp>
        <p:nvSpPr>
          <p:cNvPr id="11" name="TextBox 10">
            <a:extLst>
              <a:ext uri="{FF2B5EF4-FFF2-40B4-BE49-F238E27FC236}">
                <a16:creationId xmlns:a16="http://schemas.microsoft.com/office/drawing/2014/main" id="{8B2FDD12-01B2-7E87-7C6D-D134C9245753}"/>
              </a:ext>
            </a:extLst>
          </p:cNvPr>
          <p:cNvSpPr txBox="1"/>
          <p:nvPr/>
        </p:nvSpPr>
        <p:spPr>
          <a:xfrm>
            <a:off x="5853450" y="5639080"/>
            <a:ext cx="6312854" cy="646331"/>
          </a:xfrm>
          <a:prstGeom prst="rect">
            <a:avLst/>
          </a:prstGeom>
          <a:noFill/>
        </p:spPr>
        <p:txBody>
          <a:bodyPr wrap="square">
            <a:spAutoFit/>
          </a:bodyPr>
          <a:lstStyle/>
          <a:p>
            <a:pPr algn="just"/>
            <a:r>
              <a:rPr lang="en-US" sz="1200" b="0" i="0" dirty="0">
                <a:effectLst/>
                <a:latin typeface="Times New Roman" panose="02020603050405020304" pitchFamily="18" charset="0"/>
              </a:rPr>
              <a:t>[</a:t>
            </a:r>
            <a:r>
              <a:rPr lang="lv-LV" sz="1200" b="0" i="0" dirty="0">
                <a:effectLst/>
                <a:latin typeface="Times New Roman" panose="02020603050405020304" pitchFamily="18" charset="0"/>
              </a:rPr>
              <a:t>9</a:t>
            </a:r>
            <a:r>
              <a:rPr lang="en-US" sz="1200" i="0" dirty="0">
                <a:effectLst/>
                <a:latin typeface="Times New Roman" panose="02020603050405020304" pitchFamily="18" charset="0"/>
              </a:rPr>
              <a:t>] </a:t>
            </a:r>
            <a:r>
              <a:rPr lang="en-GB" sz="1200" i="0" dirty="0">
                <a:effectLst/>
                <a:latin typeface="Times New Roman" panose="02020603050405020304" pitchFamily="18" charset="0"/>
              </a:rPr>
              <a:t>R</a:t>
            </a:r>
            <a:r>
              <a:rPr lang="lv-LV" sz="1200" i="0" dirty="0">
                <a:effectLst/>
                <a:latin typeface="Times New Roman" panose="02020603050405020304" pitchFamily="18" charset="0"/>
              </a:rPr>
              <a:t>.</a:t>
            </a:r>
            <a:r>
              <a:rPr lang="en-GB" sz="1200" i="0" dirty="0">
                <a:effectLst/>
                <a:latin typeface="Times New Roman" panose="02020603050405020304" pitchFamily="18" charset="0"/>
              </a:rPr>
              <a:t> </a:t>
            </a:r>
            <a:r>
              <a:rPr lang="en-GB" sz="1200" i="0" dirty="0" err="1">
                <a:effectLst/>
                <a:latin typeface="Times New Roman" panose="02020603050405020304" pitchFamily="18" charset="0"/>
              </a:rPr>
              <a:t>Ruskuls</a:t>
            </a:r>
            <a:r>
              <a:rPr lang="en-GB" sz="1200" i="0" dirty="0">
                <a:effectLst/>
                <a:latin typeface="Times New Roman" panose="02020603050405020304" pitchFamily="18" charset="0"/>
              </a:rPr>
              <a:t>, L</a:t>
            </a:r>
            <a:r>
              <a:rPr lang="lv-LV" sz="1200" i="0" dirty="0">
                <a:effectLst/>
                <a:latin typeface="Times New Roman" panose="02020603050405020304" pitchFamily="18" charset="0"/>
              </a:rPr>
              <a:t>.</a:t>
            </a:r>
            <a:r>
              <a:rPr lang="en-GB" sz="1200" i="0" dirty="0">
                <a:effectLst/>
                <a:latin typeface="Times New Roman" panose="02020603050405020304" pitchFamily="18" charset="0"/>
              </a:rPr>
              <a:t> Selavo, </a:t>
            </a:r>
            <a:r>
              <a:rPr lang="en-GB" sz="1200" i="1" dirty="0">
                <a:effectLst/>
                <a:latin typeface="Times New Roman" panose="02020603050405020304" pitchFamily="18" charset="0"/>
              </a:rPr>
              <a:t>“</a:t>
            </a:r>
            <a:r>
              <a:rPr lang="en-GB" sz="1200" i="1" dirty="0" err="1">
                <a:effectLst/>
                <a:latin typeface="Times New Roman" panose="02020603050405020304" pitchFamily="18" charset="0"/>
              </a:rPr>
              <a:t>EdiMote</a:t>
            </a:r>
            <a:r>
              <a:rPr lang="en-GB" sz="1200" i="1" dirty="0">
                <a:effectLst/>
                <a:latin typeface="Times New Roman" panose="02020603050405020304" pitchFamily="18" charset="0"/>
              </a:rPr>
              <a:t>: a flexible sensor node prototyping and profiling tool”</a:t>
            </a:r>
            <a:r>
              <a:rPr lang="lv-LV" sz="1200" i="0" dirty="0">
                <a:effectLst/>
                <a:latin typeface="Times New Roman" panose="02020603050405020304" pitchFamily="18" charset="0"/>
              </a:rPr>
              <a:t>, 2010.</a:t>
            </a:r>
          </a:p>
          <a:p>
            <a:pPr algn="just"/>
            <a:r>
              <a:rPr lang="lv-LV" sz="1200" dirty="0">
                <a:latin typeface="Times New Roman" panose="02020603050405020304" pitchFamily="18" charset="0"/>
              </a:rPr>
              <a:t>[10] </a:t>
            </a:r>
            <a:r>
              <a:rPr lang="fi-FI" sz="1200" dirty="0">
                <a:latin typeface="Times New Roman" panose="02020603050405020304" pitchFamily="18" charset="0"/>
              </a:rPr>
              <a:t>R</a:t>
            </a:r>
            <a:r>
              <a:rPr lang="lv-LV" sz="1200" dirty="0">
                <a:latin typeface="Times New Roman" panose="02020603050405020304" pitchFamily="18" charset="0"/>
              </a:rPr>
              <a:t>.</a:t>
            </a:r>
            <a:r>
              <a:rPr lang="fi-FI" sz="1200" dirty="0">
                <a:latin typeface="Times New Roman" panose="02020603050405020304" pitchFamily="18" charset="0"/>
              </a:rPr>
              <a:t> Ruskuls, D</a:t>
            </a:r>
            <a:r>
              <a:rPr lang="lv-LV" sz="1200" dirty="0">
                <a:latin typeface="Times New Roman" panose="02020603050405020304" pitchFamily="18" charset="0"/>
              </a:rPr>
              <a:t>.</a:t>
            </a:r>
            <a:r>
              <a:rPr lang="fi-FI" sz="1200" dirty="0">
                <a:latin typeface="Times New Roman" panose="02020603050405020304" pitchFamily="18" charset="0"/>
              </a:rPr>
              <a:t> Lapsa, L</a:t>
            </a:r>
            <a:r>
              <a:rPr lang="lv-LV" sz="1200" dirty="0">
                <a:latin typeface="Times New Roman" panose="02020603050405020304" pitchFamily="18" charset="0"/>
              </a:rPr>
              <a:t>.</a:t>
            </a:r>
            <a:r>
              <a:rPr lang="fi-FI" sz="1200" dirty="0">
                <a:latin typeface="Times New Roman" panose="02020603050405020304" pitchFamily="18" charset="0"/>
              </a:rPr>
              <a:t> Selavo</a:t>
            </a:r>
            <a:r>
              <a:rPr lang="en-GB" sz="1200" dirty="0">
                <a:latin typeface="Times New Roman" panose="02020603050405020304" pitchFamily="18" charset="0"/>
              </a:rPr>
              <a:t>, </a:t>
            </a:r>
            <a:r>
              <a:rPr lang="en-GB" sz="1200" i="1" dirty="0">
                <a:latin typeface="Times New Roman" panose="02020603050405020304" pitchFamily="18" charset="0"/>
              </a:rPr>
              <a:t>“Edi </a:t>
            </a:r>
            <a:r>
              <a:rPr lang="en-GB" sz="1200" i="1" dirty="0" err="1">
                <a:latin typeface="Times New Roman" panose="02020603050405020304" pitchFamily="18" charset="0"/>
              </a:rPr>
              <a:t>wsn</a:t>
            </a:r>
            <a:r>
              <a:rPr lang="en-GB" sz="1200" i="1" dirty="0">
                <a:latin typeface="Times New Roman" panose="02020603050405020304" pitchFamily="18" charset="0"/>
              </a:rPr>
              <a:t> testbed: Multifunctional, 3d wireless sensor network testbed”</a:t>
            </a:r>
            <a:r>
              <a:rPr lang="lv-LV" sz="1200" dirty="0">
                <a:latin typeface="Times New Roman" panose="02020603050405020304" pitchFamily="18" charset="0"/>
              </a:rPr>
              <a:t>, 2015</a:t>
            </a:r>
            <a:endParaRPr lang="en-US" sz="1200" b="0" i="0" dirty="0">
              <a:effectLst/>
              <a:latin typeface="Times New Roman" panose="02020603050405020304" pitchFamily="18" charset="0"/>
            </a:endParaRPr>
          </a:p>
        </p:txBody>
      </p:sp>
    </p:spTree>
    <p:extLst>
      <p:ext uri="{BB962C8B-B14F-4D97-AF65-F5344CB8AC3E}">
        <p14:creationId xmlns:p14="http://schemas.microsoft.com/office/powerpoint/2010/main" val="3893837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Izvietojums</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D90D48F-BA43-4888-6E76-B522E8869082}"/>
              </a:ext>
            </a:extLst>
          </p:cNvPr>
          <p:cNvPicPr>
            <a:picLocks noChangeAspect="1"/>
          </p:cNvPicPr>
          <p:nvPr/>
        </p:nvPicPr>
        <p:blipFill>
          <a:blip r:embed="rId5"/>
          <a:stretch>
            <a:fillRect/>
          </a:stretch>
        </p:blipFill>
        <p:spPr>
          <a:xfrm>
            <a:off x="2268906" y="1296271"/>
            <a:ext cx="7877678" cy="4717799"/>
          </a:xfrm>
          <a:prstGeom prst="rect">
            <a:avLst/>
          </a:prstGeom>
        </p:spPr>
      </p:pic>
    </p:spTree>
    <p:extLst>
      <p:ext uri="{BB962C8B-B14F-4D97-AF65-F5344CB8AC3E}">
        <p14:creationId xmlns:p14="http://schemas.microsoft.com/office/powerpoint/2010/main" val="1134936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numCol="1"/>
          <a:lstStyle/>
          <a:p>
            <a:pPr marL="0" indent="0">
              <a:buNone/>
            </a:pPr>
            <a:r>
              <a:rPr lang="lv-LV" dirty="0"/>
              <a:t>Testgultnes platformu uzlabojumi</a:t>
            </a:r>
            <a:endParaRPr lang="en-US" dirty="0"/>
          </a:p>
        </p:txBody>
      </p:sp>
      <p:grpSp>
        <p:nvGrpSpPr>
          <p:cNvPr id="3" name="Group 2">
            <a:extLst>
              <a:ext uri="{FF2B5EF4-FFF2-40B4-BE49-F238E27FC236}">
                <a16:creationId xmlns:a16="http://schemas.microsoft.com/office/drawing/2014/main" id="{33AB7BBC-CC93-47CE-AD5E-6ADBFC0F182F}"/>
              </a:ext>
            </a:extLst>
          </p:cNvPr>
          <p:cNvGrpSpPr/>
          <p:nvPr/>
        </p:nvGrpSpPr>
        <p:grpSpPr>
          <a:xfrm>
            <a:off x="5886452" y="1623672"/>
            <a:ext cx="2143123" cy="1113126"/>
            <a:chOff x="5886452" y="1623672"/>
            <a:chExt cx="2143123" cy="1113126"/>
          </a:xfrm>
        </p:grpSpPr>
        <p:pic>
          <p:nvPicPr>
            <p:cNvPr id="4" name="Picture 3">
              <a:extLst>
                <a:ext uri="{FF2B5EF4-FFF2-40B4-BE49-F238E27FC236}">
                  <a16:creationId xmlns:a16="http://schemas.microsoft.com/office/drawing/2014/main" id="{DE792E8E-F30C-4E97-80CF-80986D6E7B89}"/>
                </a:ext>
              </a:extLst>
            </p:cNvPr>
            <p:cNvPicPr>
              <a:picLocks noChangeAspect="1"/>
            </p:cNvPicPr>
            <p:nvPr/>
          </p:nvPicPr>
          <p:blipFill rotWithShape="1">
            <a:blip r:embed="rId3">
              <a:extLst>
                <a:ext uri="{28A0092B-C50C-407E-A947-70E740481C1C}">
                  <a14:useLocalDpi xmlns:a14="http://schemas.microsoft.com/office/drawing/2010/main" val="0"/>
                </a:ext>
              </a:extLst>
            </a:blip>
            <a:srcRect l="33857" r="38717"/>
            <a:stretch/>
          </p:blipFill>
          <p:spPr>
            <a:xfrm>
              <a:off x="7107358" y="1623672"/>
              <a:ext cx="922217" cy="11131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643BA8-3DCA-487F-B710-4D774266A635}"/>
                </a:ext>
              </a:extLst>
            </p:cNvPr>
            <p:cNvPicPr>
              <a:picLocks noChangeAspect="1"/>
            </p:cNvPicPr>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3500"/>
                      </a14:imgEffect>
                      <a14:imgEffect>
                        <a14:brightnessContrast bright="70000" contrast="-70000"/>
                      </a14:imgEffect>
                    </a14:imgLayer>
                  </a14:imgProps>
                </a:ext>
                <a:ext uri="{28A0092B-C50C-407E-A947-70E740481C1C}">
                  <a14:useLocalDpi xmlns:a14="http://schemas.microsoft.com/office/drawing/2010/main" val="0"/>
                </a:ext>
              </a:extLst>
            </a:blip>
            <a:srcRect t="39332" r="65310"/>
            <a:stretch/>
          </p:blipFill>
          <p:spPr>
            <a:xfrm>
              <a:off x="5886452" y="1828800"/>
              <a:ext cx="1243505" cy="7199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646246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Pielāgojama izvietošanas iespēja</a:t>
            </a:r>
            <a:r>
              <a:rPr lang="lv-LV" baseline="30000" dirty="0">
                <a:solidFill>
                  <a:srgbClr val="1B5089"/>
                </a:solidFill>
                <a:latin typeface="Arial" panose="020B0604020202020204" pitchFamily="34" charset="0"/>
                <a:cs typeface="Arial" panose="020B0604020202020204" pitchFamily="34" charset="0"/>
              </a:rPr>
              <a:t>11</a:t>
            </a:r>
            <a:endParaRPr lang="lv-LV"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16" name="Satura vietturis 2">
            <a:extLst>
              <a:ext uri="{FF2B5EF4-FFF2-40B4-BE49-F238E27FC236}">
                <a16:creationId xmlns:a16="http://schemas.microsoft.com/office/drawing/2014/main" id="{26E16FA9-FCE2-4209-B87A-2A041725C63D}"/>
              </a:ext>
            </a:extLst>
          </p:cNvPr>
          <p:cNvSpPr txBox="1">
            <a:spLocks/>
          </p:cNvSpPr>
          <p:nvPr/>
        </p:nvSpPr>
        <p:spPr>
          <a:xfrm>
            <a:off x="570411" y="18619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3DBDE7F-D518-4D01-B715-A01AC554EA66}"/>
              </a:ext>
            </a:extLst>
          </p:cNvPr>
          <p:cNvPicPr>
            <a:picLocks noChangeAspect="1"/>
          </p:cNvPicPr>
          <p:nvPr/>
        </p:nvPicPr>
        <p:blipFill>
          <a:blip r:embed="rId5"/>
          <a:stretch>
            <a:fillRect/>
          </a:stretch>
        </p:blipFill>
        <p:spPr>
          <a:xfrm>
            <a:off x="627253" y="1334822"/>
            <a:ext cx="7465186" cy="4892040"/>
          </a:xfrm>
          <a:prstGeom prst="rect">
            <a:avLst/>
          </a:prstGeom>
        </p:spPr>
      </p:pic>
      <p:sp>
        <p:nvSpPr>
          <p:cNvPr id="12" name="Satura vietturis 2">
            <a:extLst>
              <a:ext uri="{FF2B5EF4-FFF2-40B4-BE49-F238E27FC236}">
                <a16:creationId xmlns:a16="http://schemas.microsoft.com/office/drawing/2014/main" id="{D60E07CB-C4B1-41F7-8270-6BAF40AC462E}"/>
              </a:ext>
            </a:extLst>
          </p:cNvPr>
          <p:cNvSpPr txBox="1">
            <a:spLocks/>
          </p:cNvSpPr>
          <p:nvPr/>
        </p:nvSpPr>
        <p:spPr>
          <a:xfrm>
            <a:off x="8178165" y="1447264"/>
            <a:ext cx="3872865" cy="4254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Arial" panose="020B0604020202020204" pitchFamily="34" charset="0"/>
              <a:buChar char="+"/>
            </a:pPr>
            <a:r>
              <a:rPr lang="lv-LV" dirty="0">
                <a:latin typeface="Arial" panose="020B0604020202020204" pitchFamily="34" charset="0"/>
                <a:cs typeface="Arial" panose="020B0604020202020204" pitchFamily="34" charset="0"/>
              </a:rPr>
              <a:t>Baterija</a:t>
            </a:r>
            <a:endParaRPr lang="en-US" dirty="0">
              <a:latin typeface="Arial" panose="020B0604020202020204" pitchFamily="34" charset="0"/>
              <a:cs typeface="Arial" panose="020B0604020202020204" pitchFamily="34" charset="0"/>
            </a:endParaRPr>
          </a:p>
          <a:p>
            <a:pPr>
              <a:lnSpc>
                <a:spcPct val="10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IP65 </a:t>
            </a:r>
            <a:r>
              <a:rPr lang="lv-LV" dirty="0">
                <a:latin typeface="Arial" panose="020B0604020202020204" pitchFamily="34" charset="0"/>
                <a:cs typeface="Arial" panose="020B0604020202020204" pitchFamily="34" charset="0"/>
              </a:rPr>
              <a:t>korpuss</a:t>
            </a:r>
            <a:endParaRPr lang="en-US" dirty="0">
              <a:latin typeface="Arial" panose="020B0604020202020204" pitchFamily="34" charset="0"/>
              <a:cs typeface="Arial" panose="020B0604020202020204" pitchFamily="34" charset="0"/>
            </a:endParaRPr>
          </a:p>
          <a:p>
            <a:pPr>
              <a:lnSpc>
                <a:spcPct val="100000"/>
              </a:lnSpc>
              <a:spcBef>
                <a:spcPts val="600"/>
              </a:spcBef>
              <a:buFont typeface="Arial" panose="020B0604020202020204" pitchFamily="34" charset="0"/>
              <a:buChar char="+"/>
            </a:pPr>
            <a:r>
              <a:rPr lang="en-US" dirty="0" err="1">
                <a:latin typeface="Arial" panose="020B0604020202020204" pitchFamily="34" charset="0"/>
                <a:cs typeface="Arial" panose="020B0604020202020204" pitchFamily="34" charset="0"/>
              </a:rPr>
              <a:t>WiFi</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savienojums</a:t>
            </a:r>
            <a:endParaRPr lang="en-US" dirty="0">
              <a:latin typeface="Arial" panose="020B0604020202020204" pitchFamily="34" charset="0"/>
              <a:cs typeface="Arial" panose="020B0604020202020204" pitchFamily="34" charset="0"/>
            </a:endParaRPr>
          </a:p>
          <a:p>
            <a:pPr>
              <a:lnSpc>
                <a:spcPct val="10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VPN</a:t>
            </a:r>
          </a:p>
          <a:p>
            <a:pPr>
              <a:lnSpc>
                <a:spcPct val="100000"/>
              </a:lnSpc>
              <a:spcBef>
                <a:spcPts val="600"/>
              </a:spcBef>
              <a:buFont typeface="Arial" panose="020B0604020202020204" pitchFamily="34" charset="0"/>
              <a:buChar char="+"/>
            </a:pPr>
            <a:r>
              <a:rPr lang="lv-LV" dirty="0">
                <a:latin typeface="Arial" panose="020B0604020202020204" pitchFamily="34" charset="0"/>
                <a:cs typeface="Arial" panose="020B0604020202020204" pitchFamily="34" charset="0"/>
              </a:rPr>
              <a:t>Ziņu rindas</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Patentēts</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1163B3F-B6F6-5D22-0ED5-BDA07B27E178}"/>
              </a:ext>
            </a:extLst>
          </p:cNvPr>
          <p:cNvSpPr txBox="1"/>
          <p:nvPr/>
        </p:nvSpPr>
        <p:spPr>
          <a:xfrm>
            <a:off x="8214229" y="5632548"/>
            <a:ext cx="3922527" cy="646331"/>
          </a:xfrm>
          <a:prstGeom prst="rect">
            <a:avLst/>
          </a:prstGeom>
          <a:noFill/>
        </p:spPr>
        <p:txBody>
          <a:bodyPr wrap="square">
            <a:spAutoFit/>
          </a:bodyPr>
          <a:lstStyle/>
          <a:p>
            <a:pPr algn="just"/>
            <a:r>
              <a:rPr lang="en-US" sz="1200" b="0" i="0" dirty="0">
                <a:effectLst/>
                <a:latin typeface="Times New Roman" panose="02020603050405020304" pitchFamily="18" charset="0"/>
              </a:rPr>
              <a:t>[</a:t>
            </a:r>
            <a:r>
              <a:rPr lang="lv-LV" sz="1200" b="0" i="0" dirty="0">
                <a:effectLst/>
                <a:latin typeface="Times New Roman" panose="02020603050405020304" pitchFamily="18" charset="0"/>
              </a:rPr>
              <a:t>11</a:t>
            </a:r>
            <a:r>
              <a:rPr lang="en-US" sz="1200" i="0" dirty="0">
                <a:effectLst/>
                <a:latin typeface="Times New Roman" panose="02020603050405020304" pitchFamily="18" charset="0"/>
              </a:rPr>
              <a:t>] </a:t>
            </a:r>
            <a:r>
              <a:rPr lang="en-GB" sz="1200" i="0" dirty="0">
                <a:effectLst/>
                <a:latin typeface="Times New Roman" panose="02020603050405020304" pitchFamily="18" charset="0"/>
              </a:rPr>
              <a:t>A</a:t>
            </a:r>
            <a:r>
              <a:rPr lang="lv-LV" sz="1200" i="0" dirty="0">
                <a:effectLst/>
                <a:latin typeface="Times New Roman" panose="02020603050405020304" pitchFamily="18" charset="0"/>
              </a:rPr>
              <a:t>.</a:t>
            </a:r>
            <a:r>
              <a:rPr lang="en-GB" sz="1200" i="0" dirty="0">
                <a:effectLst/>
                <a:latin typeface="Times New Roman" panose="02020603050405020304" pitchFamily="18" charset="0"/>
              </a:rPr>
              <a:t> </a:t>
            </a:r>
            <a:r>
              <a:rPr lang="en-GB" sz="1200" i="0" dirty="0" err="1">
                <a:effectLst/>
                <a:latin typeface="Times New Roman" panose="02020603050405020304" pitchFamily="18" charset="0"/>
              </a:rPr>
              <a:t>Salmins</a:t>
            </a:r>
            <a:r>
              <a:rPr lang="en-GB" sz="1200" i="0" dirty="0">
                <a:effectLst/>
                <a:latin typeface="Times New Roman" panose="02020603050405020304" pitchFamily="18" charset="0"/>
              </a:rPr>
              <a:t>, </a:t>
            </a:r>
            <a:r>
              <a:rPr lang="en-GB" sz="1200" b="1" i="0" dirty="0">
                <a:effectLst/>
                <a:latin typeface="Times New Roman" panose="02020603050405020304" pitchFamily="18" charset="0"/>
              </a:rPr>
              <a:t>J</a:t>
            </a:r>
            <a:r>
              <a:rPr lang="lv-LV" sz="1200" b="1" i="0" dirty="0">
                <a:effectLst/>
                <a:latin typeface="Times New Roman" panose="02020603050405020304" pitchFamily="18" charset="0"/>
              </a:rPr>
              <a:t>.</a:t>
            </a:r>
            <a:r>
              <a:rPr lang="en-GB" sz="1200" b="1" i="0" dirty="0">
                <a:effectLst/>
                <a:latin typeface="Times New Roman" panose="02020603050405020304" pitchFamily="18" charset="0"/>
              </a:rPr>
              <a:t> Judvaitis</a:t>
            </a:r>
            <a:r>
              <a:rPr lang="en-GB" sz="1200" i="0" dirty="0">
                <a:effectLst/>
                <a:latin typeface="Times New Roman" panose="02020603050405020304" pitchFamily="18" charset="0"/>
              </a:rPr>
              <a:t>, R</a:t>
            </a:r>
            <a:r>
              <a:rPr lang="lv-LV" sz="1200" i="0" dirty="0">
                <a:effectLst/>
                <a:latin typeface="Times New Roman" panose="02020603050405020304" pitchFamily="18" charset="0"/>
              </a:rPr>
              <a:t>.</a:t>
            </a:r>
            <a:r>
              <a:rPr lang="en-GB" sz="1200" i="0" dirty="0">
                <a:effectLst/>
                <a:latin typeface="Times New Roman" panose="02020603050405020304" pitchFamily="18" charset="0"/>
              </a:rPr>
              <a:t> Balass, K</a:t>
            </a:r>
            <a:r>
              <a:rPr lang="lv-LV" sz="1200" i="0" dirty="0">
                <a:effectLst/>
                <a:latin typeface="Times New Roman" panose="02020603050405020304" pitchFamily="18" charset="0"/>
              </a:rPr>
              <a:t>.</a:t>
            </a:r>
            <a:r>
              <a:rPr lang="en-GB" sz="1200" i="0" dirty="0">
                <a:effectLst/>
                <a:latin typeface="Times New Roman" panose="02020603050405020304" pitchFamily="18" charset="0"/>
              </a:rPr>
              <a:t> Nesenbergs</a:t>
            </a:r>
            <a:r>
              <a:rPr lang="lv-LV" sz="1200" i="0" dirty="0">
                <a:effectLst/>
                <a:latin typeface="Times New Roman" panose="02020603050405020304" pitchFamily="18" charset="0"/>
              </a:rPr>
              <a:t>, </a:t>
            </a:r>
            <a:r>
              <a:rPr lang="en-GB" sz="1200" i="1" dirty="0">
                <a:effectLst/>
                <a:latin typeface="Times New Roman" panose="02020603050405020304" pitchFamily="18" charset="0"/>
              </a:rPr>
              <a:t>“Mobile wireless sensor network TestBed”</a:t>
            </a:r>
            <a:r>
              <a:rPr lang="lv-LV" sz="1200" i="0" dirty="0">
                <a:effectLst/>
                <a:latin typeface="Times New Roman" panose="02020603050405020304" pitchFamily="18" charset="0"/>
              </a:rPr>
              <a:t>, 2017.</a:t>
            </a:r>
          </a:p>
          <a:p>
            <a:pPr algn="just"/>
            <a:endParaRPr lang="en-US" sz="1200" b="0" i="0" dirty="0">
              <a:effectLst/>
              <a:latin typeface="Times New Roman" panose="02020603050405020304" pitchFamily="18" charset="0"/>
            </a:endParaRPr>
          </a:p>
        </p:txBody>
      </p:sp>
    </p:spTree>
    <p:extLst>
      <p:ext uri="{BB962C8B-B14F-4D97-AF65-F5344CB8AC3E}">
        <p14:creationId xmlns:p14="http://schemas.microsoft.com/office/powerpoint/2010/main" val="2009986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Novērtējums</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351154"/>
            <a:ext cx="6359717" cy="15678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Izvietojums augļu dārzā</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en-US" dirty="0">
                <a:latin typeface="Arial" panose="020B0604020202020204" pitchFamily="34" charset="0"/>
                <a:cs typeface="Arial" panose="020B0604020202020204" pitchFamily="34" charset="0"/>
              </a:rPr>
              <a:t>2 </a:t>
            </a:r>
            <a:r>
              <a:rPr lang="lv-LV" dirty="0">
                <a:latin typeface="Arial" panose="020B0604020202020204" pitchFamily="34" charset="0"/>
                <a:cs typeface="Arial" panose="020B0604020202020204" pitchFamily="34" charset="0"/>
              </a:rPr>
              <a:t>stundas</a:t>
            </a:r>
            <a:r>
              <a:rPr lang="en-US" dirty="0">
                <a:latin typeface="Arial" panose="020B0604020202020204" pitchFamily="34" charset="0"/>
                <a:cs typeface="Arial" panose="020B0604020202020204" pitchFamily="34" charset="0"/>
              </a:rPr>
              <a:t>, 5Kb </a:t>
            </a:r>
            <a:r>
              <a:rPr lang="lv-LV" dirty="0">
                <a:latin typeface="Arial" panose="020B0604020202020204" pitchFamily="34" charset="0"/>
                <a:cs typeface="Arial" panose="020B0604020202020204" pitchFamily="34" charset="0"/>
              </a:rPr>
              <a:t>minūtē no katra mezgla</a:t>
            </a:r>
            <a:endParaRPr lang="en-US" dirty="0">
              <a:latin typeface="Arial" panose="020B0604020202020204" pitchFamily="34" charset="0"/>
              <a:cs typeface="Arial" panose="020B0604020202020204" pitchFamily="34" charset="0"/>
            </a:endParaRPr>
          </a:p>
          <a:p>
            <a:pPr>
              <a:lnSpc>
                <a:spcPct val="100000"/>
              </a:lnSpc>
              <a:spcBef>
                <a:spcPts val="600"/>
              </a:spcBef>
            </a:pPr>
            <a:r>
              <a:rPr lang="en-US" dirty="0" err="1">
                <a:latin typeface="Arial" panose="020B0604020202020204" pitchFamily="34" charset="0"/>
                <a:cs typeface="Arial" panose="020B0604020202020204" pitchFamily="34" charset="0"/>
              </a:rPr>
              <a:t>WiFi</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vārteja ar mobilo datu savienojumu</a:t>
            </a:r>
            <a:endParaRPr lang="en-US" dirty="0">
              <a:latin typeface="Arial" panose="020B0604020202020204" pitchFamily="34" charset="0"/>
              <a:cs typeface="Arial" panose="020B0604020202020204" pitchFamily="34" charset="0"/>
            </a:endParaRPr>
          </a:p>
          <a:p>
            <a:pPr>
              <a:lnSpc>
                <a:spcPct val="100000"/>
              </a:lnSpc>
              <a:spcBef>
                <a:spcPts val="600"/>
              </a:spcBef>
            </a:pPr>
            <a:endParaRPr lang="en-US" dirty="0">
              <a:latin typeface="Arial" panose="020B0604020202020204" pitchFamily="34" charset="0"/>
              <a:cs typeface="Arial" panose="020B0604020202020204" pitchFamily="34" charset="0"/>
            </a:endParaRPr>
          </a:p>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16" name="Satura vietturis 2">
            <a:extLst>
              <a:ext uri="{FF2B5EF4-FFF2-40B4-BE49-F238E27FC236}">
                <a16:creationId xmlns:a16="http://schemas.microsoft.com/office/drawing/2014/main" id="{26E16FA9-FCE2-4209-B87A-2A041725C63D}"/>
              </a:ext>
            </a:extLst>
          </p:cNvPr>
          <p:cNvSpPr txBox="1">
            <a:spLocks/>
          </p:cNvSpPr>
          <p:nvPr/>
        </p:nvSpPr>
        <p:spPr>
          <a:xfrm>
            <a:off x="570411" y="18619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8421ED2-0ABE-418C-9A26-97F480622349}"/>
              </a:ext>
            </a:extLst>
          </p:cNvPr>
          <p:cNvPicPr>
            <a:picLocks noChangeAspect="1"/>
          </p:cNvPicPr>
          <p:nvPr/>
        </p:nvPicPr>
        <p:blipFill>
          <a:blip r:embed="rId5"/>
          <a:stretch>
            <a:fillRect/>
          </a:stretch>
        </p:blipFill>
        <p:spPr>
          <a:xfrm>
            <a:off x="265611" y="2924091"/>
            <a:ext cx="7368677" cy="3012608"/>
          </a:xfrm>
          <a:prstGeom prst="rect">
            <a:avLst/>
          </a:prstGeom>
        </p:spPr>
      </p:pic>
      <p:sp>
        <p:nvSpPr>
          <p:cNvPr id="15" name="TextBox 14">
            <a:extLst>
              <a:ext uri="{FF2B5EF4-FFF2-40B4-BE49-F238E27FC236}">
                <a16:creationId xmlns:a16="http://schemas.microsoft.com/office/drawing/2014/main" id="{F7E021DA-BA88-48DA-AC33-D7700DB8B6BF}"/>
              </a:ext>
            </a:extLst>
          </p:cNvPr>
          <p:cNvSpPr txBox="1"/>
          <p:nvPr/>
        </p:nvSpPr>
        <p:spPr>
          <a:xfrm>
            <a:off x="1204544" y="5941813"/>
            <a:ext cx="5089663" cy="369332"/>
          </a:xfrm>
          <a:prstGeom prst="rect">
            <a:avLst/>
          </a:prstGeom>
          <a:noFill/>
        </p:spPr>
        <p:txBody>
          <a:bodyPr wrap="none" rtlCol="0">
            <a:spAutoFit/>
          </a:bodyPr>
          <a:lstStyle/>
          <a:p>
            <a:r>
              <a:rPr lang="en-US" dirty="0"/>
              <a:t>Radio send current consumption during deployment</a:t>
            </a:r>
          </a:p>
        </p:txBody>
      </p:sp>
      <p:pic>
        <p:nvPicPr>
          <p:cNvPr id="11" name="Picture 10">
            <a:extLst>
              <a:ext uri="{FF2B5EF4-FFF2-40B4-BE49-F238E27FC236}">
                <a16:creationId xmlns:a16="http://schemas.microsoft.com/office/drawing/2014/main" id="{AAEC226C-BF7E-45F5-9072-DFFA7C264133}"/>
              </a:ext>
            </a:extLst>
          </p:cNvPr>
          <p:cNvPicPr>
            <a:picLocks noChangeAspect="1"/>
          </p:cNvPicPr>
          <p:nvPr/>
        </p:nvPicPr>
        <p:blipFill>
          <a:blip r:embed="rId6"/>
          <a:stretch>
            <a:fillRect/>
          </a:stretch>
        </p:blipFill>
        <p:spPr>
          <a:xfrm>
            <a:off x="6935607" y="315582"/>
            <a:ext cx="4999761" cy="4832888"/>
          </a:xfrm>
          <a:prstGeom prst="rect">
            <a:avLst/>
          </a:prstGeom>
        </p:spPr>
      </p:pic>
    </p:spTree>
    <p:extLst>
      <p:ext uri="{BB962C8B-B14F-4D97-AF65-F5344CB8AC3E}">
        <p14:creationId xmlns:p14="http://schemas.microsoft.com/office/powerpoint/2010/main" val="407261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Strāvas patēriņa mērīšanas sistēma</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graphicFrame>
        <p:nvGraphicFramePr>
          <p:cNvPr id="3" name="Table 9">
            <a:extLst>
              <a:ext uri="{FF2B5EF4-FFF2-40B4-BE49-F238E27FC236}">
                <a16:creationId xmlns:a16="http://schemas.microsoft.com/office/drawing/2014/main" id="{7E3C7ECC-191F-55A2-247A-5A13C346DE83}"/>
              </a:ext>
            </a:extLst>
          </p:cNvPr>
          <p:cNvGraphicFramePr>
            <a:graphicFrameLocks noGrp="1"/>
          </p:cNvGraphicFramePr>
          <p:nvPr>
            <p:extLst>
              <p:ext uri="{D42A27DB-BD31-4B8C-83A1-F6EECF244321}">
                <p14:modId xmlns:p14="http://schemas.microsoft.com/office/powerpoint/2010/main" val="993343418"/>
              </p:ext>
            </p:extLst>
          </p:nvPr>
        </p:nvGraphicFramePr>
        <p:xfrm>
          <a:off x="622300" y="1598523"/>
          <a:ext cx="8146016" cy="2225040"/>
        </p:xfrm>
        <a:graphic>
          <a:graphicData uri="http://schemas.openxmlformats.org/drawingml/2006/table">
            <a:tbl>
              <a:tblPr firstRow="1" bandRow="1">
                <a:tableStyleId>{5C22544A-7EE6-4342-B048-85BDC9FD1C3A}</a:tableStyleId>
              </a:tblPr>
              <a:tblGrid>
                <a:gridCol w="2407253">
                  <a:extLst>
                    <a:ext uri="{9D8B030D-6E8A-4147-A177-3AD203B41FA5}">
                      <a16:colId xmlns:a16="http://schemas.microsoft.com/office/drawing/2014/main" val="445758856"/>
                    </a:ext>
                  </a:extLst>
                </a:gridCol>
                <a:gridCol w="1443387">
                  <a:extLst>
                    <a:ext uri="{9D8B030D-6E8A-4147-A177-3AD203B41FA5}">
                      <a16:colId xmlns:a16="http://schemas.microsoft.com/office/drawing/2014/main" val="1372633912"/>
                    </a:ext>
                  </a:extLst>
                </a:gridCol>
                <a:gridCol w="1552176">
                  <a:extLst>
                    <a:ext uri="{9D8B030D-6E8A-4147-A177-3AD203B41FA5}">
                      <a16:colId xmlns:a16="http://schemas.microsoft.com/office/drawing/2014/main" val="792783374"/>
                    </a:ext>
                  </a:extLst>
                </a:gridCol>
                <a:gridCol w="1282464">
                  <a:extLst>
                    <a:ext uri="{9D8B030D-6E8A-4147-A177-3AD203B41FA5}">
                      <a16:colId xmlns:a16="http://schemas.microsoft.com/office/drawing/2014/main" val="3428125052"/>
                    </a:ext>
                  </a:extLst>
                </a:gridCol>
                <a:gridCol w="1460736">
                  <a:extLst>
                    <a:ext uri="{9D8B030D-6E8A-4147-A177-3AD203B41FA5}">
                      <a16:colId xmlns:a16="http://schemas.microsoft.com/office/drawing/2014/main" val="4212932439"/>
                    </a:ext>
                  </a:extLst>
                </a:gridCol>
              </a:tblGrid>
              <a:tr h="370840">
                <a:tc>
                  <a:txBody>
                    <a:bodyPr/>
                    <a:lstStyle/>
                    <a:p>
                      <a:r>
                        <a:rPr lang="en-US" dirty="0"/>
                        <a:t>Operation</a:t>
                      </a:r>
                    </a:p>
                  </a:txBody>
                  <a:tcPr/>
                </a:tc>
                <a:tc gridSpan="2">
                  <a:txBody>
                    <a:bodyPr/>
                    <a:lstStyle/>
                    <a:p>
                      <a:r>
                        <a:rPr lang="en-US" dirty="0"/>
                        <a:t>Telos platform specification</a:t>
                      </a:r>
                      <a:r>
                        <a:rPr lang="en-US" baseline="30000" dirty="0">
                          <a:solidFill>
                            <a:schemeClr val="tx1"/>
                          </a:solidFill>
                        </a:rPr>
                        <a:t>1</a:t>
                      </a:r>
                      <a:r>
                        <a:rPr lang="lv-LV" baseline="30000" dirty="0">
                          <a:solidFill>
                            <a:schemeClr val="tx1"/>
                          </a:solidFill>
                        </a:rPr>
                        <a:t>2</a:t>
                      </a:r>
                      <a:endParaRPr lang="en-US" dirty="0">
                        <a:solidFill>
                          <a:schemeClr val="tx1"/>
                        </a:solidFill>
                      </a:endParaRPr>
                    </a:p>
                  </a:txBody>
                  <a:tcPr/>
                </a:tc>
                <a:tc hMerge="1">
                  <a:txBody>
                    <a:bodyPr/>
                    <a:lstStyle/>
                    <a:p>
                      <a:endParaRPr lang="en-US"/>
                    </a:p>
                  </a:txBody>
                  <a:tcPr/>
                </a:tc>
                <a:tc gridSpan="2">
                  <a:txBody>
                    <a:bodyPr/>
                    <a:lstStyle/>
                    <a:p>
                      <a:r>
                        <a:rPr lang="en-US" dirty="0"/>
                        <a:t>Telos platform measured</a:t>
                      </a:r>
                      <a:r>
                        <a:rPr lang="lv-LV" baseline="30000" dirty="0">
                          <a:solidFill>
                            <a:schemeClr val="tx1"/>
                          </a:solidFill>
                        </a:rPr>
                        <a:t>13</a:t>
                      </a:r>
                      <a:endParaRPr lang="en-US" dirty="0">
                        <a:solidFill>
                          <a:schemeClr val="tx1"/>
                        </a:solidFill>
                      </a:endParaRPr>
                    </a:p>
                  </a:txBody>
                  <a:tcPr/>
                </a:tc>
                <a:tc hMerge="1">
                  <a:txBody>
                    <a:bodyPr/>
                    <a:lstStyle/>
                    <a:p>
                      <a:endParaRPr lang="en-US"/>
                    </a:p>
                  </a:txBody>
                  <a:tcPr/>
                </a:tc>
                <a:extLst>
                  <a:ext uri="{0D108BD9-81ED-4DB2-BD59-A6C34878D82A}">
                    <a16:rowId xmlns:a16="http://schemas.microsoft.com/office/drawing/2014/main" val="3495850907"/>
                  </a:ext>
                </a:extLst>
              </a:tr>
              <a:tr h="370840">
                <a:tc>
                  <a:txBody>
                    <a:bodyPr/>
                    <a:lstStyle/>
                    <a:p>
                      <a:r>
                        <a:rPr lang="en-US" dirty="0"/>
                        <a:t>Standby with RTC 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5.1 µA</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662694333"/>
                  </a:ext>
                </a:extLst>
              </a:tr>
              <a:tr h="370840">
                <a:tc>
                  <a:txBody>
                    <a:bodyPr/>
                    <a:lstStyle/>
                    <a:p>
                      <a:r>
                        <a:rPr lang="en-US" dirty="0"/>
                        <a:t>Radio wakeup</a:t>
                      </a:r>
                    </a:p>
                  </a:txBody>
                  <a:tcPr/>
                </a:tc>
                <a:tc>
                  <a:txBody>
                    <a:bodyPr/>
                    <a:lstStyle/>
                    <a:p>
                      <a:r>
                        <a:rPr lang="en-US" dirty="0"/>
                        <a:t>-</a:t>
                      </a:r>
                    </a:p>
                  </a:txBody>
                  <a:tcPr/>
                </a:tc>
                <a:tc>
                  <a:txBody>
                    <a:bodyPr/>
                    <a:lstStyle/>
                    <a:p>
                      <a:r>
                        <a:rPr lang="en-US" dirty="0"/>
                        <a:t>580 µs</a:t>
                      </a:r>
                    </a:p>
                  </a:txBody>
                  <a:tcPr/>
                </a:tc>
                <a:tc>
                  <a:txBody>
                    <a:bodyPr/>
                    <a:lstStyle/>
                    <a:p>
                      <a:r>
                        <a:rPr lang="en-US" dirty="0"/>
                        <a:t>14 mA</a:t>
                      </a:r>
                    </a:p>
                  </a:txBody>
                  <a:tcPr/>
                </a:tc>
                <a:tc>
                  <a:txBody>
                    <a:bodyPr/>
                    <a:lstStyle/>
                    <a:p>
                      <a:r>
                        <a:rPr lang="en-US" dirty="0"/>
                        <a:t>470 µs</a:t>
                      </a:r>
                    </a:p>
                  </a:txBody>
                  <a:tcPr/>
                </a:tc>
                <a:extLst>
                  <a:ext uri="{0D108BD9-81ED-4DB2-BD59-A6C34878D82A}">
                    <a16:rowId xmlns:a16="http://schemas.microsoft.com/office/drawing/2014/main" val="1366953997"/>
                  </a:ext>
                </a:extLst>
              </a:tr>
              <a:tr h="370840">
                <a:tc>
                  <a:txBody>
                    <a:bodyPr/>
                    <a:lstStyle/>
                    <a:p>
                      <a:r>
                        <a:rPr lang="en-US" dirty="0"/>
                        <a:t>MCU wakeup</a:t>
                      </a:r>
                    </a:p>
                  </a:txBody>
                  <a:tcPr/>
                </a:tc>
                <a:tc>
                  <a:txBody>
                    <a:bodyPr/>
                    <a:lstStyle/>
                    <a:p>
                      <a:r>
                        <a:rPr lang="en-US"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µs</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820923118"/>
                  </a:ext>
                </a:extLst>
              </a:tr>
              <a:tr h="370840">
                <a:tc>
                  <a:txBody>
                    <a:bodyPr/>
                    <a:lstStyle/>
                    <a:p>
                      <a:r>
                        <a:rPr lang="en-US" dirty="0"/>
                        <a:t>Radio TX</a:t>
                      </a:r>
                    </a:p>
                  </a:txBody>
                  <a:tcPr/>
                </a:tc>
                <a:tc>
                  <a:txBody>
                    <a:bodyPr/>
                    <a:lstStyle/>
                    <a:p>
                      <a:r>
                        <a:rPr lang="en-US" dirty="0"/>
                        <a:t>19.5 mA</a:t>
                      </a:r>
                    </a:p>
                  </a:txBody>
                  <a:tcPr/>
                </a:tc>
                <a:tc>
                  <a:txBody>
                    <a:bodyPr/>
                    <a:lstStyle/>
                    <a:p>
                      <a:r>
                        <a:rPr lang="en-US" dirty="0"/>
                        <a:t>-</a:t>
                      </a:r>
                    </a:p>
                  </a:txBody>
                  <a:tcPr/>
                </a:tc>
                <a:tc>
                  <a:txBody>
                    <a:bodyPr/>
                    <a:lstStyle/>
                    <a:p>
                      <a:r>
                        <a:rPr lang="en-US" dirty="0"/>
                        <a:t>17.4 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32 µs</a:t>
                      </a:r>
                    </a:p>
                  </a:txBody>
                  <a:tcPr/>
                </a:tc>
                <a:extLst>
                  <a:ext uri="{0D108BD9-81ED-4DB2-BD59-A6C34878D82A}">
                    <a16:rowId xmlns:a16="http://schemas.microsoft.com/office/drawing/2014/main" val="2937255767"/>
                  </a:ext>
                </a:extLst>
              </a:tr>
              <a:tr h="370840">
                <a:tc>
                  <a:txBody>
                    <a:bodyPr/>
                    <a:lstStyle/>
                    <a:p>
                      <a:r>
                        <a:rPr lang="en-US" dirty="0"/>
                        <a:t>Radio RX</a:t>
                      </a:r>
                    </a:p>
                  </a:txBody>
                  <a:tcPr/>
                </a:tc>
                <a:tc>
                  <a:txBody>
                    <a:bodyPr/>
                    <a:lstStyle/>
                    <a:p>
                      <a:r>
                        <a:rPr lang="en-US" dirty="0"/>
                        <a:t>21.8 mA</a:t>
                      </a:r>
                    </a:p>
                  </a:txBody>
                  <a:tcPr/>
                </a:tc>
                <a:tc>
                  <a:txBody>
                    <a:bodyPr/>
                    <a:lstStyle/>
                    <a:p>
                      <a:r>
                        <a:rPr lang="en-US" dirty="0"/>
                        <a:t>-</a:t>
                      </a:r>
                    </a:p>
                  </a:txBody>
                  <a:tcPr/>
                </a:tc>
                <a:tc>
                  <a:txBody>
                    <a:bodyPr/>
                    <a:lstStyle/>
                    <a:p>
                      <a:r>
                        <a:rPr lang="en-US" dirty="0"/>
                        <a:t>19.7 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32 µs</a:t>
                      </a:r>
                    </a:p>
                  </a:txBody>
                  <a:tcPr/>
                </a:tc>
                <a:extLst>
                  <a:ext uri="{0D108BD9-81ED-4DB2-BD59-A6C34878D82A}">
                    <a16:rowId xmlns:a16="http://schemas.microsoft.com/office/drawing/2014/main" val="4193936520"/>
                  </a:ext>
                </a:extLst>
              </a:tr>
            </a:tbl>
          </a:graphicData>
        </a:graphic>
      </p:graphicFrame>
      <p:graphicFrame>
        <p:nvGraphicFramePr>
          <p:cNvPr id="10" name="Table 10">
            <a:extLst>
              <a:ext uri="{FF2B5EF4-FFF2-40B4-BE49-F238E27FC236}">
                <a16:creationId xmlns:a16="http://schemas.microsoft.com/office/drawing/2014/main" id="{52430FAB-0B2D-8226-83A7-26DA4C926999}"/>
              </a:ext>
            </a:extLst>
          </p:cNvPr>
          <p:cNvGraphicFramePr>
            <a:graphicFrameLocks noGrp="1"/>
          </p:cNvGraphicFramePr>
          <p:nvPr>
            <p:extLst>
              <p:ext uri="{D42A27DB-BD31-4B8C-83A1-F6EECF244321}">
                <p14:modId xmlns:p14="http://schemas.microsoft.com/office/powerpoint/2010/main" val="4039920773"/>
              </p:ext>
            </p:extLst>
          </p:nvPr>
        </p:nvGraphicFramePr>
        <p:xfrm>
          <a:off x="622300" y="4411695"/>
          <a:ext cx="6477445" cy="1483360"/>
        </p:xfrm>
        <a:graphic>
          <a:graphicData uri="http://schemas.openxmlformats.org/drawingml/2006/table">
            <a:tbl>
              <a:tblPr firstRow="1" bandRow="1">
                <a:tableStyleId>{5C22544A-7EE6-4342-B048-85BDC9FD1C3A}</a:tableStyleId>
              </a:tblPr>
              <a:tblGrid>
                <a:gridCol w="2413445">
                  <a:extLst>
                    <a:ext uri="{9D8B030D-6E8A-4147-A177-3AD203B41FA5}">
                      <a16:colId xmlns:a16="http://schemas.microsoft.com/office/drawing/2014/main" val="368273380"/>
                    </a:ext>
                  </a:extLst>
                </a:gridCol>
                <a:gridCol w="2032000">
                  <a:extLst>
                    <a:ext uri="{9D8B030D-6E8A-4147-A177-3AD203B41FA5}">
                      <a16:colId xmlns:a16="http://schemas.microsoft.com/office/drawing/2014/main" val="2977789202"/>
                    </a:ext>
                  </a:extLst>
                </a:gridCol>
                <a:gridCol w="2032000">
                  <a:extLst>
                    <a:ext uri="{9D8B030D-6E8A-4147-A177-3AD203B41FA5}">
                      <a16:colId xmlns:a16="http://schemas.microsoft.com/office/drawing/2014/main" val="3710431496"/>
                    </a:ext>
                  </a:extLst>
                </a:gridCol>
              </a:tblGrid>
              <a:tr h="370840">
                <a:tc>
                  <a:txBody>
                    <a:bodyPr/>
                    <a:lstStyle/>
                    <a:p>
                      <a:r>
                        <a:rPr lang="en-US" dirty="0"/>
                        <a:t>Metric</a:t>
                      </a:r>
                    </a:p>
                  </a:txBody>
                  <a:tcPr/>
                </a:tc>
                <a:tc gridSpan="2">
                  <a:txBody>
                    <a:bodyPr/>
                    <a:lstStyle/>
                    <a:p>
                      <a:r>
                        <a:rPr lang="en-US" dirty="0"/>
                        <a:t>Value</a:t>
                      </a:r>
                    </a:p>
                  </a:txBody>
                  <a:tcPr/>
                </a:tc>
                <a:tc hMerge="1">
                  <a:txBody>
                    <a:bodyPr/>
                    <a:lstStyle/>
                    <a:p>
                      <a:endParaRPr lang="en-US"/>
                    </a:p>
                  </a:txBody>
                  <a:tcPr/>
                </a:tc>
                <a:extLst>
                  <a:ext uri="{0D108BD9-81ED-4DB2-BD59-A6C34878D82A}">
                    <a16:rowId xmlns:a16="http://schemas.microsoft.com/office/drawing/2014/main" val="99680000"/>
                  </a:ext>
                </a:extLst>
              </a:tr>
              <a:tr h="370840">
                <a:tc>
                  <a:txBody>
                    <a:bodyPr/>
                    <a:lstStyle/>
                    <a:p>
                      <a:r>
                        <a:rPr lang="en-US" dirty="0"/>
                        <a:t>Voltage range/accuracy</a:t>
                      </a:r>
                    </a:p>
                  </a:txBody>
                  <a:tcPr/>
                </a:tc>
                <a:tc>
                  <a:txBody>
                    <a:bodyPr/>
                    <a:lstStyle/>
                    <a:p>
                      <a:r>
                        <a:rPr lang="en-US" dirty="0"/>
                        <a:t>1.2 mV – 5 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0.046% ± 5 mV</a:t>
                      </a:r>
                    </a:p>
                  </a:txBody>
                  <a:tcPr/>
                </a:tc>
                <a:extLst>
                  <a:ext uri="{0D108BD9-81ED-4DB2-BD59-A6C34878D82A}">
                    <a16:rowId xmlns:a16="http://schemas.microsoft.com/office/drawing/2014/main" val="153198223"/>
                  </a:ext>
                </a:extLst>
              </a:tr>
              <a:tr h="370840">
                <a:tc>
                  <a:txBody>
                    <a:bodyPr/>
                    <a:lstStyle/>
                    <a:p>
                      <a:r>
                        <a:rPr lang="en-US" dirty="0"/>
                        <a:t>Current range/accuracy</a:t>
                      </a:r>
                    </a:p>
                  </a:txBody>
                  <a:tcPr/>
                </a:tc>
                <a:tc>
                  <a:txBody>
                    <a:bodyPr/>
                    <a:lstStyle/>
                    <a:p>
                      <a:r>
                        <a:rPr lang="en-US" dirty="0"/>
                        <a:t>0.1 µA – 100 mA</a:t>
                      </a:r>
                    </a:p>
                  </a:txBody>
                  <a:tcPr/>
                </a:tc>
                <a:tc>
                  <a:txBody>
                    <a:bodyPr/>
                    <a:lstStyle/>
                    <a:p>
                      <a:r>
                        <a:rPr lang="en-US" dirty="0"/>
                        <a:t>0.5% ± 1.2 </a:t>
                      </a:r>
                      <a:r>
                        <a:rPr lang="en-US" dirty="0" err="1"/>
                        <a:t>nA</a:t>
                      </a:r>
                      <a:endParaRPr lang="en-US" dirty="0"/>
                    </a:p>
                  </a:txBody>
                  <a:tcPr/>
                </a:tc>
                <a:extLst>
                  <a:ext uri="{0D108BD9-81ED-4DB2-BD59-A6C34878D82A}">
                    <a16:rowId xmlns:a16="http://schemas.microsoft.com/office/drawing/2014/main" val="3841158380"/>
                  </a:ext>
                </a:extLst>
              </a:tr>
              <a:tr h="370840">
                <a:tc>
                  <a:txBody>
                    <a:bodyPr/>
                    <a:lstStyle/>
                    <a:p>
                      <a:r>
                        <a:rPr lang="en-US" dirty="0"/>
                        <a:t>Sample rate</a:t>
                      </a:r>
                    </a:p>
                  </a:txBody>
                  <a:tcPr/>
                </a:tc>
                <a:tc gridSpan="2">
                  <a:txBody>
                    <a:bodyPr/>
                    <a:lstStyle/>
                    <a:p>
                      <a:r>
                        <a:rPr lang="en-US" dirty="0"/>
                        <a:t>12.75 </a:t>
                      </a:r>
                      <a:r>
                        <a:rPr lang="en-US" dirty="0" err="1"/>
                        <a:t>KHz</a:t>
                      </a:r>
                      <a:r>
                        <a:rPr lang="en-US" dirty="0"/>
                        <a:t> (78 µs)</a:t>
                      </a:r>
                    </a:p>
                  </a:txBody>
                  <a:tcPr/>
                </a:tc>
                <a:tc hMerge="1">
                  <a:txBody>
                    <a:bodyPr/>
                    <a:lstStyle/>
                    <a:p>
                      <a:endParaRPr lang="en-US"/>
                    </a:p>
                  </a:txBody>
                  <a:tcPr/>
                </a:tc>
                <a:extLst>
                  <a:ext uri="{0D108BD9-81ED-4DB2-BD59-A6C34878D82A}">
                    <a16:rowId xmlns:a16="http://schemas.microsoft.com/office/drawing/2014/main" val="2555406402"/>
                  </a:ext>
                </a:extLst>
              </a:tr>
            </a:tbl>
          </a:graphicData>
        </a:graphic>
      </p:graphicFrame>
      <p:sp>
        <p:nvSpPr>
          <p:cNvPr id="11" name="TextBox 10">
            <a:extLst>
              <a:ext uri="{FF2B5EF4-FFF2-40B4-BE49-F238E27FC236}">
                <a16:creationId xmlns:a16="http://schemas.microsoft.com/office/drawing/2014/main" id="{3408CB9D-F3BC-2171-C138-D13CD6E199A2}"/>
              </a:ext>
            </a:extLst>
          </p:cNvPr>
          <p:cNvSpPr txBox="1"/>
          <p:nvPr/>
        </p:nvSpPr>
        <p:spPr>
          <a:xfrm>
            <a:off x="622300" y="4042363"/>
            <a:ext cx="5370829" cy="369332"/>
          </a:xfrm>
          <a:prstGeom prst="rect">
            <a:avLst/>
          </a:prstGeom>
          <a:noFill/>
        </p:spPr>
        <p:txBody>
          <a:bodyPr wrap="none" rtlCol="0">
            <a:spAutoFit/>
          </a:bodyPr>
          <a:lstStyle/>
          <a:p>
            <a:r>
              <a:rPr lang="en-US" dirty="0"/>
              <a:t>EDI TestBed current consumption measurement system</a:t>
            </a:r>
          </a:p>
        </p:txBody>
      </p:sp>
      <p:sp>
        <p:nvSpPr>
          <p:cNvPr id="12" name="TextBox 11">
            <a:extLst>
              <a:ext uri="{FF2B5EF4-FFF2-40B4-BE49-F238E27FC236}">
                <a16:creationId xmlns:a16="http://schemas.microsoft.com/office/drawing/2014/main" id="{CDB4C1EE-826C-0560-72E9-B956014B5AFA}"/>
              </a:ext>
            </a:extLst>
          </p:cNvPr>
          <p:cNvSpPr txBox="1"/>
          <p:nvPr/>
        </p:nvSpPr>
        <p:spPr>
          <a:xfrm>
            <a:off x="8610599" y="4520813"/>
            <a:ext cx="3142009" cy="1477328"/>
          </a:xfrm>
          <a:prstGeom prst="rect">
            <a:avLst/>
          </a:prstGeom>
          <a:noFill/>
        </p:spPr>
        <p:txBody>
          <a:bodyPr wrap="square" rtlCol="0">
            <a:spAutoFit/>
          </a:bodyPr>
          <a:lstStyle/>
          <a:p>
            <a:r>
              <a:rPr lang="en-US" sz="1000" dirty="0"/>
              <a:t>[1</a:t>
            </a:r>
            <a:r>
              <a:rPr lang="lv-LV" sz="1000" dirty="0"/>
              <a:t>2</a:t>
            </a:r>
            <a:r>
              <a:rPr lang="en-US" sz="1000" dirty="0"/>
              <a:t>] </a:t>
            </a:r>
            <a:r>
              <a:rPr lang="en-US" sz="1000" dirty="0" err="1"/>
              <a:t>Polastre</a:t>
            </a:r>
            <a:r>
              <a:rPr lang="en-US" sz="1000" dirty="0"/>
              <a:t>, J., </a:t>
            </a:r>
            <a:r>
              <a:rPr lang="en-US" sz="1000" dirty="0" err="1"/>
              <a:t>Szewczyk</a:t>
            </a:r>
            <a:r>
              <a:rPr lang="en-US" sz="1000" dirty="0"/>
              <a:t>, R. and Culler, D. [2005], Telos: Enabling ultra-low power wireless research, in ‘IPSN 2005. Fourth International Symposium on Information Processing in Sensor Networks, 2005.’, IEEE, pp. 364–369</a:t>
            </a:r>
          </a:p>
          <a:p>
            <a:pPr marL="228600" indent="-228600">
              <a:buAutoNum type="arabicPeriod"/>
            </a:pPr>
            <a:endParaRPr lang="en-US" sz="1000" dirty="0"/>
          </a:p>
          <a:p>
            <a:r>
              <a:rPr lang="en-US" sz="1000" dirty="0"/>
              <a:t>[</a:t>
            </a:r>
            <a:r>
              <a:rPr lang="lv-LV" sz="1000" dirty="0"/>
              <a:t>13</a:t>
            </a:r>
            <a:r>
              <a:rPr lang="en-US" sz="1000" dirty="0"/>
              <a:t>]</a:t>
            </a:r>
            <a:r>
              <a:rPr lang="en-US" sz="1000" b="0" i="0" dirty="0">
                <a:effectLst/>
                <a:latin typeface="Times New Roman" panose="02020603050405020304" pitchFamily="18" charset="0"/>
              </a:rPr>
              <a:t> Croce, S., </a:t>
            </a:r>
            <a:r>
              <a:rPr lang="en-US" sz="1000" b="0" i="0" dirty="0" err="1">
                <a:effectLst/>
                <a:latin typeface="Times New Roman" panose="02020603050405020304" pitchFamily="18" charset="0"/>
              </a:rPr>
              <a:t>Marcelloni</a:t>
            </a:r>
            <a:r>
              <a:rPr lang="en-US" sz="1000" b="0" i="0" dirty="0">
                <a:effectLst/>
                <a:latin typeface="Times New Roman" panose="02020603050405020304" pitchFamily="18" charset="0"/>
              </a:rPr>
              <a:t>, F. and Vecchio, M. [2008], ‘Reducing power consumption in wireless sensor networks using a novel approach to data aggregation’, The Computer Journal</a:t>
            </a:r>
            <a:r>
              <a:rPr lang="lv-LV" sz="1000" b="0" i="0" dirty="0">
                <a:effectLst/>
                <a:latin typeface="Times New Roman" panose="02020603050405020304" pitchFamily="18" charset="0"/>
              </a:rPr>
              <a:t>, </a:t>
            </a:r>
            <a:r>
              <a:rPr lang="en-US" sz="1000" b="0" i="0" dirty="0">
                <a:effectLst/>
                <a:latin typeface="Times New Roman" panose="02020603050405020304" pitchFamily="18" charset="0"/>
              </a:rPr>
              <a:t>51(2), 227–239.</a:t>
            </a:r>
            <a:endParaRPr lang="en-US" sz="1000" dirty="0"/>
          </a:p>
        </p:txBody>
      </p:sp>
    </p:spTree>
    <p:extLst>
      <p:ext uri="{BB962C8B-B14F-4D97-AF65-F5344CB8AC3E}">
        <p14:creationId xmlns:p14="http://schemas.microsoft.com/office/powerpoint/2010/main" val="258454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Uzlabojums</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243305" y="1724941"/>
            <a:ext cx="5118008" cy="1040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dirty="0">
                <a:latin typeface="Arial" panose="020B0604020202020204" pitchFamily="34" charset="0"/>
                <a:cs typeface="Arial" panose="020B0604020202020204" pitchFamily="34" charset="0"/>
              </a:rPr>
              <a:t>16 </a:t>
            </a:r>
            <a:r>
              <a:rPr lang="lv-LV" dirty="0">
                <a:latin typeface="Arial" panose="020B0604020202020204" pitchFamily="34" charset="0"/>
                <a:cs typeface="Arial" panose="020B0604020202020204" pitchFamily="34" charset="0"/>
              </a:rPr>
              <a:t>dažādas</a:t>
            </a:r>
            <a:r>
              <a:rPr lang="en-US" dirty="0">
                <a:latin typeface="Arial" panose="020B0604020202020204" pitchFamily="34" charset="0"/>
                <a:cs typeface="Arial" panose="020B0604020202020204" pitchFamily="34" charset="0"/>
              </a:rPr>
              <a:t> IoT </a:t>
            </a:r>
            <a:r>
              <a:rPr lang="lv-LV" dirty="0">
                <a:latin typeface="Arial" panose="020B0604020202020204" pitchFamily="34" charset="0"/>
                <a:cs typeface="Arial" panose="020B0604020202020204" pitchFamily="34" charset="0"/>
              </a:rPr>
              <a:t>platformas</a:t>
            </a:r>
            <a:r>
              <a:rPr lang="en-US" baseline="30000" dirty="0">
                <a:latin typeface="Arial" panose="020B0604020202020204" pitchFamily="34" charset="0"/>
                <a:cs typeface="Arial" panose="020B0604020202020204" pitchFamily="34" charset="0"/>
              </a:rPr>
              <a:t>1</a:t>
            </a:r>
            <a:r>
              <a:rPr lang="lv-LV"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Spriegums no </a:t>
            </a:r>
            <a:r>
              <a:rPr lang="en-US" dirty="0">
                <a:latin typeface="Arial" panose="020B0604020202020204" pitchFamily="34" charset="0"/>
                <a:cs typeface="Arial" panose="020B0604020202020204" pitchFamily="34" charset="0"/>
              </a:rPr>
              <a:t>3 V </a:t>
            </a:r>
            <a:r>
              <a:rPr lang="lv-LV" dirty="0">
                <a:latin typeface="Arial" panose="020B0604020202020204" pitchFamily="34" charset="0"/>
                <a:cs typeface="Arial" panose="020B0604020202020204" pitchFamily="34" charset="0"/>
              </a:rPr>
              <a:t>līdz </a:t>
            </a:r>
            <a:r>
              <a:rPr lang="en-US" dirty="0">
                <a:latin typeface="Arial" panose="020B0604020202020204" pitchFamily="34" charset="0"/>
                <a:cs typeface="Arial" panose="020B0604020202020204" pitchFamily="34" charset="0"/>
              </a:rPr>
              <a:t>15 V</a:t>
            </a:r>
            <a:endParaRPr lang="en-US" dirty="0">
              <a:solidFill>
                <a:srgbClr val="FF0000"/>
              </a:solidFill>
              <a:latin typeface="Arial" panose="020B06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EBD3F9D1-37B1-4D5A-B6B0-6D1DFA15A930}"/>
              </a:ext>
            </a:extLst>
          </p:cNvPr>
          <p:cNvGraphicFramePr>
            <a:graphicFrameLocks noGrp="1"/>
          </p:cNvGraphicFramePr>
          <p:nvPr>
            <p:extLst>
              <p:ext uri="{D42A27DB-BD31-4B8C-83A1-F6EECF244321}">
                <p14:modId xmlns:p14="http://schemas.microsoft.com/office/powerpoint/2010/main" val="1836203162"/>
              </p:ext>
            </p:extLst>
          </p:nvPr>
        </p:nvGraphicFramePr>
        <p:xfrm>
          <a:off x="243305" y="2949707"/>
          <a:ext cx="6370303" cy="2585720"/>
        </p:xfrm>
        <a:graphic>
          <a:graphicData uri="http://schemas.openxmlformats.org/drawingml/2006/table">
            <a:tbl>
              <a:tblPr firstRow="1" bandRow="1">
                <a:tableStyleId>{5C22544A-7EE6-4342-B048-85BDC9FD1C3A}</a:tableStyleId>
              </a:tblPr>
              <a:tblGrid>
                <a:gridCol w="2886550">
                  <a:extLst>
                    <a:ext uri="{9D8B030D-6E8A-4147-A177-3AD203B41FA5}">
                      <a16:colId xmlns:a16="http://schemas.microsoft.com/office/drawing/2014/main" val="4057214633"/>
                    </a:ext>
                  </a:extLst>
                </a:gridCol>
                <a:gridCol w="1063256">
                  <a:extLst>
                    <a:ext uri="{9D8B030D-6E8A-4147-A177-3AD203B41FA5}">
                      <a16:colId xmlns:a16="http://schemas.microsoft.com/office/drawing/2014/main" val="4210142540"/>
                    </a:ext>
                  </a:extLst>
                </a:gridCol>
                <a:gridCol w="985284">
                  <a:extLst>
                    <a:ext uri="{9D8B030D-6E8A-4147-A177-3AD203B41FA5}">
                      <a16:colId xmlns:a16="http://schemas.microsoft.com/office/drawing/2014/main" val="3014257596"/>
                    </a:ext>
                  </a:extLst>
                </a:gridCol>
                <a:gridCol w="1435213">
                  <a:extLst>
                    <a:ext uri="{9D8B030D-6E8A-4147-A177-3AD203B41FA5}">
                      <a16:colId xmlns:a16="http://schemas.microsoft.com/office/drawing/2014/main" val="1707502827"/>
                    </a:ext>
                  </a:extLst>
                </a:gridCol>
              </a:tblGrid>
              <a:tr h="185420">
                <a:tc rowSpan="2">
                  <a:txBody>
                    <a:bodyPr/>
                    <a:lstStyle/>
                    <a:p>
                      <a:r>
                        <a:rPr lang="en-US" dirty="0"/>
                        <a:t>Device</a:t>
                      </a:r>
                    </a:p>
                  </a:txBody>
                  <a:tcPr/>
                </a:tc>
                <a:tc gridSpan="2">
                  <a:txBody>
                    <a:bodyPr/>
                    <a:lstStyle/>
                    <a:p>
                      <a:pPr algn="ctr"/>
                      <a:r>
                        <a:rPr lang="en-US" dirty="0"/>
                        <a:t>Consumption</a:t>
                      </a:r>
                    </a:p>
                  </a:txBody>
                  <a:tcPr/>
                </a:tc>
                <a:tc hMerge="1">
                  <a:txBody>
                    <a:bodyPr/>
                    <a:lstStyle/>
                    <a:p>
                      <a:endParaRPr lang="en-US" dirty="0"/>
                    </a:p>
                  </a:txBody>
                  <a:tcPr/>
                </a:tc>
                <a:tc rowSpan="2">
                  <a:txBody>
                    <a:bodyPr/>
                    <a:lstStyle/>
                    <a:p>
                      <a:r>
                        <a:rPr lang="en-US" dirty="0"/>
                        <a:t>Voltage</a:t>
                      </a:r>
                    </a:p>
                  </a:txBody>
                  <a:tcPr/>
                </a:tc>
                <a:extLst>
                  <a:ext uri="{0D108BD9-81ED-4DB2-BD59-A6C34878D82A}">
                    <a16:rowId xmlns:a16="http://schemas.microsoft.com/office/drawing/2014/main" val="3873925240"/>
                  </a:ext>
                </a:extLst>
              </a:tr>
              <a:tr h="185420">
                <a:tc vMerge="1">
                  <a:txBody>
                    <a:bodyPr/>
                    <a:lstStyle/>
                    <a:p>
                      <a:endParaRPr lang="en-US"/>
                    </a:p>
                  </a:txBody>
                  <a:tcPr/>
                </a:tc>
                <a:tc>
                  <a:txBody>
                    <a:bodyPr/>
                    <a:lstStyle/>
                    <a:p>
                      <a:r>
                        <a:rPr lang="en-US" dirty="0">
                          <a:solidFill>
                            <a:schemeClr val="bg1"/>
                          </a:solidFill>
                        </a:rPr>
                        <a:t>Lowest</a:t>
                      </a:r>
                    </a:p>
                  </a:txBody>
                  <a:tcPr>
                    <a:solidFill>
                      <a:schemeClr val="accent1"/>
                    </a:solidFill>
                  </a:tcPr>
                </a:tc>
                <a:tc>
                  <a:txBody>
                    <a:bodyPr/>
                    <a:lstStyle/>
                    <a:p>
                      <a:r>
                        <a:rPr lang="en-US" dirty="0">
                          <a:solidFill>
                            <a:schemeClr val="bg1"/>
                          </a:solidFill>
                        </a:rPr>
                        <a:t>Highest</a:t>
                      </a:r>
                    </a:p>
                  </a:txBody>
                  <a:tcPr>
                    <a:solidFill>
                      <a:schemeClr val="accent1"/>
                    </a:solidFill>
                  </a:tcPr>
                </a:tc>
                <a:tc vMerge="1">
                  <a:txBody>
                    <a:bodyPr/>
                    <a:lstStyle/>
                    <a:p>
                      <a:endParaRPr lang="en-US"/>
                    </a:p>
                  </a:txBody>
                  <a:tcPr/>
                </a:tc>
                <a:extLst>
                  <a:ext uri="{0D108BD9-81ED-4DB2-BD59-A6C34878D82A}">
                    <a16:rowId xmlns:a16="http://schemas.microsoft.com/office/drawing/2014/main" val="3029203334"/>
                  </a:ext>
                </a:extLst>
              </a:tr>
              <a:tr h="370840">
                <a:tc>
                  <a:txBody>
                    <a:bodyPr/>
                    <a:lstStyle/>
                    <a:p>
                      <a:r>
                        <a:rPr lang="en-US" dirty="0"/>
                        <a:t>SARA-N211</a:t>
                      </a:r>
                      <a:endParaRPr lang="en-US" dirty="0">
                        <a:solidFill>
                          <a:srgbClr val="FF0000"/>
                        </a:solidFill>
                      </a:endParaRPr>
                    </a:p>
                  </a:txBody>
                  <a:tcPr/>
                </a:tc>
                <a:tc>
                  <a:txBody>
                    <a:bodyPr/>
                    <a:lstStyle/>
                    <a:p>
                      <a:r>
                        <a:rPr lang="en-US" dirty="0"/>
                        <a:t>2.6 µA</a:t>
                      </a:r>
                    </a:p>
                  </a:txBody>
                  <a:tcPr/>
                </a:tc>
                <a:tc>
                  <a:txBody>
                    <a:bodyPr/>
                    <a:lstStyle/>
                    <a:p>
                      <a:r>
                        <a:rPr lang="en-US" dirty="0"/>
                        <a:t>220 mA</a:t>
                      </a:r>
                    </a:p>
                  </a:txBody>
                  <a:tcPr/>
                </a:tc>
                <a:tc>
                  <a:txBody>
                    <a:bodyPr/>
                    <a:lstStyle/>
                    <a:p>
                      <a:r>
                        <a:rPr lang="en-US" dirty="0"/>
                        <a:t>3.1 V – 4.2 V</a:t>
                      </a:r>
                    </a:p>
                  </a:txBody>
                  <a:tcPr/>
                </a:tc>
                <a:extLst>
                  <a:ext uri="{0D108BD9-81ED-4DB2-BD59-A6C34878D82A}">
                    <a16:rowId xmlns:a16="http://schemas.microsoft.com/office/drawing/2014/main" val="2057099436"/>
                  </a:ext>
                </a:extLst>
              </a:tr>
              <a:tr h="370840">
                <a:tc>
                  <a:txBody>
                    <a:bodyPr/>
                    <a:lstStyle/>
                    <a:p>
                      <a:r>
                        <a:rPr lang="en-US" dirty="0"/>
                        <a:t>Quectel-BC95</a:t>
                      </a:r>
                      <a:endParaRPr lang="en-US" dirty="0">
                        <a:solidFill>
                          <a:srgbClr val="FF0000"/>
                        </a:solidFill>
                      </a:endParaRPr>
                    </a:p>
                  </a:txBody>
                  <a:tcPr/>
                </a:tc>
                <a:tc>
                  <a:txBody>
                    <a:bodyPr/>
                    <a:lstStyle/>
                    <a:p>
                      <a:r>
                        <a:rPr lang="en-US" dirty="0"/>
                        <a:t>2.95 µA</a:t>
                      </a:r>
                    </a:p>
                  </a:txBody>
                  <a:tcPr/>
                </a:tc>
                <a:tc>
                  <a:txBody>
                    <a:bodyPr/>
                    <a:lstStyle/>
                    <a:p>
                      <a:r>
                        <a:rPr lang="en-US" dirty="0"/>
                        <a:t>280 mA</a:t>
                      </a:r>
                    </a:p>
                  </a:txBody>
                  <a:tcPr/>
                </a:tc>
                <a:tc>
                  <a:txBody>
                    <a:bodyPr/>
                    <a:lstStyle/>
                    <a:p>
                      <a:r>
                        <a:rPr lang="en-US" dirty="0"/>
                        <a:t>3.6V</a:t>
                      </a:r>
                    </a:p>
                  </a:txBody>
                  <a:tcPr/>
                </a:tc>
                <a:extLst>
                  <a:ext uri="{0D108BD9-81ED-4DB2-BD59-A6C34878D82A}">
                    <a16:rowId xmlns:a16="http://schemas.microsoft.com/office/drawing/2014/main" val="1732420030"/>
                  </a:ext>
                </a:extLst>
              </a:tr>
              <a:tr h="370840">
                <a:tc>
                  <a:txBody>
                    <a:bodyPr/>
                    <a:lstStyle/>
                    <a:p>
                      <a:r>
                        <a:rPr lang="en-US" dirty="0"/>
                        <a:t>STM32L476xx MCU</a:t>
                      </a:r>
                    </a:p>
                  </a:txBody>
                  <a:tcPr/>
                </a:tc>
                <a:tc>
                  <a:txBody>
                    <a:bodyPr/>
                    <a:lstStyle/>
                    <a:p>
                      <a:r>
                        <a:rPr lang="lv-LV" dirty="0"/>
                        <a:t>0.0</a:t>
                      </a:r>
                      <a:r>
                        <a:rPr lang="en-US" dirty="0"/>
                        <a:t>3 µA</a:t>
                      </a:r>
                    </a:p>
                  </a:txBody>
                  <a:tcPr/>
                </a:tc>
                <a:tc>
                  <a:txBody>
                    <a:bodyPr/>
                    <a:lstStyle/>
                    <a:p>
                      <a:r>
                        <a:rPr lang="en-US" dirty="0"/>
                        <a:t>100 µA</a:t>
                      </a:r>
                    </a:p>
                  </a:txBody>
                  <a:tcPr/>
                </a:tc>
                <a:tc>
                  <a:txBody>
                    <a:bodyPr/>
                    <a:lstStyle/>
                    <a:p>
                      <a:r>
                        <a:rPr lang="en-US" dirty="0"/>
                        <a:t>1.7 V – 3.6 V</a:t>
                      </a:r>
                    </a:p>
                  </a:txBody>
                  <a:tcPr/>
                </a:tc>
                <a:extLst>
                  <a:ext uri="{0D108BD9-81ED-4DB2-BD59-A6C34878D82A}">
                    <a16:rowId xmlns:a16="http://schemas.microsoft.com/office/drawing/2014/main" val="2672302522"/>
                  </a:ext>
                </a:extLst>
              </a:tr>
              <a:tr h="370840">
                <a:tc>
                  <a:txBody>
                    <a:bodyPr/>
                    <a:lstStyle/>
                    <a:p>
                      <a:r>
                        <a:rPr lang="en-US" dirty="0"/>
                        <a:t>nRF52832 Bluetooth 5.2</a:t>
                      </a:r>
                      <a:r>
                        <a:rPr lang="lv-LV" dirty="0"/>
                        <a:t> </a:t>
                      </a:r>
                      <a:r>
                        <a:rPr lang="en-US" dirty="0"/>
                        <a:t>SoC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0.7 µA</a:t>
                      </a:r>
                    </a:p>
                  </a:txBody>
                  <a:tcPr/>
                </a:tc>
                <a:tc>
                  <a:txBody>
                    <a:bodyPr/>
                    <a:lstStyle/>
                    <a:p>
                      <a:r>
                        <a:rPr lang="en-US" dirty="0"/>
                        <a:t>-</a:t>
                      </a:r>
                    </a:p>
                  </a:txBody>
                  <a:tcPr/>
                </a:tc>
                <a:tc>
                  <a:txBody>
                    <a:bodyPr/>
                    <a:lstStyle/>
                    <a:p>
                      <a:r>
                        <a:rPr lang="en-US" dirty="0"/>
                        <a:t>1.7 V – 3.6 V</a:t>
                      </a:r>
                    </a:p>
                  </a:txBody>
                  <a:tcPr/>
                </a:tc>
                <a:extLst>
                  <a:ext uri="{0D108BD9-81ED-4DB2-BD59-A6C34878D82A}">
                    <a16:rowId xmlns:a16="http://schemas.microsoft.com/office/drawing/2014/main" val="3723307867"/>
                  </a:ext>
                </a:extLst>
              </a:tr>
              <a:tr h="370840">
                <a:tc>
                  <a:txBody>
                    <a:bodyPr/>
                    <a:lstStyle/>
                    <a:p>
                      <a:r>
                        <a:rPr lang="en-US" dirty="0"/>
                        <a:t>STM32WLE5x LoRa SoC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0.031 µA</a:t>
                      </a:r>
                    </a:p>
                  </a:txBody>
                  <a:tcPr/>
                </a:tc>
                <a:tc>
                  <a:txBody>
                    <a:bodyPr/>
                    <a:lstStyle/>
                    <a:p>
                      <a:r>
                        <a:rPr lang="en-US" dirty="0"/>
                        <a:t>87 mA</a:t>
                      </a:r>
                    </a:p>
                  </a:txBody>
                  <a:tcPr/>
                </a:tc>
                <a:tc>
                  <a:txBody>
                    <a:bodyPr/>
                    <a:lstStyle/>
                    <a:p>
                      <a:r>
                        <a:rPr lang="en-US" dirty="0"/>
                        <a:t>1.8 V – 3.6 V</a:t>
                      </a:r>
                    </a:p>
                  </a:txBody>
                  <a:tcPr/>
                </a:tc>
                <a:extLst>
                  <a:ext uri="{0D108BD9-81ED-4DB2-BD59-A6C34878D82A}">
                    <a16:rowId xmlns:a16="http://schemas.microsoft.com/office/drawing/2014/main" val="2772256248"/>
                  </a:ext>
                </a:extLst>
              </a:tr>
            </a:tbl>
          </a:graphicData>
        </a:graphic>
      </p:graphicFrame>
      <p:sp>
        <p:nvSpPr>
          <p:cNvPr id="10" name="TextBox 9">
            <a:extLst>
              <a:ext uri="{FF2B5EF4-FFF2-40B4-BE49-F238E27FC236}">
                <a16:creationId xmlns:a16="http://schemas.microsoft.com/office/drawing/2014/main" id="{738E87D5-1AD2-4686-A332-B4B60B90BF3C}"/>
              </a:ext>
            </a:extLst>
          </p:cNvPr>
          <p:cNvSpPr txBox="1"/>
          <p:nvPr/>
        </p:nvSpPr>
        <p:spPr>
          <a:xfrm>
            <a:off x="7726326" y="5490170"/>
            <a:ext cx="4307219" cy="553998"/>
          </a:xfrm>
          <a:prstGeom prst="rect">
            <a:avLst/>
          </a:prstGeom>
          <a:noFill/>
        </p:spPr>
        <p:txBody>
          <a:bodyPr wrap="square" rtlCol="0">
            <a:spAutoFit/>
          </a:bodyPr>
          <a:lstStyle/>
          <a:p>
            <a:r>
              <a:rPr lang="en-US" sz="1000" dirty="0"/>
              <a:t>[1</a:t>
            </a:r>
            <a:r>
              <a:rPr lang="lv-LV" sz="1000" dirty="0"/>
              <a:t>4</a:t>
            </a:r>
            <a:r>
              <a:rPr lang="en-US" sz="1000" dirty="0"/>
              <a:t>] Singh et.al. </a:t>
            </a:r>
            <a:r>
              <a:rPr lang="en-GB" sz="1000" i="1" dirty="0">
                <a:effectLst/>
                <a:latin typeface="Times New Roman" panose="02020603050405020304" pitchFamily="18" charset="0"/>
              </a:rPr>
              <a:t>“ </a:t>
            </a:r>
            <a:r>
              <a:rPr lang="en-US" sz="1000" dirty="0"/>
              <a:t>An overview of </a:t>
            </a:r>
            <a:r>
              <a:rPr lang="en-US" sz="1000" dirty="0" err="1"/>
              <a:t>iot</a:t>
            </a:r>
            <a:r>
              <a:rPr lang="en-US" sz="1000" dirty="0"/>
              <a:t> hardware development platforms</a:t>
            </a:r>
            <a:r>
              <a:rPr lang="en-GB" sz="1000" i="1" dirty="0">
                <a:effectLst/>
                <a:latin typeface="Times New Roman" panose="02020603050405020304" pitchFamily="18" charset="0"/>
              </a:rPr>
              <a:t>”</a:t>
            </a:r>
            <a:r>
              <a:rPr lang="en-US" sz="1000" dirty="0"/>
              <a:t>, 2020</a:t>
            </a:r>
            <a:endParaRPr lang="lv-LV" sz="1000" dirty="0"/>
          </a:p>
          <a:p>
            <a:r>
              <a:rPr lang="lv-LV" sz="1000" dirty="0"/>
              <a:t>[15] R. Balass, V. Medvedevs, A.I. Mackus, J. Ormanis, A. Ancans, </a:t>
            </a:r>
            <a:r>
              <a:rPr lang="lv-LV" sz="1000" b="1" dirty="0"/>
              <a:t>J. Judvaitis</a:t>
            </a:r>
            <a:r>
              <a:rPr lang="lv-LV" sz="1000" dirty="0"/>
              <a:t>, </a:t>
            </a:r>
            <a:r>
              <a:rPr lang="en-GB" sz="1000" i="1" dirty="0">
                <a:effectLst/>
                <a:latin typeface="Times New Roman" panose="02020603050405020304" pitchFamily="18" charset="0"/>
              </a:rPr>
              <a:t>“Precise </a:t>
            </a:r>
            <a:r>
              <a:rPr lang="en-GB" sz="1000" i="1" dirty="0" err="1">
                <a:effectLst/>
                <a:latin typeface="Times New Roman" panose="02020603050405020304" pitchFamily="18" charset="0"/>
              </a:rPr>
              <a:t>realtime</a:t>
            </a:r>
            <a:r>
              <a:rPr lang="en-GB" sz="1000" i="1" dirty="0">
                <a:effectLst/>
                <a:latin typeface="Times New Roman" panose="02020603050405020304" pitchFamily="18" charset="0"/>
              </a:rPr>
              <a:t> current consumption measurement in IoT TestBed”</a:t>
            </a:r>
            <a:r>
              <a:rPr lang="lv-LV" sz="1000" i="1" dirty="0">
                <a:effectLst/>
                <a:latin typeface="Times New Roman" panose="02020603050405020304" pitchFamily="18" charset="0"/>
              </a:rPr>
              <a:t>, 2023</a:t>
            </a:r>
            <a:endParaRPr lang="en-US" sz="1000" dirty="0"/>
          </a:p>
        </p:txBody>
      </p:sp>
      <p:graphicFrame>
        <p:nvGraphicFramePr>
          <p:cNvPr id="3" name="Table 10">
            <a:extLst>
              <a:ext uri="{FF2B5EF4-FFF2-40B4-BE49-F238E27FC236}">
                <a16:creationId xmlns:a16="http://schemas.microsoft.com/office/drawing/2014/main" id="{A6CCFC1F-DDF6-DEDE-DD78-0AC956818B83}"/>
              </a:ext>
            </a:extLst>
          </p:cNvPr>
          <p:cNvGraphicFramePr>
            <a:graphicFrameLocks noGrp="1"/>
          </p:cNvGraphicFramePr>
          <p:nvPr>
            <p:extLst>
              <p:ext uri="{D42A27DB-BD31-4B8C-83A1-F6EECF244321}">
                <p14:modId xmlns:p14="http://schemas.microsoft.com/office/powerpoint/2010/main" val="818881976"/>
              </p:ext>
            </p:extLst>
          </p:nvPr>
        </p:nvGraphicFramePr>
        <p:xfrm>
          <a:off x="7593638" y="3385551"/>
          <a:ext cx="4426394" cy="1483360"/>
        </p:xfrm>
        <a:graphic>
          <a:graphicData uri="http://schemas.openxmlformats.org/drawingml/2006/table">
            <a:tbl>
              <a:tblPr firstRow="1" bandRow="1">
                <a:tableStyleId>{5C22544A-7EE6-4342-B048-85BDC9FD1C3A}</a:tableStyleId>
              </a:tblPr>
              <a:tblGrid>
                <a:gridCol w="2214821">
                  <a:extLst>
                    <a:ext uri="{9D8B030D-6E8A-4147-A177-3AD203B41FA5}">
                      <a16:colId xmlns:a16="http://schemas.microsoft.com/office/drawing/2014/main" val="1399019436"/>
                    </a:ext>
                  </a:extLst>
                </a:gridCol>
                <a:gridCol w="1098698">
                  <a:extLst>
                    <a:ext uri="{9D8B030D-6E8A-4147-A177-3AD203B41FA5}">
                      <a16:colId xmlns:a16="http://schemas.microsoft.com/office/drawing/2014/main" val="2926796756"/>
                    </a:ext>
                  </a:extLst>
                </a:gridCol>
                <a:gridCol w="1112875">
                  <a:extLst>
                    <a:ext uri="{9D8B030D-6E8A-4147-A177-3AD203B41FA5}">
                      <a16:colId xmlns:a16="http://schemas.microsoft.com/office/drawing/2014/main" val="3361406749"/>
                    </a:ext>
                  </a:extLst>
                </a:gridCol>
              </a:tblGrid>
              <a:tr h="370840">
                <a:tc>
                  <a:txBody>
                    <a:bodyPr/>
                    <a:lstStyle/>
                    <a:p>
                      <a:r>
                        <a:rPr lang="en-US" dirty="0"/>
                        <a:t>Metric</a:t>
                      </a:r>
                    </a:p>
                  </a:txBody>
                  <a:tcPr/>
                </a:tc>
                <a:tc>
                  <a:txBody>
                    <a:bodyPr/>
                    <a:lstStyle/>
                    <a:p>
                      <a:r>
                        <a:rPr lang="en-US" dirty="0"/>
                        <a:t>Minimal</a:t>
                      </a:r>
                    </a:p>
                  </a:txBody>
                  <a:tcPr/>
                </a:tc>
                <a:tc>
                  <a:txBody>
                    <a:bodyPr/>
                    <a:lstStyle/>
                    <a:p>
                      <a:r>
                        <a:rPr lang="en-US" dirty="0"/>
                        <a:t>Maximal</a:t>
                      </a:r>
                    </a:p>
                  </a:txBody>
                  <a:tcPr/>
                </a:tc>
                <a:extLst>
                  <a:ext uri="{0D108BD9-81ED-4DB2-BD59-A6C34878D82A}">
                    <a16:rowId xmlns:a16="http://schemas.microsoft.com/office/drawing/2014/main" val="1430365883"/>
                  </a:ext>
                </a:extLst>
              </a:tr>
              <a:tr h="370840">
                <a:tc>
                  <a:txBody>
                    <a:bodyPr/>
                    <a:lstStyle/>
                    <a:p>
                      <a:r>
                        <a:rPr lang="en-US" dirty="0"/>
                        <a:t>Supply Voltage</a:t>
                      </a:r>
                    </a:p>
                  </a:txBody>
                  <a:tcPr/>
                </a:tc>
                <a:tc>
                  <a:txBody>
                    <a:bodyPr/>
                    <a:lstStyle/>
                    <a:p>
                      <a:r>
                        <a:rPr lang="en-US" dirty="0"/>
                        <a:t>3.3 V</a:t>
                      </a:r>
                    </a:p>
                  </a:txBody>
                  <a:tcPr/>
                </a:tc>
                <a:tc>
                  <a:txBody>
                    <a:bodyPr/>
                    <a:lstStyle/>
                    <a:p>
                      <a:r>
                        <a:rPr lang="en-US" dirty="0"/>
                        <a:t>15 V</a:t>
                      </a:r>
                    </a:p>
                  </a:txBody>
                  <a:tcPr/>
                </a:tc>
                <a:extLst>
                  <a:ext uri="{0D108BD9-81ED-4DB2-BD59-A6C34878D82A}">
                    <a16:rowId xmlns:a16="http://schemas.microsoft.com/office/drawing/2014/main" val="1995975995"/>
                  </a:ext>
                </a:extLst>
              </a:tr>
              <a:tr h="370840">
                <a:tc>
                  <a:txBody>
                    <a:bodyPr/>
                    <a:lstStyle/>
                    <a:p>
                      <a:r>
                        <a:rPr lang="en-US" dirty="0"/>
                        <a:t>Current consumption</a:t>
                      </a:r>
                    </a:p>
                  </a:txBody>
                  <a:tcPr/>
                </a:tc>
                <a:tc>
                  <a:txBody>
                    <a:bodyPr/>
                    <a:lstStyle/>
                    <a:p>
                      <a:r>
                        <a:rPr lang="en-US" dirty="0"/>
                        <a:t>0.03 µA </a:t>
                      </a:r>
                    </a:p>
                  </a:txBody>
                  <a:tcPr/>
                </a:tc>
                <a:tc>
                  <a:txBody>
                    <a:bodyPr/>
                    <a:lstStyle/>
                    <a:p>
                      <a:r>
                        <a:rPr lang="en-US" dirty="0"/>
                        <a:t>280 mA</a:t>
                      </a:r>
                    </a:p>
                  </a:txBody>
                  <a:tcPr/>
                </a:tc>
                <a:extLst>
                  <a:ext uri="{0D108BD9-81ED-4DB2-BD59-A6C34878D82A}">
                    <a16:rowId xmlns:a16="http://schemas.microsoft.com/office/drawing/2014/main" val="2266924308"/>
                  </a:ext>
                </a:extLst>
              </a:tr>
              <a:tr h="370840">
                <a:tc>
                  <a:txBody>
                    <a:bodyPr/>
                    <a:lstStyle/>
                    <a:p>
                      <a:r>
                        <a:rPr lang="en-US" dirty="0"/>
                        <a:t>Sample rate</a:t>
                      </a:r>
                    </a:p>
                  </a:txBody>
                  <a:tcPr/>
                </a:tc>
                <a:tc>
                  <a:txBody>
                    <a:bodyPr/>
                    <a:lstStyle/>
                    <a:p>
                      <a:r>
                        <a:rPr lang="en-US" dirty="0"/>
                        <a:t>-</a:t>
                      </a:r>
                    </a:p>
                  </a:txBody>
                  <a:tcPr/>
                </a:tc>
                <a:tc>
                  <a:txBody>
                    <a:bodyPr/>
                    <a:lstStyle/>
                    <a:p>
                      <a:r>
                        <a:rPr lang="en-US" dirty="0"/>
                        <a:t>1 MHz</a:t>
                      </a:r>
                    </a:p>
                  </a:txBody>
                  <a:tcPr/>
                </a:tc>
                <a:extLst>
                  <a:ext uri="{0D108BD9-81ED-4DB2-BD59-A6C34878D82A}">
                    <a16:rowId xmlns:a16="http://schemas.microsoft.com/office/drawing/2014/main" val="603098140"/>
                  </a:ext>
                </a:extLst>
              </a:tr>
            </a:tbl>
          </a:graphicData>
        </a:graphic>
      </p:graphicFrame>
      <p:sp>
        <p:nvSpPr>
          <p:cNvPr id="11" name="Satura vietturis 2">
            <a:extLst>
              <a:ext uri="{FF2B5EF4-FFF2-40B4-BE49-F238E27FC236}">
                <a16:creationId xmlns:a16="http://schemas.microsoft.com/office/drawing/2014/main" id="{CFCAFD52-A274-C621-8997-69DBA4B5010C}"/>
              </a:ext>
            </a:extLst>
          </p:cNvPr>
          <p:cNvSpPr txBox="1">
            <a:spLocks/>
          </p:cNvSpPr>
          <p:nvPr/>
        </p:nvSpPr>
        <p:spPr>
          <a:xfrm>
            <a:off x="7496175" y="2353415"/>
            <a:ext cx="3875925" cy="1040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Izstrādātas prasības nākošajai versijai</a:t>
            </a:r>
            <a:r>
              <a:rPr lang="lv-LV" baseline="30000" dirty="0">
                <a:latin typeface="Arial" panose="020B0604020202020204" pitchFamily="34" charset="0"/>
                <a:cs typeface="Arial" panose="020B0604020202020204" pitchFamily="34" charset="0"/>
              </a:rPr>
              <a:t>15</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871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1399520"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Ievads</a:t>
            </a:r>
            <a:endParaRPr lang="en-US" dirty="0">
              <a:solidFill>
                <a:srgbClr val="1B5089"/>
              </a:solidFill>
              <a:latin typeface="Arial" panose="020B0604020202020204" pitchFamily="34" charset="0"/>
              <a:cs typeface="Arial" panose="020B0604020202020204" pitchFamily="34" charset="0"/>
            </a:endParaRPr>
          </a:p>
        </p:txBody>
      </p:sp>
      <p:sp>
        <p:nvSpPr>
          <p:cNvPr id="3" name="Satura vietturis 2"/>
          <p:cNvSpPr>
            <a:spLocks noGrp="1"/>
          </p:cNvSpPr>
          <p:nvPr>
            <p:ph idx="4294967295"/>
          </p:nvPr>
        </p:nvSpPr>
        <p:spPr>
          <a:xfrm>
            <a:off x="418011" y="1709530"/>
            <a:ext cx="11618971" cy="4547430"/>
          </a:xfrm>
        </p:spPr>
        <p:txBody>
          <a:bodyPr>
            <a:normAutofit fontScale="92500" lnSpcReduction="10000"/>
          </a:bodyPr>
          <a:lstStyle/>
          <a:p>
            <a:pPr>
              <a:lnSpc>
                <a:spcPct val="100000"/>
              </a:lnSpc>
              <a:spcBef>
                <a:spcPts val="600"/>
              </a:spcBef>
            </a:pPr>
            <a:r>
              <a:rPr lang="lv-LV" dirty="0">
                <a:latin typeface="Arial" panose="020B0604020202020204" pitchFamily="34" charset="0"/>
                <a:cs typeface="Arial" panose="020B0604020202020204" pitchFamily="34" charset="0"/>
              </a:rPr>
              <a:t>Bezvadu sensoru tīkli </a:t>
            </a:r>
            <a:r>
              <a:rPr lang="en-US" dirty="0">
                <a:latin typeface="Arial" panose="020B0604020202020204" pitchFamily="34" charset="0"/>
                <a:cs typeface="Arial" panose="020B0604020202020204" pitchFamily="34" charset="0"/>
              </a:rPr>
              <a:t>(</a:t>
            </a:r>
            <a:r>
              <a:rPr lang="lv-LV" dirty="0">
                <a:latin typeface="Arial" panose="020B0604020202020204" pitchFamily="34" charset="0"/>
                <a:cs typeface="Arial" panose="020B0604020202020204" pitchFamily="34" charset="0"/>
              </a:rPr>
              <a:t>BST</a:t>
            </a:r>
            <a:r>
              <a:rPr lang="en-US" dirty="0">
                <a:latin typeface="Arial" panose="020B0604020202020204" pitchFamily="34" charset="0"/>
                <a:cs typeface="Arial" panose="020B0604020202020204" pitchFamily="34" charset="0"/>
              </a:rPr>
              <a:t>)</a:t>
            </a:r>
          </a:p>
          <a:p>
            <a:pPr lvl="1" algn="just">
              <a:lnSpc>
                <a:spcPct val="100000"/>
              </a:lnSpc>
              <a:spcBef>
                <a:spcPts val="600"/>
              </a:spcBef>
            </a:pPr>
            <a:r>
              <a:rPr lang="lv-LV" dirty="0">
                <a:latin typeface="Arial" panose="020B0604020202020204" pitchFamily="34" charset="0"/>
                <a:cs typeface="Arial" panose="020B0604020202020204" pitchFamily="34" charset="0"/>
              </a:rPr>
              <a:t>Mazas, zemu izmaksu iekārtas</a:t>
            </a:r>
          </a:p>
          <a:p>
            <a:pPr lvl="1" algn="just">
              <a:lnSpc>
                <a:spcPct val="100000"/>
              </a:lnSpc>
              <a:spcBef>
                <a:spcPts val="600"/>
              </a:spcBef>
            </a:pPr>
            <a:r>
              <a:rPr lang="lv-LV" dirty="0">
                <a:latin typeface="Arial" panose="020B0604020202020204" pitchFamily="34" charset="0"/>
                <a:cs typeface="Arial" panose="020B0604020202020204" pitchFamily="34" charset="0"/>
              </a:rPr>
              <a:t>Sajūt, apstrādā un pārraida datus par fizisko pasauli</a:t>
            </a:r>
          </a:p>
          <a:p>
            <a:pPr>
              <a:lnSpc>
                <a:spcPct val="100000"/>
              </a:lnSpc>
              <a:spcBef>
                <a:spcPts val="600"/>
              </a:spcBef>
            </a:pPr>
            <a:r>
              <a:rPr lang="lv-LV" dirty="0">
                <a:latin typeface="Arial" panose="020B0604020202020204" pitchFamily="34" charset="0"/>
                <a:cs typeface="Arial" panose="020B0604020202020204" pitchFamily="34" charset="0"/>
              </a:rPr>
              <a:t>Lietu Internets </a:t>
            </a:r>
            <a:r>
              <a:rPr lang="en-US" dirty="0">
                <a:latin typeface="Arial" panose="020B0604020202020204" pitchFamily="34" charset="0"/>
                <a:cs typeface="Arial" panose="020B0604020202020204" pitchFamily="34" charset="0"/>
              </a:rPr>
              <a:t>(IoT)</a:t>
            </a:r>
          </a:p>
          <a:p>
            <a:pPr lvl="1" algn="just">
              <a:lnSpc>
                <a:spcPct val="100000"/>
              </a:lnSpc>
              <a:spcBef>
                <a:spcPts val="600"/>
              </a:spcBef>
            </a:pPr>
            <a:r>
              <a:rPr lang="lv-LV" b="0" i="0" dirty="0">
                <a:solidFill>
                  <a:srgbClr val="202122"/>
                </a:solidFill>
                <a:effectLst/>
                <a:latin typeface="Arial" panose="020B0604020202020204" pitchFamily="34" charset="0"/>
              </a:rPr>
              <a:t>Fiziski objekti ar spēju sajust</a:t>
            </a:r>
          </a:p>
          <a:p>
            <a:pPr lvl="1" algn="just">
              <a:lnSpc>
                <a:spcPct val="100000"/>
              </a:lnSpc>
              <a:spcBef>
                <a:spcPts val="600"/>
              </a:spcBef>
            </a:pPr>
            <a:r>
              <a:rPr lang="lv-LV" b="0" i="0" dirty="0">
                <a:solidFill>
                  <a:srgbClr val="202122"/>
                </a:solidFill>
                <a:effectLst/>
                <a:latin typeface="Arial" panose="020B0604020202020204" pitchFamily="34" charset="0"/>
              </a:rPr>
              <a:t>Tehnoloģiju kopums savienošanai ar citām ierīcēm internetā</a:t>
            </a:r>
          </a:p>
          <a:p>
            <a:pPr algn="just">
              <a:lnSpc>
                <a:spcPct val="100000"/>
              </a:lnSpc>
              <a:spcBef>
                <a:spcPts val="600"/>
              </a:spcBef>
            </a:pPr>
            <a:r>
              <a:rPr lang="lv-LV" b="0" i="0" u="none" strike="noStrike" dirty="0">
                <a:effectLst/>
                <a:latin typeface="Arial" panose="020B0604020202020204" pitchFamily="34" charset="0"/>
              </a:rPr>
              <a:t>BST</a:t>
            </a:r>
            <a:r>
              <a:rPr lang="en-US" b="0" i="0" u="none" strike="noStrike" dirty="0">
                <a:effectLst/>
                <a:latin typeface="Arial" panose="020B0604020202020204" pitchFamily="34" charset="0"/>
              </a:rPr>
              <a:t> </a:t>
            </a:r>
            <a:r>
              <a:rPr lang="lv-LV" b="0" i="0" u="none" strike="noStrike" dirty="0">
                <a:effectLst/>
                <a:latin typeface="Arial" panose="020B0604020202020204" pitchFamily="34" charset="0"/>
              </a:rPr>
              <a:t>ir tehnoloģija, kas integrēta</a:t>
            </a:r>
            <a:r>
              <a:rPr lang="en-US" b="0" i="0" u="none" strike="noStrike" dirty="0">
                <a:effectLst/>
                <a:latin typeface="Arial" panose="020B0604020202020204" pitchFamily="34" charset="0"/>
              </a:rPr>
              <a:t> IoT </a:t>
            </a:r>
            <a:r>
              <a:rPr lang="lv-LV" b="0" i="0" u="none" strike="noStrike" dirty="0">
                <a:effectLst/>
                <a:latin typeface="Arial" panose="020B0604020202020204" pitchFamily="34" charset="0"/>
              </a:rPr>
              <a:t>ekosistēmā</a:t>
            </a:r>
            <a:r>
              <a:rPr lang="en-US" b="0" i="0" u="none" strike="noStrike" baseline="30000" dirty="0">
                <a:effectLst/>
                <a:latin typeface="Arial" panose="020B0604020202020204" pitchFamily="34" charset="0"/>
              </a:rPr>
              <a:t>1</a:t>
            </a:r>
            <a:endParaRPr lang="en-US" b="0" i="0" u="none" strike="noStrike" dirty="0">
              <a:effectLst/>
              <a:latin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Tendences</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err="1">
                <a:latin typeface="Arial" panose="020B0604020202020204" pitchFamily="34" charset="0"/>
                <a:cs typeface="Arial" panose="020B0604020202020204" pitchFamily="34" charset="0"/>
              </a:rPr>
              <a:t>Digitalizācijas</a:t>
            </a:r>
            <a:r>
              <a:rPr lang="lv-LV" dirty="0">
                <a:latin typeface="Arial" panose="020B0604020202020204" pitchFamily="34" charset="0"/>
                <a:cs typeface="Arial" panose="020B0604020202020204" pitchFamily="34" charset="0"/>
              </a:rPr>
              <a:t> attīstība uzlabo ikdienas dzīvi</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BST</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un</a:t>
            </a:r>
            <a:r>
              <a:rPr lang="en-US" dirty="0">
                <a:latin typeface="Arial" panose="020B0604020202020204" pitchFamily="34" charset="0"/>
                <a:cs typeface="Arial" panose="020B0604020202020204" pitchFamily="34" charset="0"/>
              </a:rPr>
              <a:t> IoT </a:t>
            </a:r>
            <a:r>
              <a:rPr lang="lv-LV" dirty="0">
                <a:latin typeface="Arial" panose="020B0604020202020204" pitchFamily="34" charset="0"/>
                <a:cs typeface="Arial" panose="020B0604020202020204" pitchFamily="34" charset="0"/>
              </a:rPr>
              <a:t>lietojamība aug</a:t>
            </a:r>
            <a:r>
              <a:rPr lang="en-US" dirty="0">
                <a:latin typeface="Arial" panose="020B0604020202020204" pitchFamily="34" charset="0"/>
                <a:cs typeface="Arial" panose="020B0604020202020204" pitchFamily="34" charset="0"/>
              </a:rPr>
              <a:t>;</a:t>
            </a:r>
          </a:p>
          <a:p>
            <a:pPr lvl="1">
              <a:lnSpc>
                <a:spcPct val="100000"/>
              </a:lnSpc>
              <a:spcBef>
                <a:spcPts val="600"/>
              </a:spcBef>
            </a:pPr>
            <a:r>
              <a:rPr lang="en-US" dirty="0">
                <a:latin typeface="Arial" panose="020B0604020202020204" pitchFamily="34" charset="0"/>
                <a:cs typeface="Arial" panose="020B0604020202020204" pitchFamily="34" charset="0"/>
              </a:rPr>
              <a:t>IoT </a:t>
            </a:r>
            <a:r>
              <a:rPr lang="lv-LV" dirty="0">
                <a:latin typeface="Arial" panose="020B0604020202020204" pitchFamily="34" charset="0"/>
                <a:cs typeface="Arial" panose="020B0604020202020204" pitchFamily="34" charset="0"/>
              </a:rPr>
              <a:t>tirgus </a:t>
            </a:r>
            <a:r>
              <a:rPr lang="en-US" dirty="0">
                <a:latin typeface="Arial" panose="020B0604020202020204" pitchFamily="34" charset="0"/>
                <a:cs typeface="Arial" panose="020B0604020202020204" pitchFamily="34" charset="0"/>
              </a:rPr>
              <a:t>2030</a:t>
            </a:r>
            <a:r>
              <a:rPr lang="en-US" baseline="30000" dirty="0">
                <a:latin typeface="Arial" panose="020B0604020202020204" pitchFamily="34" charset="0"/>
                <a:cs typeface="Arial" panose="020B0604020202020204" pitchFamily="34" charset="0"/>
              </a:rPr>
              <a:t>2</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&gt;555$ </a:t>
            </a:r>
            <a:r>
              <a:rPr lang="lv-LV" dirty="0">
                <a:latin typeface="Arial" panose="020B0604020202020204" pitchFamily="34" charset="0"/>
                <a:cs typeface="Arial" panose="020B0604020202020204" pitchFamily="34" charset="0"/>
              </a:rPr>
              <a:t>miljardi</a:t>
            </a:r>
            <a:endParaRPr lang="en-US" baseline="30000" dirty="0">
              <a:latin typeface="Arial" panose="020B0604020202020204" pitchFamily="34" charset="0"/>
              <a:cs typeface="Arial" panose="020B0604020202020204" pitchFamily="34" charset="0"/>
            </a:endParaRPr>
          </a:p>
          <a:p>
            <a:pPr>
              <a:lnSpc>
                <a:spcPct val="100000"/>
              </a:lnSpc>
              <a:spcBef>
                <a:spcPts val="600"/>
              </a:spcBef>
            </a:pPr>
            <a:endParaRPr lang="en-US" dirty="0">
              <a:latin typeface="Arial" panose="020B0604020202020204" pitchFamily="34" charset="0"/>
              <a:cs typeface="Arial" panose="020B0604020202020204" pitchFamily="34" charset="0"/>
            </a:endParaRPr>
          </a:p>
          <a:p>
            <a:pPr lvl="1">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a:xfrm>
            <a:off x="11535354" y="6256960"/>
            <a:ext cx="771525" cy="33268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/117</a:t>
            </a: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0" name="TextBox 9">
            <a:extLst>
              <a:ext uri="{FF2B5EF4-FFF2-40B4-BE49-F238E27FC236}">
                <a16:creationId xmlns:a16="http://schemas.microsoft.com/office/drawing/2014/main" id="{7353C7BD-DE3A-215C-A067-2BFCB783EDEF}"/>
              </a:ext>
            </a:extLst>
          </p:cNvPr>
          <p:cNvSpPr txBox="1"/>
          <p:nvPr/>
        </p:nvSpPr>
        <p:spPr>
          <a:xfrm>
            <a:off x="9093982" y="5072700"/>
            <a:ext cx="3157057" cy="1015663"/>
          </a:xfrm>
          <a:prstGeom prst="rect">
            <a:avLst/>
          </a:prstGeom>
          <a:noFill/>
        </p:spPr>
        <p:txBody>
          <a:bodyPr wrap="square">
            <a:spAutoFit/>
          </a:bodyPr>
          <a:lstStyle/>
          <a:p>
            <a:r>
              <a:rPr lang="en-US" sz="1200" b="0" i="0" dirty="0">
                <a:effectLst/>
                <a:latin typeface="Times New Roman" panose="02020603050405020304" pitchFamily="18" charset="0"/>
              </a:rPr>
              <a:t>[1] </a:t>
            </a:r>
            <a:r>
              <a:rPr lang="lv-LV" sz="1200" b="0" i="0" dirty="0" err="1">
                <a:effectLst/>
                <a:latin typeface="Times New Roman" panose="02020603050405020304" pitchFamily="18" charset="0"/>
              </a:rPr>
              <a:t>Manrique</a:t>
            </a:r>
            <a:r>
              <a:rPr lang="en-US" sz="1200" b="0" i="0" dirty="0">
                <a:effectLst/>
                <a:latin typeface="Times New Roman" panose="02020603050405020304" pitchFamily="18" charset="0"/>
              </a:rPr>
              <a:t> et.al. “Contrasting internet of</a:t>
            </a:r>
            <a:br>
              <a:rPr lang="en-US" sz="1200" dirty="0"/>
            </a:br>
            <a:r>
              <a:rPr lang="en-US" sz="1200" b="0" i="0" dirty="0">
                <a:effectLst/>
                <a:latin typeface="Times New Roman" panose="02020603050405020304" pitchFamily="18" charset="0"/>
              </a:rPr>
              <a:t>things and wireless sensor network from a conceptual overview”, 2016</a:t>
            </a:r>
          </a:p>
          <a:p>
            <a:r>
              <a:rPr lang="en-US" sz="1200" b="0" i="0" dirty="0">
                <a:effectLst/>
                <a:latin typeface="Times New Roman" panose="02020603050405020304" pitchFamily="18" charset="0"/>
              </a:rPr>
              <a:t>[2] Consumer IoT market size &amp; trends analysis report 2030 by Grand View Research.</a:t>
            </a:r>
            <a:endParaRPr lang="lv-LV" sz="1200" dirty="0"/>
          </a:p>
        </p:txBody>
      </p:sp>
    </p:spTree>
    <p:extLst>
      <p:ext uri="{BB962C8B-B14F-4D97-AF65-F5344CB8AC3E}">
        <p14:creationId xmlns:p14="http://schemas.microsoft.com/office/powerpoint/2010/main" val="3079387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1350526" cy="1099996"/>
          </a:xfrm>
        </p:spPr>
        <p:txBody>
          <a:bodyPr>
            <a:noAutofit/>
          </a:bodyPr>
          <a:lstStyle/>
          <a:p>
            <a:r>
              <a:rPr lang="en-US" dirty="0" err="1">
                <a:solidFill>
                  <a:srgbClr val="1B5089"/>
                </a:solidFill>
                <a:latin typeface="Arial" panose="020B0604020202020204" pitchFamily="34" charset="0"/>
                <a:cs typeface="Arial" panose="020B0604020202020204" pitchFamily="34" charset="0"/>
              </a:rPr>
              <a:t>Skriptējama</a:t>
            </a:r>
            <a:r>
              <a:rPr lang="en-US" dirty="0">
                <a:solidFill>
                  <a:srgbClr val="1B5089"/>
                </a:solidFill>
                <a:latin typeface="Arial" panose="020B0604020202020204" pitchFamily="34" charset="0"/>
                <a:cs typeface="Arial" panose="020B0604020202020204" pitchFamily="34" charset="0"/>
              </a:rPr>
              <a:t> </a:t>
            </a:r>
            <a:r>
              <a:rPr lang="en-US" dirty="0" err="1">
                <a:solidFill>
                  <a:srgbClr val="1B5089"/>
                </a:solidFill>
                <a:latin typeface="Arial" panose="020B0604020202020204" pitchFamily="34" charset="0"/>
                <a:cs typeface="Arial" panose="020B0604020202020204" pitchFamily="34" charset="0"/>
              </a:rPr>
              <a:t>saskarne</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16" name="Satura vietturis 2">
            <a:extLst>
              <a:ext uri="{FF2B5EF4-FFF2-40B4-BE49-F238E27FC236}">
                <a16:creationId xmlns:a16="http://schemas.microsoft.com/office/drawing/2014/main" id="{26E16FA9-FCE2-4209-B87A-2A041725C63D}"/>
              </a:ext>
            </a:extLst>
          </p:cNvPr>
          <p:cNvSpPr txBox="1">
            <a:spLocks/>
          </p:cNvSpPr>
          <p:nvPr/>
        </p:nvSpPr>
        <p:spPr>
          <a:xfrm>
            <a:off x="570411" y="1861930"/>
            <a:ext cx="10516689" cy="42645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Komandrindas </a:t>
            </a:r>
            <a:r>
              <a:rPr lang="lv-LV" dirty="0" err="1">
                <a:latin typeface="Arial" panose="020B0604020202020204" pitchFamily="34" charset="0"/>
                <a:cs typeface="Arial" panose="020B0604020202020204" pitchFamily="34" charset="0"/>
              </a:rPr>
              <a:t>saskarne</a:t>
            </a:r>
            <a:endParaRPr lang="lv-LV"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Komandu izpilde pa vienai vai čaulas režīmā</a:t>
            </a:r>
          </a:p>
          <a:p>
            <a:pPr>
              <a:lnSpc>
                <a:spcPct val="100000"/>
              </a:lnSpc>
              <a:spcBef>
                <a:spcPts val="600"/>
              </a:spcBef>
            </a:pPr>
            <a:r>
              <a:rPr lang="lv-LV" dirty="0">
                <a:latin typeface="Arial" panose="020B0604020202020204" pitchFamily="34" charset="0"/>
                <a:cs typeface="Arial" panose="020B0604020202020204" pitchFamily="34" charset="0"/>
              </a:rPr>
              <a:t>Atvieglota integrēšana, </a:t>
            </a:r>
            <a:r>
              <a:rPr lang="lv-LV" dirty="0" err="1">
                <a:latin typeface="Arial" panose="020B0604020202020204" pitchFamily="34" charset="0"/>
                <a:cs typeface="Arial" panose="020B0604020202020204" pitchFamily="34" charset="0"/>
              </a:rPr>
              <a:t>skriptēšana</a:t>
            </a:r>
            <a:r>
              <a:rPr lang="lv-LV" dirty="0">
                <a:latin typeface="Arial" panose="020B0604020202020204" pitchFamily="34" charset="0"/>
                <a:cs typeface="Arial" panose="020B0604020202020204" pitchFamily="34" charset="0"/>
              </a:rPr>
              <a:t> un paplašināšana:</a:t>
            </a:r>
          </a:p>
          <a:p>
            <a:pPr lvl="1">
              <a:lnSpc>
                <a:spcPct val="100000"/>
              </a:lnSpc>
              <a:spcBef>
                <a:spcPts val="600"/>
              </a:spcBef>
            </a:pPr>
            <a:r>
              <a:rPr lang="lv-LV" dirty="0">
                <a:latin typeface="Arial" panose="020B0604020202020204" pitchFamily="34" charset="0"/>
                <a:cs typeface="Arial" panose="020B0604020202020204" pitchFamily="34" charset="0"/>
              </a:rPr>
              <a:t>Tīmeklī bāzēta </a:t>
            </a:r>
            <a:r>
              <a:rPr lang="lv-LV" dirty="0" err="1">
                <a:latin typeface="Arial" panose="020B0604020202020204" pitchFamily="34" charset="0"/>
                <a:cs typeface="Arial" panose="020B0604020202020204" pitchFamily="34" charset="0"/>
              </a:rPr>
              <a:t>saskarne</a:t>
            </a:r>
            <a:endParaRPr lang="lv-LV"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Grafiskā </a:t>
            </a:r>
            <a:r>
              <a:rPr lang="lv-LV" dirty="0" err="1">
                <a:latin typeface="Arial" panose="020B0604020202020204" pitchFamily="34" charset="0"/>
                <a:cs typeface="Arial" panose="020B0604020202020204" pitchFamily="34" charset="0"/>
              </a:rPr>
              <a:t>saskarne</a:t>
            </a:r>
            <a:endParaRPr lang="lv-LV"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Integrēšana eksistējošās izstrādes vidēs:</a:t>
            </a:r>
          </a:p>
          <a:p>
            <a:pPr lvl="2">
              <a:lnSpc>
                <a:spcPct val="100000"/>
              </a:lnSpc>
              <a:spcBef>
                <a:spcPts val="600"/>
              </a:spcBef>
            </a:pPr>
            <a:r>
              <a:rPr lang="lv-LV" dirty="0">
                <a:latin typeface="Arial" panose="020B0604020202020204" pitchFamily="34" charset="0"/>
                <a:cs typeface="Arial" panose="020B0604020202020204" pitchFamily="34" charset="0"/>
              </a:rPr>
              <a:t>VS Code</a:t>
            </a:r>
          </a:p>
          <a:p>
            <a:pPr lvl="2">
              <a:lnSpc>
                <a:spcPct val="100000"/>
              </a:lnSpc>
              <a:spcBef>
                <a:spcPts val="600"/>
              </a:spcBef>
            </a:pPr>
            <a:r>
              <a:rPr lang="lv-LV" dirty="0" err="1">
                <a:latin typeface="Arial" panose="020B0604020202020204" pitchFamily="34" charset="0"/>
                <a:cs typeface="Arial" panose="020B0604020202020204" pitchFamily="34" charset="0"/>
              </a:rPr>
              <a:t>Eclipse</a:t>
            </a:r>
            <a:endParaRPr lang="lv-LV" dirty="0">
              <a:latin typeface="Arial" panose="020B0604020202020204" pitchFamily="34" charset="0"/>
              <a:cs typeface="Arial" panose="020B0604020202020204" pitchFamily="34" charset="0"/>
            </a:endParaRPr>
          </a:p>
          <a:p>
            <a:pPr lvl="2">
              <a:lnSpc>
                <a:spcPct val="100000"/>
              </a:lnSpc>
              <a:spcBef>
                <a:spcPts val="600"/>
              </a:spcBef>
            </a:pPr>
            <a:r>
              <a:rPr lang="lv-LV" dirty="0">
                <a:latin typeface="Arial" panose="020B0604020202020204" pitchFamily="34" charset="0"/>
                <a:cs typeface="Arial" panose="020B0604020202020204" pitchFamily="34" charset="0"/>
              </a:rPr>
              <a:t>Atom</a:t>
            </a:r>
          </a:p>
          <a:p>
            <a:pPr lvl="2">
              <a:lnSpc>
                <a:spcPct val="100000"/>
              </a:lnSpc>
              <a:spcBef>
                <a:spcPts val="600"/>
              </a:spcBef>
            </a:pPr>
            <a:r>
              <a:rPr lang="lv-LV" dirty="0" err="1">
                <a:latin typeface="Arial" panose="020B0604020202020204" pitchFamily="34" charset="0"/>
                <a:cs typeface="Arial" panose="020B0604020202020204" pitchFamily="34" charset="0"/>
              </a:rPr>
              <a:t>Sublime</a:t>
            </a:r>
            <a:r>
              <a:rPr lang="lv-LV" dirty="0">
                <a:latin typeface="Arial" panose="020B0604020202020204" pitchFamily="34" charset="0"/>
                <a:cs typeface="Arial" panose="020B0604020202020204" pitchFamily="34" charset="0"/>
              </a:rPr>
              <a:t>, u.c.</a:t>
            </a:r>
          </a:p>
          <a:p>
            <a:pPr>
              <a:lnSpc>
                <a:spcPct val="100000"/>
              </a:lnSpc>
              <a:spcBef>
                <a:spcPts val="600"/>
              </a:spcBef>
            </a:pPr>
            <a:endParaRPr lang="lv-LV" dirty="0">
              <a:latin typeface="Arial" panose="020B0604020202020204" pitchFamily="34" charset="0"/>
              <a:cs typeface="Arial" panose="020B0604020202020204" pitchFamily="34" charset="0"/>
            </a:endParaRPr>
          </a:p>
          <a:p>
            <a:pPr>
              <a:lnSpc>
                <a:spcPct val="100000"/>
              </a:lnSpc>
              <a:spcBef>
                <a:spcPts val="600"/>
              </a:spcBef>
            </a:pPr>
            <a:endParaRPr lang="lv-LV" dirty="0">
              <a:latin typeface="Arial" panose="020B0604020202020204" pitchFamily="34" charset="0"/>
              <a:cs typeface="Arial" panose="020B0604020202020204" pitchFamily="34" charset="0"/>
            </a:endParaRPr>
          </a:p>
          <a:p>
            <a:pPr lvl="1">
              <a:lnSpc>
                <a:spcPct val="100000"/>
              </a:lnSpc>
              <a:spcBef>
                <a:spcPts val="600"/>
              </a:spcBef>
            </a:pPr>
            <a:endParaRPr lang="lv-LV" dirty="0">
              <a:latin typeface="Arial" panose="020B0604020202020204" pitchFamily="34" charset="0"/>
              <a:cs typeface="Arial" panose="020B0604020202020204" pitchFamily="34" charset="0"/>
            </a:endParaRPr>
          </a:p>
          <a:p>
            <a:pPr>
              <a:lnSpc>
                <a:spcPct val="100000"/>
              </a:lnSpc>
              <a:spcBef>
                <a:spcPts val="600"/>
              </a:spcBef>
            </a:pPr>
            <a:endParaRPr lang="lv-LV"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750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Darba plūsma</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16" name="Satura vietturis 2">
            <a:extLst>
              <a:ext uri="{FF2B5EF4-FFF2-40B4-BE49-F238E27FC236}">
                <a16:creationId xmlns:a16="http://schemas.microsoft.com/office/drawing/2014/main" id="{26E16FA9-FCE2-4209-B87A-2A041725C63D}"/>
              </a:ext>
            </a:extLst>
          </p:cNvPr>
          <p:cNvSpPr txBox="1">
            <a:spLocks/>
          </p:cNvSpPr>
          <p:nvPr/>
        </p:nvSpPr>
        <p:spPr>
          <a:xfrm>
            <a:off x="570412" y="1861930"/>
            <a:ext cx="4580942"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Galvenais koncepts - projekts</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Eksperimenti ir projektu instances</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Veicina</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Atkārtojamību</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Dalīšanos ar projektiem</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Automatizāciju</a:t>
            </a:r>
            <a:endParaRPr lang="en-US" dirty="0">
              <a:latin typeface="Arial" panose="020B0604020202020204" pitchFamily="34" charset="0"/>
              <a:cs typeface="Arial" panose="020B0604020202020204" pitchFamily="34" charset="0"/>
            </a:endParaRPr>
          </a:p>
          <a:p>
            <a:pPr lvl="1">
              <a:lnSpc>
                <a:spcPct val="100000"/>
              </a:lnSpc>
              <a:spcBef>
                <a:spcPts val="600"/>
              </a:spcBef>
            </a:pPr>
            <a:endParaRPr lang="en-US" dirty="0">
              <a:latin typeface="Arial" panose="020B0604020202020204" pitchFamily="34" charset="0"/>
              <a:cs typeface="Arial" panose="020B0604020202020204" pitchFamily="34" charset="0"/>
            </a:endParaRPr>
          </a:p>
          <a:p>
            <a:pPr>
              <a:lnSpc>
                <a:spcPct val="100000"/>
              </a:lnSpc>
              <a:spcBef>
                <a:spcPts val="600"/>
              </a:spcBef>
            </a:pP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C400254-7A16-474F-B07E-6D10ABFB4735}"/>
              </a:ext>
            </a:extLst>
          </p:cNvPr>
          <p:cNvPicPr>
            <a:picLocks noChangeAspect="1"/>
          </p:cNvPicPr>
          <p:nvPr/>
        </p:nvPicPr>
        <p:blipFill>
          <a:blip r:embed="rId5"/>
          <a:stretch>
            <a:fillRect/>
          </a:stretch>
        </p:blipFill>
        <p:spPr>
          <a:xfrm>
            <a:off x="5482799" y="825609"/>
            <a:ext cx="6465685" cy="5148470"/>
          </a:xfrm>
          <a:prstGeom prst="rect">
            <a:avLst/>
          </a:prstGeom>
        </p:spPr>
      </p:pic>
    </p:spTree>
    <p:extLst>
      <p:ext uri="{BB962C8B-B14F-4D97-AF65-F5344CB8AC3E}">
        <p14:creationId xmlns:p14="http://schemas.microsoft.com/office/powerpoint/2010/main" val="2590519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Lietotāja rokasgrāmata</a:t>
            </a: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16" name="Satura vietturis 2">
            <a:extLst>
              <a:ext uri="{FF2B5EF4-FFF2-40B4-BE49-F238E27FC236}">
                <a16:creationId xmlns:a16="http://schemas.microsoft.com/office/drawing/2014/main" id="{26E16FA9-FCE2-4209-B87A-2A041725C63D}"/>
              </a:ext>
            </a:extLst>
          </p:cNvPr>
          <p:cNvSpPr txBox="1">
            <a:spLocks/>
          </p:cNvSpPr>
          <p:nvPr/>
        </p:nvSpPr>
        <p:spPr>
          <a:xfrm>
            <a:off x="570411" y="18619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lv-LV" dirty="0">
                <a:latin typeface="Arial" panose="020B0604020202020204" pitchFamily="34" charset="0"/>
                <a:cs typeface="Arial" panose="020B0604020202020204" pitchFamily="34" charset="0"/>
              </a:rPr>
              <a:t>Galvenās nodaļas</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Piekļuves iegūšana</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Uzbūve</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Lietotāja saskarnes koncepti</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Darba plūsmas apraksts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Vienkārša eksperimenta apraksts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Sarežģīta eksperimenta apraksts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Lietotāju saskarnes apraksts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en-US" dirty="0">
                <a:latin typeface="Arial" panose="020B0604020202020204" pitchFamily="34" charset="0"/>
                <a:cs typeface="Arial" panose="020B0604020202020204" pitchFamily="34" charset="0"/>
              </a:rPr>
              <a:t>“</a:t>
            </a:r>
            <a:r>
              <a:rPr lang="lv-LV" dirty="0">
                <a:latin typeface="Arial" panose="020B0604020202020204" pitchFamily="34" charset="0"/>
                <a:cs typeface="Arial" panose="020B0604020202020204" pitchFamily="34" charset="0"/>
              </a:rPr>
              <a:t>Špikeris</a:t>
            </a:r>
            <a:r>
              <a:rPr lang="en-US" dirty="0">
                <a:latin typeface="Arial" panose="020B0604020202020204" pitchFamily="34" charset="0"/>
                <a:cs typeface="Arial" panose="020B0604020202020204" pitchFamily="34" charset="0"/>
              </a:rPr>
              <a:t>”</a:t>
            </a:r>
          </a:p>
          <a:p>
            <a:pPr>
              <a:lnSpc>
                <a:spcPct val="100000"/>
              </a:lnSpc>
              <a:spcBef>
                <a:spcPts val="600"/>
              </a:spcBef>
            </a:pPr>
            <a:endParaRPr lang="en-US" dirty="0">
              <a:latin typeface="Arial" panose="020B0604020202020204" pitchFamily="34" charset="0"/>
              <a:cs typeface="Arial" panose="020B0604020202020204" pitchFamily="34" charset="0"/>
            </a:endParaRPr>
          </a:p>
          <a:p>
            <a:pPr>
              <a:lnSpc>
                <a:spcPct val="100000"/>
              </a:lnSpc>
              <a:spcBef>
                <a:spcPts val="600"/>
              </a:spcBef>
            </a:pPr>
            <a:endParaRPr lang="en-US" dirty="0">
              <a:latin typeface="Arial" panose="020B0604020202020204" pitchFamily="34" charset="0"/>
              <a:cs typeface="Arial" panose="020B0604020202020204" pitchFamily="34" charset="0"/>
            </a:endParaRPr>
          </a:p>
          <a:p>
            <a:pPr lvl="1">
              <a:lnSpc>
                <a:spcPct val="100000"/>
              </a:lnSpc>
              <a:spcBef>
                <a:spcPts val="600"/>
              </a:spcBef>
            </a:pPr>
            <a:endParaRPr lang="en-US" dirty="0">
              <a:latin typeface="Arial" panose="020B0604020202020204" pitchFamily="34" charset="0"/>
              <a:cs typeface="Arial" panose="020B0604020202020204" pitchFamily="34" charset="0"/>
            </a:endParaRPr>
          </a:p>
          <a:p>
            <a:pPr>
              <a:lnSpc>
                <a:spcPct val="100000"/>
              </a:lnSpc>
              <a:spcBef>
                <a:spcPts val="600"/>
              </a:spcBef>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901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numCol="1"/>
          <a:lstStyle/>
          <a:p>
            <a:pPr marL="0" indent="0">
              <a:buNone/>
            </a:pPr>
            <a:r>
              <a:rPr lang="lv-LV" dirty="0"/>
              <a:t>Testgultnes platformas lietojumi</a:t>
            </a:r>
            <a:endParaRPr lang="en-US" dirty="0"/>
          </a:p>
        </p:txBody>
      </p:sp>
      <p:grpSp>
        <p:nvGrpSpPr>
          <p:cNvPr id="3" name="Group 2">
            <a:extLst>
              <a:ext uri="{FF2B5EF4-FFF2-40B4-BE49-F238E27FC236}">
                <a16:creationId xmlns:a16="http://schemas.microsoft.com/office/drawing/2014/main" id="{D2A371C4-442B-41F1-8395-D3C5006DF8DC}"/>
              </a:ext>
            </a:extLst>
          </p:cNvPr>
          <p:cNvGrpSpPr/>
          <p:nvPr/>
        </p:nvGrpSpPr>
        <p:grpSpPr>
          <a:xfrm>
            <a:off x="5886452" y="1623672"/>
            <a:ext cx="2143123" cy="1113126"/>
            <a:chOff x="5886452" y="1623672"/>
            <a:chExt cx="2143123" cy="1113126"/>
          </a:xfrm>
        </p:grpSpPr>
        <p:pic>
          <p:nvPicPr>
            <p:cNvPr id="4" name="Picture 3">
              <a:extLst>
                <a:ext uri="{FF2B5EF4-FFF2-40B4-BE49-F238E27FC236}">
                  <a16:creationId xmlns:a16="http://schemas.microsoft.com/office/drawing/2014/main" id="{A17A2989-E36A-46E9-AAF6-AD9B4C33E7A7}"/>
                </a:ext>
              </a:extLst>
            </p:cNvPr>
            <p:cNvPicPr>
              <a:picLocks noChangeAspect="1"/>
            </p:cNvPicPr>
            <p:nvPr/>
          </p:nvPicPr>
          <p:blipFill rotWithShape="1">
            <a:blip r:embed="rId3">
              <a:extLst>
                <a:ext uri="{28A0092B-C50C-407E-A947-70E740481C1C}">
                  <a14:useLocalDpi xmlns:a14="http://schemas.microsoft.com/office/drawing/2010/main" val="0"/>
                </a:ext>
              </a:extLst>
            </a:blip>
            <a:srcRect l="33857" r="38717"/>
            <a:stretch/>
          </p:blipFill>
          <p:spPr>
            <a:xfrm>
              <a:off x="7107358" y="1623672"/>
              <a:ext cx="922217" cy="11131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A6D1240-7B72-4B2C-9653-E86987F37AE3}"/>
                </a:ext>
              </a:extLst>
            </p:cNvPr>
            <p:cNvPicPr>
              <a:picLocks noChangeAspect="1"/>
            </p:cNvPicPr>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3500"/>
                      </a14:imgEffect>
                      <a14:imgEffect>
                        <a14:brightnessContrast bright="70000" contrast="-70000"/>
                      </a14:imgEffect>
                    </a14:imgLayer>
                  </a14:imgProps>
                </a:ext>
                <a:ext uri="{28A0092B-C50C-407E-A947-70E740481C1C}">
                  <a14:useLocalDpi xmlns:a14="http://schemas.microsoft.com/office/drawing/2010/main" val="0"/>
                </a:ext>
              </a:extLst>
            </a:blip>
            <a:srcRect t="39332" r="65310"/>
            <a:stretch/>
          </p:blipFill>
          <p:spPr>
            <a:xfrm>
              <a:off x="5886452" y="1828800"/>
              <a:ext cx="1243505" cy="7199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904947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Izmantošanas gadījumu statistika</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D8B09D40-B0FF-447F-0D47-C764DD61926A}"/>
              </a:ext>
            </a:extLst>
          </p:cNvPr>
          <p:cNvSpPr txBox="1">
            <a:spLocks/>
          </p:cNvSpPr>
          <p:nvPr/>
        </p:nvSpPr>
        <p:spPr>
          <a:xfrm>
            <a:off x="418012" y="1709531"/>
            <a:ext cx="5459278" cy="28694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dirty="0">
                <a:latin typeface="Arial" panose="020B0604020202020204" pitchFamily="34" charset="0"/>
                <a:cs typeface="Arial" panose="020B0604020202020204" pitchFamily="34" charset="0"/>
              </a:rPr>
              <a:t>7 </a:t>
            </a:r>
            <a:r>
              <a:rPr lang="lv-LV" dirty="0">
                <a:latin typeface="Arial" panose="020B0604020202020204" pitchFamily="34" charset="0"/>
                <a:cs typeface="Arial" panose="020B0604020202020204" pitchFamily="34" charset="0"/>
              </a:rPr>
              <a:t>izmantošanas gadījumi</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en-US" dirty="0">
                <a:latin typeface="Arial" panose="020B0604020202020204" pitchFamily="34" charset="0"/>
                <a:cs typeface="Arial" panose="020B0604020202020204" pitchFamily="34" charset="0"/>
              </a:rPr>
              <a:t>5 </a:t>
            </a:r>
            <a:r>
              <a:rPr lang="lv-LV" dirty="0">
                <a:latin typeface="Arial" panose="020B0604020202020204" pitchFamily="34" charset="0"/>
                <a:cs typeface="Arial" panose="020B0604020202020204" pitchFamily="34" charset="0"/>
              </a:rPr>
              <a:t>saistīti ar pētniecību </a:t>
            </a:r>
            <a:r>
              <a:rPr lang="en-US" sz="2000" dirty="0">
                <a:latin typeface="Arial" panose="020B0604020202020204" pitchFamily="34" charset="0"/>
                <a:cs typeface="Arial" panose="020B0604020202020204" pitchFamily="34" charset="0"/>
              </a:rPr>
              <a:t>(2 </a:t>
            </a:r>
            <a:r>
              <a:rPr lang="lv-LV" sz="2000" dirty="0">
                <a:latin typeface="Arial" panose="020B0604020202020204" pitchFamily="34" charset="0"/>
                <a:cs typeface="Arial" panose="020B0604020202020204" pitchFamily="34" charset="0"/>
              </a:rPr>
              <a:t>vēl noris</a:t>
            </a:r>
            <a:r>
              <a:rPr lang="en-US" sz="20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2">
              <a:lnSpc>
                <a:spcPct val="100000"/>
              </a:lnSpc>
              <a:spcBef>
                <a:spcPts val="600"/>
              </a:spcBef>
            </a:pPr>
            <a:r>
              <a:rPr lang="en-US" dirty="0">
                <a:latin typeface="Arial" panose="020B0604020202020204" pitchFamily="34" charset="0"/>
                <a:cs typeface="Arial" panose="020B0604020202020204" pitchFamily="34" charset="0"/>
              </a:rPr>
              <a:t>3 </a:t>
            </a:r>
            <a:r>
              <a:rPr lang="lv-LV" dirty="0">
                <a:latin typeface="Arial" panose="020B0604020202020204" pitchFamily="34" charset="0"/>
                <a:cs typeface="Arial" panose="020B0604020202020204" pitchFamily="34" charset="0"/>
              </a:rPr>
              <a:t>saistīti </a:t>
            </a:r>
            <a:r>
              <a:rPr lang="en-US" dirty="0">
                <a:latin typeface="Arial" panose="020B0604020202020204" pitchFamily="34" charset="0"/>
                <a:cs typeface="Arial" panose="020B0604020202020204" pitchFamily="34" charset="0"/>
              </a:rPr>
              <a:t>E</a:t>
            </a:r>
            <a:r>
              <a:rPr lang="lv-LV"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Apvārsnis</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ietvara projektiem</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en-US" dirty="0">
                <a:latin typeface="Arial" panose="020B0604020202020204" pitchFamily="34" charset="0"/>
                <a:cs typeface="Arial" panose="020B0604020202020204" pitchFamily="34" charset="0"/>
              </a:rPr>
              <a:t>1 </a:t>
            </a:r>
            <a:r>
              <a:rPr lang="lv-LV" dirty="0">
                <a:latin typeface="Arial" panose="020B0604020202020204" pitchFamily="34" charset="0"/>
                <a:cs typeface="Arial" panose="020B0604020202020204" pitchFamily="34" charset="0"/>
              </a:rPr>
              <a:t>saistīts ar izglītību</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en-US" dirty="0">
                <a:latin typeface="Arial" panose="020B0604020202020204" pitchFamily="34" charset="0"/>
                <a:cs typeface="Arial" panose="020B0604020202020204" pitchFamily="34" charset="0"/>
              </a:rPr>
              <a:t>1 </a:t>
            </a:r>
            <a:r>
              <a:rPr lang="lv-LV" dirty="0">
                <a:latin typeface="Arial" panose="020B0604020202020204" pitchFamily="34" charset="0"/>
                <a:cs typeface="Arial" panose="020B0604020202020204" pitchFamily="34" charset="0"/>
              </a:rPr>
              <a:t>saistīts ar publicitāti</a:t>
            </a:r>
            <a:endParaRPr lang="en-US" dirty="0">
              <a:latin typeface="Arial" panose="020B0604020202020204" pitchFamily="34" charset="0"/>
              <a:cs typeface="Arial" panose="020B0604020202020204" pitchFamily="34" charset="0"/>
            </a:endParaRPr>
          </a:p>
          <a:p>
            <a:pPr>
              <a:lnSpc>
                <a:spcPct val="100000"/>
              </a:lnSpc>
              <a:spcBef>
                <a:spcPts val="600"/>
              </a:spcBef>
            </a:pPr>
            <a:r>
              <a:rPr lang="en-US" dirty="0">
                <a:latin typeface="Arial" panose="020B0604020202020204" pitchFamily="34" charset="0"/>
                <a:cs typeface="Arial" panose="020B0604020202020204" pitchFamily="34" charset="0"/>
              </a:rPr>
              <a:t>TRL</a:t>
            </a:r>
            <a:r>
              <a:rPr lang="lv-LV" dirty="0">
                <a:latin typeface="Arial" panose="020B0604020202020204" pitchFamily="34" charset="0"/>
                <a:cs typeface="Arial" panose="020B0604020202020204" pitchFamily="34" charset="0"/>
              </a:rPr>
              <a:t> no</a:t>
            </a:r>
            <a:r>
              <a:rPr lang="en-US" dirty="0">
                <a:latin typeface="Arial" panose="020B0604020202020204" pitchFamily="34" charset="0"/>
                <a:cs typeface="Arial" panose="020B0604020202020204" pitchFamily="34" charset="0"/>
              </a:rPr>
              <a:t> 3 </a:t>
            </a:r>
            <a:r>
              <a:rPr lang="lv-LV" dirty="0">
                <a:latin typeface="Arial" panose="020B0604020202020204" pitchFamily="34" charset="0"/>
                <a:cs typeface="Arial" panose="020B0604020202020204" pitchFamily="34" charset="0"/>
              </a:rPr>
              <a:t>līdz</a:t>
            </a:r>
            <a:r>
              <a:rPr lang="en-US" dirty="0">
                <a:latin typeface="Arial" panose="020B0604020202020204" pitchFamily="34" charset="0"/>
                <a:cs typeface="Arial" panose="020B0604020202020204" pitchFamily="34" charset="0"/>
              </a:rPr>
              <a:t> 7</a:t>
            </a:r>
          </a:p>
          <a:p>
            <a:pPr>
              <a:lnSpc>
                <a:spcPct val="100000"/>
              </a:lnSpc>
              <a:spcBef>
                <a:spcPts val="600"/>
              </a:spcBef>
            </a:pP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25F77DA-374A-CD36-C1DC-FCF545A1E327}"/>
              </a:ext>
            </a:extLst>
          </p:cNvPr>
          <p:cNvPicPr>
            <a:picLocks noChangeAspect="1"/>
          </p:cNvPicPr>
          <p:nvPr/>
        </p:nvPicPr>
        <p:blipFill>
          <a:blip r:embed="rId5"/>
          <a:stretch>
            <a:fillRect/>
          </a:stretch>
        </p:blipFill>
        <p:spPr>
          <a:xfrm>
            <a:off x="6219846" y="1326328"/>
            <a:ext cx="5553030" cy="4166149"/>
          </a:xfrm>
          <a:prstGeom prst="rect">
            <a:avLst/>
          </a:prstGeom>
        </p:spPr>
      </p:pic>
    </p:spTree>
    <p:extLst>
      <p:ext uri="{BB962C8B-B14F-4D97-AF65-F5344CB8AC3E}">
        <p14:creationId xmlns:p14="http://schemas.microsoft.com/office/powerpoint/2010/main" val="932566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Izmantošanas gadījumu kopskats</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pic>
        <p:nvPicPr>
          <p:cNvPr id="3" name="Picture 2">
            <a:extLst>
              <a:ext uri="{FF2B5EF4-FFF2-40B4-BE49-F238E27FC236}">
                <a16:creationId xmlns:a16="http://schemas.microsoft.com/office/drawing/2014/main" id="{A3788863-A49E-8078-B2DC-40C2029B1588}"/>
              </a:ext>
            </a:extLst>
          </p:cNvPr>
          <p:cNvPicPr>
            <a:picLocks noChangeAspect="1"/>
          </p:cNvPicPr>
          <p:nvPr/>
        </p:nvPicPr>
        <p:blipFill>
          <a:blip r:embed="rId5"/>
          <a:stretch>
            <a:fillRect/>
          </a:stretch>
        </p:blipFill>
        <p:spPr>
          <a:xfrm>
            <a:off x="494053" y="1307771"/>
            <a:ext cx="10059804" cy="4629796"/>
          </a:xfrm>
          <a:prstGeom prst="rect">
            <a:avLst/>
          </a:prstGeom>
        </p:spPr>
      </p:pic>
    </p:spTree>
    <p:extLst>
      <p:ext uri="{BB962C8B-B14F-4D97-AF65-F5344CB8AC3E}">
        <p14:creationId xmlns:p14="http://schemas.microsoft.com/office/powerpoint/2010/main" val="2491418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numCol="1"/>
          <a:lstStyle/>
          <a:p>
            <a:pPr marL="0" indent="0">
              <a:buNone/>
            </a:pPr>
            <a:r>
              <a:rPr lang="lv-LV" dirty="0"/>
              <a:t>Kopsavilkums</a:t>
            </a:r>
            <a:endParaRPr lang="en-US" dirty="0"/>
          </a:p>
        </p:txBody>
      </p:sp>
      <p:grpSp>
        <p:nvGrpSpPr>
          <p:cNvPr id="3" name="Group 2">
            <a:extLst>
              <a:ext uri="{FF2B5EF4-FFF2-40B4-BE49-F238E27FC236}">
                <a16:creationId xmlns:a16="http://schemas.microsoft.com/office/drawing/2014/main" id="{D1E410DB-7B0F-4220-AD5C-F3097CF5EC6A}"/>
              </a:ext>
            </a:extLst>
          </p:cNvPr>
          <p:cNvGrpSpPr/>
          <p:nvPr/>
        </p:nvGrpSpPr>
        <p:grpSpPr>
          <a:xfrm>
            <a:off x="5886452" y="1623672"/>
            <a:ext cx="2143123" cy="1113126"/>
            <a:chOff x="5886452" y="1623672"/>
            <a:chExt cx="2143123" cy="1113126"/>
          </a:xfrm>
        </p:grpSpPr>
        <p:pic>
          <p:nvPicPr>
            <p:cNvPr id="4" name="Picture 3">
              <a:extLst>
                <a:ext uri="{FF2B5EF4-FFF2-40B4-BE49-F238E27FC236}">
                  <a16:creationId xmlns:a16="http://schemas.microsoft.com/office/drawing/2014/main" id="{20201715-7B0C-48E7-8F47-3112016A7D72}"/>
                </a:ext>
              </a:extLst>
            </p:cNvPr>
            <p:cNvPicPr>
              <a:picLocks noChangeAspect="1"/>
            </p:cNvPicPr>
            <p:nvPr/>
          </p:nvPicPr>
          <p:blipFill rotWithShape="1">
            <a:blip r:embed="rId3">
              <a:extLst>
                <a:ext uri="{28A0092B-C50C-407E-A947-70E740481C1C}">
                  <a14:useLocalDpi xmlns:a14="http://schemas.microsoft.com/office/drawing/2010/main" val="0"/>
                </a:ext>
              </a:extLst>
            </a:blip>
            <a:srcRect l="33857" r="38717"/>
            <a:stretch/>
          </p:blipFill>
          <p:spPr>
            <a:xfrm>
              <a:off x="7107358" y="1623672"/>
              <a:ext cx="922217" cy="11131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55D0648-766A-4A73-BCEE-2085EC112F29}"/>
                </a:ext>
              </a:extLst>
            </p:cNvPr>
            <p:cNvPicPr>
              <a:picLocks noChangeAspect="1"/>
            </p:cNvPicPr>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3500"/>
                      </a14:imgEffect>
                      <a14:imgEffect>
                        <a14:brightnessContrast bright="70000" contrast="-70000"/>
                      </a14:imgEffect>
                    </a14:imgLayer>
                  </a14:imgProps>
                </a:ext>
                <a:ext uri="{28A0092B-C50C-407E-A947-70E740481C1C}">
                  <a14:useLocalDpi xmlns:a14="http://schemas.microsoft.com/office/drawing/2010/main" val="0"/>
                </a:ext>
              </a:extLst>
            </a:blip>
            <a:srcRect t="39332" r="65310"/>
            <a:stretch/>
          </p:blipFill>
          <p:spPr>
            <a:xfrm>
              <a:off x="5886452" y="1828800"/>
              <a:ext cx="1243505" cy="7199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60643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Tēzes</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0" name="Satura vietturis 2">
            <a:extLst>
              <a:ext uri="{FF2B5EF4-FFF2-40B4-BE49-F238E27FC236}">
                <a16:creationId xmlns:a16="http://schemas.microsoft.com/office/drawing/2014/main" id="{EA4A68B6-FF65-4D3B-9C56-A12E9EDCCAE8}"/>
              </a:ext>
            </a:extLst>
          </p:cNvPr>
          <p:cNvSpPr txBox="1">
            <a:spLocks/>
          </p:cNvSpPr>
          <p:nvPr/>
        </p:nvSpPr>
        <p:spPr>
          <a:xfrm>
            <a:off x="418011" y="1709530"/>
            <a:ext cx="1091292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3" name="Satura vietturis 2">
            <a:extLst>
              <a:ext uri="{FF2B5EF4-FFF2-40B4-BE49-F238E27FC236}">
                <a16:creationId xmlns:a16="http://schemas.microsoft.com/office/drawing/2014/main" id="{D2F1E09C-2FFF-1801-4C02-9E132901C217}"/>
              </a:ext>
            </a:extLst>
          </p:cNvPr>
          <p:cNvSpPr txBox="1">
            <a:spLocks/>
          </p:cNvSpPr>
          <p:nvPr/>
        </p:nvSpPr>
        <p:spPr>
          <a:xfrm>
            <a:off x="272226" y="1375090"/>
            <a:ext cx="11552153" cy="48517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None/>
            </a:pPr>
            <a:r>
              <a:rPr lang="lv-LV" sz="2400" b="1" dirty="0">
                <a:latin typeface="Arial" panose="020B0604020202020204" pitchFamily="34" charset="0"/>
                <a:cs typeface="Arial" panose="020B0604020202020204" pitchFamily="34" charset="0"/>
              </a:rPr>
              <a:t>1. tēze</a:t>
            </a:r>
            <a:r>
              <a:rPr lang="lv-LV" sz="2400" dirty="0">
                <a:latin typeface="Arial" panose="020B0604020202020204" pitchFamily="34" charset="0"/>
                <a:cs typeface="Arial" panose="020B0604020202020204" pitchFamily="34" charset="0"/>
              </a:rPr>
              <a:t>: Testgultnes platforma, kuras funkcionalitāte ietver vismaz pielāgojamu izvietošanas iespēju, strāvas patēriņa mērīšanas sistēmu, skriptējamu </a:t>
            </a:r>
            <a:r>
              <a:rPr lang="lv-LV" sz="2400" dirty="0" err="1">
                <a:latin typeface="Arial" panose="020B0604020202020204" pitchFamily="34" charset="0"/>
                <a:cs typeface="Arial" panose="020B0604020202020204" pitchFamily="34" charset="0"/>
              </a:rPr>
              <a:t>saskarni</a:t>
            </a:r>
            <a:r>
              <a:rPr lang="lv-LV" sz="2400" dirty="0">
                <a:latin typeface="Arial" panose="020B0604020202020204" pitchFamily="34" charset="0"/>
                <a:cs typeface="Arial" panose="020B0604020202020204" pitchFamily="34" charset="0"/>
              </a:rPr>
              <a:t> un lietotāja rokasgrāmatu, atbalsta bezvadu sensoru tīklu pētniecību un izstrādi līdz TRL7</a:t>
            </a:r>
          </a:p>
          <a:p>
            <a:pPr algn="just">
              <a:lnSpc>
                <a:spcPct val="100000"/>
              </a:lnSpc>
              <a:spcBef>
                <a:spcPts val="600"/>
              </a:spcBef>
            </a:pPr>
            <a:r>
              <a:rPr lang="lv-LV" sz="2000" dirty="0">
                <a:latin typeface="Arial" panose="020B0604020202020204" pitchFamily="34" charset="0"/>
                <a:cs typeface="Arial" panose="020B0604020202020204" pitchFamily="34" charset="0"/>
              </a:rPr>
              <a:t>Pamatota vajadzība testgultnes platformām atbalstīt pētniecību un izstrādi līdz TRL7</a:t>
            </a:r>
          </a:p>
          <a:p>
            <a:pPr algn="just">
              <a:lnSpc>
                <a:spcPct val="100000"/>
              </a:lnSpc>
              <a:spcBef>
                <a:spcPts val="600"/>
              </a:spcBef>
            </a:pPr>
            <a:r>
              <a:rPr lang="lv-LV" sz="2000" dirty="0">
                <a:latin typeface="Arial" panose="020B0604020202020204" pitchFamily="34" charset="0"/>
                <a:cs typeface="Arial" panose="020B0604020202020204" pitchFamily="34" charset="0"/>
              </a:rPr>
              <a:t>Pamatota vajadzība pēc izstrādātajiem uzlabojumiem balstoties uz novērojumiem no sistemātiskajiem literatūras apskatiem </a:t>
            </a:r>
          </a:p>
          <a:p>
            <a:pPr algn="just">
              <a:lnSpc>
                <a:spcPct val="100000"/>
              </a:lnSpc>
              <a:spcBef>
                <a:spcPts val="600"/>
              </a:spcBef>
            </a:pPr>
            <a:r>
              <a:rPr lang="lv-LV" sz="2000" dirty="0">
                <a:latin typeface="Arial" panose="020B0604020202020204" pitchFamily="34" charset="0"/>
                <a:cs typeface="Arial" panose="020B0604020202020204" pitchFamily="34" charset="0"/>
              </a:rPr>
              <a:t>Pamatota izstrādāto uzlabojumu efektivitāte ar 7 izmantošanas gadījumiem</a:t>
            </a:r>
          </a:p>
          <a:p>
            <a:pPr algn="just">
              <a:lnSpc>
                <a:spcPct val="100000"/>
              </a:lnSpc>
              <a:spcBef>
                <a:spcPts val="600"/>
              </a:spcBef>
            </a:pPr>
            <a:endParaRPr lang="en-US" sz="2000" dirty="0">
              <a:latin typeface="Arial" panose="020B0604020202020204" pitchFamily="34" charset="0"/>
              <a:cs typeface="Arial" panose="020B0604020202020204" pitchFamily="34" charset="0"/>
            </a:endParaRPr>
          </a:p>
          <a:p>
            <a:pPr marL="0" indent="0" algn="just">
              <a:lnSpc>
                <a:spcPct val="100000"/>
              </a:lnSpc>
              <a:spcBef>
                <a:spcPts val="600"/>
              </a:spcBef>
              <a:buNone/>
            </a:pPr>
            <a:r>
              <a:rPr lang="lv-LV" sz="2400" b="1" dirty="0">
                <a:latin typeface="Arial" panose="020B0604020202020204" pitchFamily="34" charset="0"/>
                <a:cs typeface="Arial" panose="020B0604020202020204" pitchFamily="34" charset="0"/>
              </a:rPr>
              <a:t>2. tēze</a:t>
            </a:r>
            <a:r>
              <a:rPr lang="lv-LV" sz="2400" dirty="0">
                <a:latin typeface="Arial" panose="020B0604020202020204" pitchFamily="34" charset="0"/>
                <a:cs typeface="Arial" panose="020B0604020202020204" pitchFamily="34" charset="0"/>
              </a:rPr>
              <a:t>: Termina "testgultne" lietojums pētnieciskajā literatūrā norāda uz </a:t>
            </a:r>
            <a:r>
              <a:rPr lang="lv-LV" sz="2400" dirty="0" err="1">
                <a:latin typeface="Arial" panose="020B0604020202020204" pitchFamily="34" charset="0"/>
                <a:cs typeface="Arial" panose="020B0604020202020204" pitchFamily="34" charset="0"/>
              </a:rPr>
              <a:t>neviennozīmīgumu</a:t>
            </a:r>
            <a:r>
              <a:rPr lang="lv-LV" sz="2400" dirty="0">
                <a:latin typeface="Arial" panose="020B0604020202020204" pitchFamily="34" charset="0"/>
                <a:cs typeface="Arial" panose="020B0604020202020204" pitchFamily="34" charset="0"/>
              </a:rPr>
              <a:t>, tāpēc ir nepieciešama precīzāka testgultnes platformas definīcija, kas ir piedāvāta šajā disertācijā.</a:t>
            </a:r>
            <a:endParaRPr lang="lv-LV" sz="2800" dirty="0">
              <a:latin typeface="Arial" panose="020B0604020202020204" pitchFamily="34" charset="0"/>
              <a:cs typeface="Arial" panose="020B0604020202020204" pitchFamily="34" charset="0"/>
            </a:endParaRPr>
          </a:p>
          <a:p>
            <a:pPr algn="just">
              <a:lnSpc>
                <a:spcPct val="100000"/>
              </a:lnSpc>
              <a:spcBef>
                <a:spcPts val="600"/>
              </a:spcBef>
            </a:pPr>
            <a:r>
              <a:rPr lang="lv-LV" sz="2000" dirty="0">
                <a:latin typeface="Arial" panose="020B0604020202020204" pitchFamily="34" charset="0"/>
                <a:cs typeface="Arial" panose="020B0604020202020204" pitchFamily="34" charset="0"/>
              </a:rPr>
              <a:t>Sniegti pierādījumi terminoloģijas </a:t>
            </a:r>
            <a:r>
              <a:rPr lang="lv-LV" sz="2000" dirty="0" err="1">
                <a:latin typeface="Arial" panose="020B0604020202020204" pitchFamily="34" charset="0"/>
                <a:cs typeface="Arial" panose="020B0604020202020204" pitchFamily="34" charset="0"/>
              </a:rPr>
              <a:t>neviennozīmībai</a:t>
            </a:r>
            <a:r>
              <a:rPr lang="lv-LV" sz="2000" dirty="0">
                <a:latin typeface="Arial" panose="020B0604020202020204" pitchFamily="34" charset="0"/>
                <a:cs typeface="Arial" panose="020B0604020202020204" pitchFamily="34" charset="0"/>
              </a:rPr>
              <a:t> un formulēta atbilstoša definīcija</a:t>
            </a:r>
          </a:p>
          <a:p>
            <a:pPr marL="0" indent="0" algn="just">
              <a:lnSpc>
                <a:spcPct val="100000"/>
              </a:lnSpc>
              <a:spcBef>
                <a:spcPts val="600"/>
              </a:spcBef>
              <a:buNone/>
            </a:pPr>
            <a:endParaRPr lang="lv-LV" sz="2400" dirty="0">
              <a:latin typeface="Arial" panose="020B0604020202020204" pitchFamily="34" charset="0"/>
              <a:cs typeface="Arial" panose="020B0604020202020204" pitchFamily="34" charset="0"/>
            </a:endParaRPr>
          </a:p>
          <a:p>
            <a:pPr marL="0" indent="0" algn="just">
              <a:lnSpc>
                <a:spcPct val="100000"/>
              </a:lnSpc>
              <a:spcBef>
                <a:spcPts val="600"/>
              </a:spcBef>
              <a:buNone/>
            </a:pPr>
            <a:endParaRPr lang="lv-LV" dirty="0">
              <a:latin typeface="Arial" panose="020B0604020202020204" pitchFamily="34" charset="0"/>
              <a:cs typeface="Arial" panose="020B0604020202020204" pitchFamily="34" charset="0"/>
            </a:endParaRPr>
          </a:p>
          <a:p>
            <a:pPr>
              <a:lnSpc>
                <a:spcPct val="150000"/>
              </a:lnSpc>
              <a:spcBef>
                <a:spcPts val="600"/>
              </a:spcBef>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857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Galvenie rezultāti</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0" name="Satura vietturis 2">
            <a:extLst>
              <a:ext uri="{FF2B5EF4-FFF2-40B4-BE49-F238E27FC236}">
                <a16:creationId xmlns:a16="http://schemas.microsoft.com/office/drawing/2014/main" id="{EA4A68B6-FF65-4D3B-9C56-A12E9EDCCAE8}"/>
              </a:ext>
            </a:extLst>
          </p:cNvPr>
          <p:cNvSpPr txBox="1">
            <a:spLocks/>
          </p:cNvSpPr>
          <p:nvPr/>
        </p:nvSpPr>
        <p:spPr>
          <a:xfrm>
            <a:off x="418011" y="1709530"/>
            <a:ext cx="1091292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3" name="Satura vietturis 2">
            <a:extLst>
              <a:ext uri="{FF2B5EF4-FFF2-40B4-BE49-F238E27FC236}">
                <a16:creationId xmlns:a16="http://schemas.microsoft.com/office/drawing/2014/main" id="{D2F1E09C-2FFF-1801-4C02-9E132901C217}"/>
              </a:ext>
            </a:extLst>
          </p:cNvPr>
          <p:cNvSpPr txBox="1">
            <a:spLocks/>
          </p:cNvSpPr>
          <p:nvPr/>
        </p:nvSpPr>
        <p:spPr>
          <a:xfrm>
            <a:off x="418011" y="1709530"/>
            <a:ext cx="11355978" cy="42645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pPr>
            <a:r>
              <a:rPr lang="lv-LV" dirty="0">
                <a:latin typeface="Arial" panose="020B0604020202020204" pitchFamily="34" charset="0"/>
                <a:cs typeface="Arial" panose="020B0604020202020204" pitchFamily="34" charset="0"/>
              </a:rPr>
              <a:t>Plaši sensoru tīklu izvietojumu un pieejamo testgultnes platformu pārskati</a:t>
            </a:r>
            <a:endParaRPr lang="en-US" dirty="0">
              <a:latin typeface="Arial" panose="020B0604020202020204" pitchFamily="34" charset="0"/>
              <a:cs typeface="Arial" panose="020B0604020202020204" pitchFamily="34" charset="0"/>
            </a:endParaRPr>
          </a:p>
          <a:p>
            <a:pPr>
              <a:lnSpc>
                <a:spcPct val="150000"/>
              </a:lnSpc>
              <a:spcBef>
                <a:spcPts val="600"/>
              </a:spcBef>
            </a:pPr>
            <a:r>
              <a:rPr lang="lv-LV" dirty="0">
                <a:latin typeface="Arial" panose="020B0604020202020204" pitchFamily="34" charset="0"/>
                <a:cs typeface="Arial" panose="020B0604020202020204" pitchFamily="34" charset="0"/>
              </a:rPr>
              <a:t>Atziņa par termina </a:t>
            </a:r>
            <a:r>
              <a:rPr lang="en-US" dirty="0">
                <a:latin typeface="Arial" panose="020B0604020202020204" pitchFamily="34" charset="0"/>
                <a:cs typeface="Arial" panose="020B0604020202020204" pitchFamily="34" charset="0"/>
              </a:rPr>
              <a:t>“testbed facility”</a:t>
            </a:r>
            <a:r>
              <a:rPr lang="lv-LV" dirty="0">
                <a:latin typeface="Arial" panose="020B0604020202020204" pitchFamily="34" charset="0"/>
                <a:cs typeface="Arial" panose="020B0604020202020204" pitchFamily="34" charset="0"/>
              </a:rPr>
              <a:t> nepieciešamību un tā formulēšana</a:t>
            </a:r>
            <a:endParaRPr lang="en-US" dirty="0">
              <a:latin typeface="Arial" panose="020B0604020202020204" pitchFamily="34" charset="0"/>
              <a:cs typeface="Arial" panose="020B0604020202020204" pitchFamily="34" charset="0"/>
            </a:endParaRPr>
          </a:p>
          <a:p>
            <a:pPr>
              <a:lnSpc>
                <a:spcPct val="150000"/>
              </a:lnSpc>
              <a:spcBef>
                <a:spcPts val="600"/>
              </a:spcBef>
            </a:pPr>
            <a:r>
              <a:rPr lang="lv-LV" dirty="0">
                <a:latin typeface="Arial" panose="020B0604020202020204" pitchFamily="34" charset="0"/>
                <a:cs typeface="Arial" panose="020B0604020202020204" pitchFamily="34" charset="0"/>
              </a:rPr>
              <a:t>Testgultnes </a:t>
            </a:r>
            <a:r>
              <a:rPr lang="lv-LV">
                <a:latin typeface="Arial" panose="020B0604020202020204" pitchFamily="34" charset="0"/>
                <a:cs typeface="Arial" panose="020B0604020202020204" pitchFamily="34" charset="0"/>
              </a:rPr>
              <a:t>platformu jomas </a:t>
            </a:r>
            <a:r>
              <a:rPr lang="lv-LV" dirty="0">
                <a:latin typeface="Arial" panose="020B0604020202020204" pitchFamily="34" charset="0"/>
                <a:cs typeface="Arial" panose="020B0604020202020204" pitchFamily="34" charset="0"/>
              </a:rPr>
              <a:t>pieprasījuma un piedāvājuma analīze</a:t>
            </a:r>
          </a:p>
          <a:p>
            <a:pPr>
              <a:lnSpc>
                <a:spcPct val="150000"/>
              </a:lnSpc>
              <a:spcBef>
                <a:spcPts val="600"/>
              </a:spcBef>
            </a:pPr>
            <a:r>
              <a:rPr lang="lv-LV" dirty="0">
                <a:latin typeface="Arial" panose="020B0604020202020204" pitchFamily="34" charset="0"/>
                <a:cs typeface="Arial" panose="020B0604020202020204" pitchFamily="34" charset="0"/>
              </a:rPr>
              <a:t>Pieeja pielāgojamu izvietošanas iespēju nodrošināšanai</a:t>
            </a:r>
          </a:p>
          <a:p>
            <a:pPr>
              <a:lnSpc>
                <a:spcPct val="150000"/>
              </a:lnSpc>
              <a:spcBef>
                <a:spcPts val="600"/>
              </a:spcBef>
            </a:pPr>
            <a:r>
              <a:rPr lang="lv-LV" dirty="0">
                <a:latin typeface="Arial" panose="020B0604020202020204" pitchFamily="34" charset="0"/>
                <a:cs typeface="Arial" panose="020B0604020202020204" pitchFamily="34" charset="0"/>
              </a:rPr>
              <a:t>Pieeja un prasību novērtējums strāvas mērīšanas sistēmas izstrādei</a:t>
            </a:r>
            <a:endParaRPr lang="en-US" dirty="0">
              <a:latin typeface="Arial" panose="020B0604020202020204" pitchFamily="34" charset="0"/>
              <a:cs typeface="Arial" panose="020B0604020202020204" pitchFamily="34" charset="0"/>
            </a:endParaRPr>
          </a:p>
          <a:p>
            <a:pPr>
              <a:lnSpc>
                <a:spcPct val="150000"/>
              </a:lnSpc>
              <a:spcBef>
                <a:spcPts val="600"/>
              </a:spcBef>
            </a:pPr>
            <a:r>
              <a:rPr lang="lv-LV" dirty="0">
                <a:latin typeface="Arial" panose="020B0604020202020204" pitchFamily="34" charset="0"/>
                <a:cs typeface="Arial" panose="020B0604020202020204" pitchFamily="34" charset="0"/>
              </a:rPr>
              <a:t>Pieeja testgultnes platformu </a:t>
            </a:r>
            <a:r>
              <a:rPr lang="lv-LV" dirty="0" err="1">
                <a:latin typeface="Arial" panose="020B0604020202020204" pitchFamily="34" charset="0"/>
                <a:cs typeface="Arial" panose="020B0604020202020204" pitchFamily="34" charset="0"/>
              </a:rPr>
              <a:t>skriptējamai</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saskarnei</a:t>
            </a:r>
            <a:r>
              <a:rPr lang="lv-LV" dirty="0">
                <a:latin typeface="Arial" panose="020B0604020202020204" pitchFamily="34" charset="0"/>
                <a:cs typeface="Arial" panose="020B0604020202020204" pitchFamily="34" charset="0"/>
              </a:rPr>
              <a:t> un lietotāja rokasgrāmatai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08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Darba ierobežojumi</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0" name="Satura vietturis 2">
            <a:extLst>
              <a:ext uri="{FF2B5EF4-FFF2-40B4-BE49-F238E27FC236}">
                <a16:creationId xmlns:a16="http://schemas.microsoft.com/office/drawing/2014/main" id="{EA4A68B6-FF65-4D3B-9C56-A12E9EDCCAE8}"/>
              </a:ext>
            </a:extLst>
          </p:cNvPr>
          <p:cNvSpPr txBox="1">
            <a:spLocks/>
          </p:cNvSpPr>
          <p:nvPr/>
        </p:nvSpPr>
        <p:spPr>
          <a:xfrm>
            <a:off x="418011" y="1709530"/>
            <a:ext cx="1091292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3" name="Satura vietturis 2">
            <a:extLst>
              <a:ext uri="{FF2B5EF4-FFF2-40B4-BE49-F238E27FC236}">
                <a16:creationId xmlns:a16="http://schemas.microsoft.com/office/drawing/2014/main" id="{D2F1E09C-2FFF-1801-4C02-9E132901C217}"/>
              </a:ext>
            </a:extLst>
          </p:cNvPr>
          <p:cNvSpPr txBox="1">
            <a:spLocks/>
          </p:cNvSpPr>
          <p:nvPr/>
        </p:nvSpPr>
        <p:spPr>
          <a:xfrm>
            <a:off x="418011" y="1709530"/>
            <a:ext cx="11355978"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pPr>
            <a:r>
              <a:rPr lang="lv-LV" dirty="0">
                <a:latin typeface="Arial" panose="020B0604020202020204" pitchFamily="34" charset="0"/>
                <a:cs typeface="Arial" panose="020B0604020202020204" pitchFamily="34" charset="0"/>
              </a:rPr>
              <a:t>Testgultnes platformas pret progresu</a:t>
            </a:r>
            <a:endParaRPr lang="en-US" dirty="0">
              <a:latin typeface="Arial" panose="020B0604020202020204" pitchFamily="34" charset="0"/>
              <a:cs typeface="Arial" panose="020B0604020202020204" pitchFamily="34" charset="0"/>
            </a:endParaRPr>
          </a:p>
          <a:p>
            <a:pPr lvl="1">
              <a:lnSpc>
                <a:spcPct val="150000"/>
              </a:lnSpc>
              <a:spcBef>
                <a:spcPts val="600"/>
              </a:spcBef>
            </a:pPr>
            <a:r>
              <a:rPr lang="lv-LV" dirty="0">
                <a:latin typeface="Arial" panose="020B0604020202020204" pitchFamily="34" charset="0"/>
                <a:cs typeface="Arial" panose="020B0604020202020204" pitchFamily="34" charset="0"/>
              </a:rPr>
              <a:t>Testa iekārtas ātri noveco</a:t>
            </a:r>
            <a:endParaRPr lang="en-US" dirty="0">
              <a:latin typeface="Arial" panose="020B0604020202020204" pitchFamily="34" charset="0"/>
              <a:cs typeface="Arial" panose="020B0604020202020204" pitchFamily="34" charset="0"/>
            </a:endParaRPr>
          </a:p>
          <a:p>
            <a:pPr>
              <a:lnSpc>
                <a:spcPct val="150000"/>
              </a:lnSpc>
              <a:spcBef>
                <a:spcPts val="600"/>
              </a:spcBef>
            </a:pPr>
            <a:r>
              <a:rPr lang="en-US" dirty="0">
                <a:latin typeface="Arial" panose="020B0604020202020204" pitchFamily="34" charset="0"/>
                <a:cs typeface="Arial" panose="020B0604020202020204" pitchFamily="34" charset="0"/>
              </a:rPr>
              <a:t>2 </a:t>
            </a:r>
            <a:r>
              <a:rPr lang="lv-LV" dirty="0">
                <a:latin typeface="Arial" panose="020B0604020202020204" pitchFamily="34" charset="0"/>
                <a:cs typeface="Arial" panose="020B0604020202020204" pitchFamily="34" charset="0"/>
              </a:rPr>
              <a:t>novērojumi arī norāda uz šo problēmu</a:t>
            </a:r>
            <a:endParaRPr lang="en-US" dirty="0">
              <a:latin typeface="Arial" panose="020B0604020202020204" pitchFamily="34" charset="0"/>
              <a:cs typeface="Arial" panose="020B0604020202020204" pitchFamily="34" charset="0"/>
            </a:endParaRPr>
          </a:p>
          <a:p>
            <a:pPr lvl="1">
              <a:lnSpc>
                <a:spcPct val="150000"/>
              </a:lnSpc>
              <a:spcBef>
                <a:spcPts val="600"/>
              </a:spcBef>
            </a:pPr>
            <a:r>
              <a:rPr lang="lv-LV" b="1" dirty="0">
                <a:latin typeface="Arial" panose="020B0604020202020204" pitchFamily="34" charset="0"/>
                <a:cs typeface="Arial" panose="020B0604020202020204" pitchFamily="34" charset="0"/>
              </a:rPr>
              <a:t>2. Novērojums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nav pietiekoši daudz zemas veiktspējas iekārtu</a:t>
            </a:r>
            <a:endParaRPr lang="en-US" dirty="0">
              <a:latin typeface="Arial" panose="020B0604020202020204" pitchFamily="34" charset="0"/>
              <a:cs typeface="Arial" panose="020B0604020202020204" pitchFamily="34" charset="0"/>
            </a:endParaRPr>
          </a:p>
          <a:p>
            <a:pPr lvl="1">
              <a:lnSpc>
                <a:spcPct val="150000"/>
              </a:lnSpc>
              <a:spcBef>
                <a:spcPts val="600"/>
              </a:spcBef>
            </a:pPr>
            <a:r>
              <a:rPr lang="lv-LV" b="1" dirty="0">
                <a:latin typeface="Arial" panose="020B0604020202020204" pitchFamily="34" charset="0"/>
                <a:cs typeface="Arial" panose="020B0604020202020204" pitchFamily="34" charset="0"/>
              </a:rPr>
              <a:t>4. Novērojums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pārāk daudz nestandarta iekārtas</a:t>
            </a:r>
            <a:endParaRPr lang="en-US" dirty="0">
              <a:latin typeface="Arial" panose="020B0604020202020204" pitchFamily="34" charset="0"/>
              <a:cs typeface="Arial" panose="020B0604020202020204" pitchFamily="34" charset="0"/>
            </a:endParaRPr>
          </a:p>
          <a:p>
            <a:pPr>
              <a:lnSpc>
                <a:spcPct val="150000"/>
              </a:lnSpc>
              <a:spcBef>
                <a:spcPts val="600"/>
              </a:spcBef>
            </a:pPr>
            <a:r>
              <a:rPr lang="lv-LV" dirty="0">
                <a:latin typeface="Arial" panose="020B0604020202020204" pitchFamily="34" charset="0"/>
                <a:cs typeface="Arial" panose="020B0604020202020204" pitchFamily="34" charset="0"/>
              </a:rPr>
              <a:t>Vai tam ir ilgtspējīgs risinājums</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121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1399520"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Motivācija</a:t>
            </a:r>
            <a:endParaRPr lang="en-US" dirty="0">
              <a:solidFill>
                <a:srgbClr val="1B5089"/>
              </a:solidFill>
              <a:latin typeface="Arial" panose="020B0604020202020204" pitchFamily="34" charset="0"/>
              <a:cs typeface="Arial" panose="020B0604020202020204" pitchFamily="34" charset="0"/>
            </a:endParaRPr>
          </a:p>
        </p:txBody>
      </p:sp>
      <p:sp>
        <p:nvSpPr>
          <p:cNvPr id="3" name="Satura vietturis 2"/>
          <p:cNvSpPr>
            <a:spLocks noGrp="1"/>
          </p:cNvSpPr>
          <p:nvPr>
            <p:ph idx="4294967295"/>
          </p:nvPr>
        </p:nvSpPr>
        <p:spPr>
          <a:xfrm>
            <a:off x="418011" y="1383918"/>
            <a:ext cx="11618971" cy="4647751"/>
          </a:xfrm>
        </p:spPr>
        <p:txBody>
          <a:bodyPr>
            <a:normAutofit lnSpcReduction="10000"/>
          </a:bodyPr>
          <a:lstStyle/>
          <a:p>
            <a:pPr>
              <a:lnSpc>
                <a:spcPct val="100000"/>
              </a:lnSpc>
              <a:spcBef>
                <a:spcPts val="600"/>
              </a:spcBef>
            </a:pPr>
            <a:r>
              <a:rPr lang="lv-LV" dirty="0">
                <a:latin typeface="Arial" panose="020B0604020202020204" pitchFamily="34" charset="0"/>
                <a:cs typeface="Arial" panose="020B0604020202020204" pitchFamily="34" charset="0"/>
              </a:rPr>
              <a:t>Situācija</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BST </a:t>
            </a:r>
            <a:r>
              <a:rPr lang="lv-LV" dirty="0" err="1">
                <a:latin typeface="Arial" panose="020B0604020202020204" pitchFamily="34" charset="0"/>
                <a:cs typeface="Arial" panose="020B0604020202020204" pitchFamily="34" charset="0"/>
              </a:rPr>
              <a:t>prototipēšana</a:t>
            </a:r>
            <a:r>
              <a:rPr lang="lv-LV" dirty="0">
                <a:latin typeface="Arial" panose="020B0604020202020204" pitchFamily="34" charset="0"/>
                <a:cs typeface="Arial" panose="020B0604020202020204" pitchFamily="34" charset="0"/>
              </a:rPr>
              <a:t> ir ietilpīgs process laika un resursu ziņā</a:t>
            </a:r>
          </a:p>
          <a:p>
            <a:pPr lvl="1">
              <a:lnSpc>
                <a:spcPct val="100000"/>
              </a:lnSpc>
              <a:spcBef>
                <a:spcPts val="600"/>
              </a:spcBef>
            </a:pPr>
            <a:r>
              <a:rPr lang="lv-LV" dirty="0">
                <a:latin typeface="Arial" panose="020B0604020202020204" pitchFamily="34" charset="0"/>
                <a:cs typeface="Arial" panose="020B0604020202020204" pitchFamily="34" charset="0"/>
              </a:rPr>
              <a:t>Izmantot pielāgotu rīku </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testgultnes platformu</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Problēma</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Kādu funkcionalitāti testgultnes platformām būtu jānodrošina</a:t>
            </a:r>
            <a:r>
              <a:rPr lang="en-US" dirty="0">
                <a:latin typeface="Arial" panose="020B0604020202020204" pitchFamily="34" charset="0"/>
                <a:cs typeface="Arial" panose="020B0604020202020204" pitchFamily="34" charset="0"/>
              </a:rPr>
              <a:t>?</a:t>
            </a:r>
          </a:p>
          <a:p>
            <a:pPr>
              <a:lnSpc>
                <a:spcPct val="100000"/>
              </a:lnSpc>
              <a:spcBef>
                <a:spcPts val="600"/>
              </a:spcBef>
            </a:pPr>
            <a:r>
              <a:rPr lang="lv-LV" dirty="0">
                <a:latin typeface="Arial" panose="020B0604020202020204" pitchFamily="34" charset="0"/>
                <a:cs typeface="Arial" panose="020B0604020202020204" pitchFamily="34" charset="0"/>
              </a:rPr>
              <a:t>Risinājums</a:t>
            </a:r>
            <a:r>
              <a:rPr lang="en-US" dirty="0">
                <a:latin typeface="Arial" panose="020B0604020202020204" pitchFamily="34" charset="0"/>
                <a:cs typeface="Arial" panose="020B0604020202020204" pitchFamily="34" charset="0"/>
              </a:rPr>
              <a:t>:</a:t>
            </a:r>
          </a:p>
          <a:p>
            <a:pPr lvl="1">
              <a:lnSpc>
                <a:spcPct val="100000"/>
              </a:lnSpc>
              <a:spcBef>
                <a:spcPts val="600"/>
              </a:spcBef>
            </a:pPr>
            <a:r>
              <a:rPr lang="lv-LV" dirty="0">
                <a:latin typeface="Arial" panose="020B0604020202020204" pitchFamily="34" charset="0"/>
                <a:cs typeface="Arial" panose="020B0604020202020204" pitchFamily="34" charset="0"/>
              </a:rPr>
              <a:t>Atkarīgs no konkrētiem mērķiem, bet </a:t>
            </a:r>
            <a:r>
              <a:rPr lang="en-US" dirty="0">
                <a:latin typeface="Arial" panose="020B0604020202020204" pitchFamily="34" charset="0"/>
                <a:cs typeface="Arial" panose="020B0604020202020204" pitchFamily="34" charset="0"/>
              </a:rPr>
              <a:t>…</a:t>
            </a:r>
          </a:p>
          <a:p>
            <a:pPr>
              <a:lnSpc>
                <a:spcPct val="100000"/>
              </a:lnSpc>
              <a:spcBef>
                <a:spcPts val="600"/>
              </a:spcBef>
            </a:pPr>
            <a:r>
              <a:rPr lang="lv-LV" dirty="0">
                <a:latin typeface="Arial" panose="020B0604020202020204" pitchFamily="34" charset="0"/>
                <a:cs typeface="Arial" panose="020B0604020202020204" pitchFamily="34" charset="0"/>
              </a:rPr>
              <a:t>Apvārsnis Eiropa projektu rezultāti</a:t>
            </a:r>
            <a:r>
              <a:rPr lang="en-US" dirty="0">
                <a:latin typeface="Arial" panose="020B0604020202020204" pitchFamily="34" charset="0"/>
                <a:cs typeface="Arial" panose="020B0604020202020204" pitchFamily="34" charset="0"/>
              </a:rPr>
              <a:t>:</a:t>
            </a:r>
          </a:p>
          <a:p>
            <a:pPr lvl="1">
              <a:lnSpc>
                <a:spcPct val="100000"/>
              </a:lnSpc>
              <a:spcBef>
                <a:spcPts val="600"/>
              </a:spcBef>
            </a:pPr>
            <a:r>
              <a:rPr lang="en-US" dirty="0">
                <a:latin typeface="Arial" panose="020B0604020202020204" pitchFamily="34" charset="0"/>
                <a:cs typeface="Arial" panose="020B0604020202020204" pitchFamily="34" charset="0"/>
              </a:rPr>
              <a:t>RIA – TRL 5 to 6</a:t>
            </a:r>
          </a:p>
          <a:p>
            <a:pPr lvl="1">
              <a:lnSpc>
                <a:spcPct val="100000"/>
              </a:lnSpc>
              <a:spcBef>
                <a:spcPts val="600"/>
              </a:spcBef>
            </a:pPr>
            <a:r>
              <a:rPr lang="en-US" dirty="0">
                <a:latin typeface="Arial" panose="020B0604020202020204" pitchFamily="34" charset="0"/>
                <a:cs typeface="Arial" panose="020B0604020202020204" pitchFamily="34" charset="0"/>
              </a:rPr>
              <a:t>IA – TRL 6 to 8</a:t>
            </a: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Tree>
    <p:extLst>
      <p:ext uri="{BB962C8B-B14F-4D97-AF65-F5344CB8AC3E}">
        <p14:creationId xmlns:p14="http://schemas.microsoft.com/office/powerpoint/2010/main" val="1124323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1399520"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Autora ieguldījums</a:t>
            </a:r>
            <a:endParaRPr lang="en-US" dirty="0">
              <a:solidFill>
                <a:srgbClr val="1B5089"/>
              </a:solidFill>
              <a:latin typeface="Arial" panose="020B0604020202020204" pitchFamily="34" charset="0"/>
              <a:cs typeface="Arial" panose="020B0604020202020204" pitchFamily="34" charset="0"/>
            </a:endParaRPr>
          </a:p>
        </p:txBody>
      </p:sp>
      <p:sp>
        <p:nvSpPr>
          <p:cNvPr id="3" name="Satura vietturis 2"/>
          <p:cNvSpPr>
            <a:spLocks noGrp="1"/>
          </p:cNvSpPr>
          <p:nvPr>
            <p:ph idx="4294967295"/>
          </p:nvPr>
        </p:nvSpPr>
        <p:spPr>
          <a:xfrm>
            <a:off x="418011" y="1709530"/>
            <a:ext cx="10516689" cy="4264549"/>
          </a:xfrm>
        </p:spPr>
        <p:txBody>
          <a:bodyPr>
            <a:normAutofit fontScale="92500" lnSpcReduction="10000"/>
          </a:bodyPr>
          <a:lstStyle/>
          <a:p>
            <a:pPr>
              <a:lnSpc>
                <a:spcPct val="100000"/>
              </a:lnSpc>
              <a:spcBef>
                <a:spcPts val="600"/>
              </a:spcBef>
            </a:pPr>
            <a:r>
              <a:rPr lang="lv-LV" dirty="0">
                <a:latin typeface="Arial" panose="020B0604020202020204" pitchFamily="34" charset="0"/>
                <a:cs typeface="Arial" panose="020B0604020202020204" pitchFamily="34" charset="0"/>
              </a:rPr>
              <a:t>Galvenā loma sistemātisko literatūras apskatu veidošanā</a:t>
            </a:r>
          </a:p>
          <a:p>
            <a:pPr>
              <a:lnSpc>
                <a:spcPct val="100000"/>
              </a:lnSpc>
              <a:spcBef>
                <a:spcPts val="600"/>
              </a:spcBef>
            </a:pPr>
            <a:r>
              <a:rPr lang="lv-LV" dirty="0">
                <a:latin typeface="Arial" panose="020B0604020202020204" pitchFamily="34" charset="0"/>
                <a:cs typeface="Arial" panose="020B0604020202020204" pitchFamily="34" charset="0"/>
              </a:rPr>
              <a:t>Pieaugoša loma EDI testgultnes platformas attīstībā </a:t>
            </a:r>
          </a:p>
          <a:p>
            <a:pPr>
              <a:lnSpc>
                <a:spcPct val="100000"/>
              </a:lnSpc>
              <a:spcBef>
                <a:spcPts val="600"/>
              </a:spcBef>
            </a:pPr>
            <a:r>
              <a:rPr lang="lv-LV" dirty="0">
                <a:latin typeface="Arial" panose="020B0604020202020204" pitchFamily="34" charset="0"/>
                <a:cs typeface="Arial" panose="020B0604020202020204" pitchFamily="34" charset="0"/>
              </a:rPr>
              <a:t>Pielāgojama izvietošanas iespējas uzlabojums:</a:t>
            </a:r>
          </a:p>
          <a:p>
            <a:pPr lvl="1">
              <a:lnSpc>
                <a:spcPct val="100000"/>
              </a:lnSpc>
              <a:spcBef>
                <a:spcPts val="600"/>
              </a:spcBef>
            </a:pPr>
            <a:r>
              <a:rPr lang="lv-LV" dirty="0" err="1">
                <a:latin typeface="Arial" panose="020B0604020202020204" pitchFamily="34" charset="0"/>
                <a:cs typeface="Arial" panose="020B0604020202020204" pitchFamily="34" charset="0"/>
              </a:rPr>
              <a:t>Konceptualizēts</a:t>
            </a:r>
            <a:r>
              <a:rPr lang="lv-LV" dirty="0">
                <a:latin typeface="Arial" panose="020B0604020202020204" pitchFamily="34" charset="0"/>
                <a:cs typeface="Arial" panose="020B0604020202020204" pitchFamily="34" charset="0"/>
              </a:rPr>
              <a:t> un implementēts komandā</a:t>
            </a:r>
          </a:p>
          <a:p>
            <a:pPr>
              <a:lnSpc>
                <a:spcPct val="100000"/>
              </a:lnSpc>
              <a:spcBef>
                <a:spcPts val="600"/>
              </a:spcBef>
            </a:pPr>
            <a:r>
              <a:rPr lang="lv-LV" dirty="0">
                <a:latin typeface="Arial" panose="020B0604020202020204" pitchFamily="34" charset="0"/>
                <a:cs typeface="Arial" panose="020B0604020202020204" pitchFamily="34" charset="0"/>
              </a:rPr>
              <a:t>Uzlabota strāvas mērīšanas sistēmas uzlabojums:</a:t>
            </a:r>
          </a:p>
          <a:p>
            <a:pPr lvl="1">
              <a:lnSpc>
                <a:spcPct val="100000"/>
              </a:lnSpc>
              <a:spcBef>
                <a:spcPts val="600"/>
              </a:spcBef>
            </a:pPr>
            <a:r>
              <a:rPr lang="lv-LV" dirty="0" err="1">
                <a:latin typeface="Arial" panose="020B0604020202020204" pitchFamily="34" charset="0"/>
                <a:cs typeface="Arial" panose="020B0604020202020204" pitchFamily="34" charset="0"/>
              </a:rPr>
              <a:t>Konceptualizēts</a:t>
            </a:r>
            <a:r>
              <a:rPr lang="lv-LV" dirty="0">
                <a:latin typeface="Arial" panose="020B0604020202020204" pitchFamily="34" charset="0"/>
                <a:cs typeface="Arial" panose="020B0604020202020204" pitchFamily="34" charset="0"/>
              </a:rPr>
              <a:t> un implementēts komandā</a:t>
            </a:r>
          </a:p>
          <a:p>
            <a:pPr>
              <a:lnSpc>
                <a:spcPct val="100000"/>
              </a:lnSpc>
              <a:spcBef>
                <a:spcPts val="600"/>
              </a:spcBef>
            </a:pPr>
            <a:r>
              <a:rPr lang="lv-LV" dirty="0">
                <a:latin typeface="Arial" panose="020B0604020202020204" pitchFamily="34" charset="0"/>
                <a:cs typeface="Arial" panose="020B0604020202020204" pitchFamily="34" charset="0"/>
              </a:rPr>
              <a:t>Lietotāju saskarnes uzlabojums:</a:t>
            </a:r>
          </a:p>
          <a:p>
            <a:pPr lvl="1">
              <a:lnSpc>
                <a:spcPct val="100000"/>
              </a:lnSpc>
              <a:spcBef>
                <a:spcPts val="600"/>
              </a:spcBef>
            </a:pPr>
            <a:r>
              <a:rPr lang="lv-LV" dirty="0">
                <a:latin typeface="Arial" panose="020B0604020202020204" pitchFamily="34" charset="0"/>
                <a:cs typeface="Arial" panose="020B0604020202020204" pitchFamily="34" charset="0"/>
              </a:rPr>
              <a:t>Autora </a:t>
            </a:r>
            <a:r>
              <a:rPr lang="lv-LV" dirty="0" err="1">
                <a:latin typeface="Arial" panose="020B0604020202020204" pitchFamily="34" charset="0"/>
                <a:cs typeface="Arial" panose="020B0604020202020204" pitchFamily="34" charset="0"/>
              </a:rPr>
              <a:t>konceptualizēts</a:t>
            </a:r>
            <a:r>
              <a:rPr lang="lv-LV" dirty="0">
                <a:latin typeface="Arial" panose="020B0604020202020204" pitchFamily="34" charset="0"/>
                <a:cs typeface="Arial" panose="020B0604020202020204" pitchFamily="34" charset="0"/>
              </a:rPr>
              <a:t>, implementēts komandā</a:t>
            </a:r>
          </a:p>
          <a:p>
            <a:pPr>
              <a:lnSpc>
                <a:spcPct val="100000"/>
              </a:lnSpc>
              <a:spcBef>
                <a:spcPts val="600"/>
              </a:spcBef>
            </a:pPr>
            <a:r>
              <a:rPr lang="lv-LV" dirty="0">
                <a:latin typeface="Arial" panose="020B0604020202020204" pitchFamily="34" charset="0"/>
                <a:cs typeface="Arial" panose="020B0604020202020204" pitchFamily="34" charset="0"/>
              </a:rPr>
              <a:t>Lietotāja rokasgrāmata</a:t>
            </a:r>
          </a:p>
          <a:p>
            <a:pPr lvl="1">
              <a:lnSpc>
                <a:spcPct val="100000"/>
              </a:lnSpc>
              <a:spcBef>
                <a:spcPts val="600"/>
              </a:spcBef>
            </a:pPr>
            <a:r>
              <a:rPr lang="lv-LV" dirty="0">
                <a:latin typeface="Arial" panose="020B0604020202020204" pitchFamily="34" charset="0"/>
                <a:cs typeface="Arial" panose="020B0604020202020204" pitchFamily="34" charset="0"/>
              </a:rPr>
              <a:t>Autora </a:t>
            </a:r>
            <a:r>
              <a:rPr lang="lv-LV" dirty="0" err="1">
                <a:latin typeface="Arial" panose="020B0604020202020204" pitchFamily="34" charset="0"/>
                <a:cs typeface="Arial" panose="020B0604020202020204" pitchFamily="34" charset="0"/>
              </a:rPr>
              <a:t>konceptualizēts</a:t>
            </a:r>
            <a:r>
              <a:rPr lang="lv-LV" dirty="0">
                <a:latin typeface="Arial" panose="020B0604020202020204" pitchFamily="34" charset="0"/>
                <a:cs typeface="Arial" panose="020B0604020202020204" pitchFamily="34" charset="0"/>
              </a:rPr>
              <a:t> un implementēts</a:t>
            </a: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Tree>
    <p:extLst>
      <p:ext uri="{BB962C8B-B14F-4D97-AF65-F5344CB8AC3E}">
        <p14:creationId xmlns:p14="http://schemas.microsoft.com/office/powerpoint/2010/main" val="3802963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Saistīto publikāciju saraksts</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0" name="Satura vietturis 2">
            <a:extLst>
              <a:ext uri="{FF2B5EF4-FFF2-40B4-BE49-F238E27FC236}">
                <a16:creationId xmlns:a16="http://schemas.microsoft.com/office/drawing/2014/main" id="{EA4A68B6-FF65-4D3B-9C56-A12E9EDCCAE8}"/>
              </a:ext>
            </a:extLst>
          </p:cNvPr>
          <p:cNvSpPr txBox="1">
            <a:spLocks/>
          </p:cNvSpPr>
          <p:nvPr/>
        </p:nvSpPr>
        <p:spPr>
          <a:xfrm>
            <a:off x="76783" y="1409942"/>
            <a:ext cx="11998882" cy="4720915"/>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00000"/>
              </a:lnSpc>
              <a:spcBef>
                <a:spcPts val="600"/>
              </a:spcBef>
              <a:buFont typeface="+mj-lt"/>
              <a:buAutoNum type="arabicPeriod"/>
            </a:pPr>
            <a:r>
              <a:rPr lang="lv-LV" b="1" dirty="0">
                <a:latin typeface="Arial" panose="020B0604020202020204" pitchFamily="34" charset="0"/>
                <a:cs typeface="Arial" panose="020B0604020202020204" pitchFamily="34" charset="0"/>
              </a:rPr>
              <a:t>J</a:t>
            </a:r>
            <a:r>
              <a:rPr lang="en-US" b="1" dirty="0" err="1">
                <a:latin typeface="Arial" panose="020B0604020202020204" pitchFamily="34" charset="0"/>
                <a:cs typeface="Arial" panose="020B0604020202020204" pitchFamily="34" charset="0"/>
              </a:rPr>
              <a:t>udvaitis</a:t>
            </a:r>
            <a:r>
              <a:rPr lang="en-US" b="1" dirty="0">
                <a:latin typeface="Arial" panose="020B0604020202020204" pitchFamily="34" charset="0"/>
                <a:cs typeface="Arial" panose="020B0604020202020204" pitchFamily="34" charset="0"/>
              </a:rPr>
              <a:t>, J.</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Salmins</a:t>
            </a:r>
            <a:r>
              <a:rPr lang="en-US" dirty="0">
                <a:latin typeface="Arial" panose="020B0604020202020204" pitchFamily="34" charset="0"/>
                <a:cs typeface="Arial" panose="020B0604020202020204" pitchFamily="34" charset="0"/>
              </a:rPr>
              <a:t>, A. and Nesenbergs, K., 2016, November. Network data traffic management inside a TestBed. In 2016 Advances in Wireless and Optical Communications (RTUWO) (pp. 152-155). IEEE,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dirty="0">
                <a:latin typeface="Arial" panose="020B0604020202020204" pitchFamily="34" charset="0"/>
                <a:cs typeface="Arial" panose="020B0604020202020204" pitchFamily="34" charset="0"/>
              </a:rPr>
              <a:t>Lapsa, D., Balass, R., </a:t>
            </a:r>
            <a:r>
              <a:rPr lang="en-US" b="1" dirty="0">
                <a:latin typeface="Arial" panose="020B0604020202020204" pitchFamily="34" charset="0"/>
                <a:cs typeface="Arial" panose="020B0604020202020204" pitchFamily="34" charset="0"/>
              </a:rPr>
              <a:t>Judvaitis, J. </a:t>
            </a:r>
            <a:r>
              <a:rPr lang="en-US" dirty="0">
                <a:latin typeface="Arial" panose="020B0604020202020204" pitchFamily="34" charset="0"/>
                <a:cs typeface="Arial" panose="020B0604020202020204" pitchFamily="34" charset="0"/>
              </a:rPr>
              <a:t>and Nesenbergs, K., 2017, November. Measurement of current consumption in a wireless sensor network TestBed. In 2017 25th Telecommunication Forum (TELFOR) (pp. 1-4). IEEE,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dirty="0" err="1">
                <a:latin typeface="Arial" panose="020B0604020202020204" pitchFamily="34" charset="0"/>
                <a:cs typeface="Arial" panose="020B0604020202020204" pitchFamily="34" charset="0"/>
              </a:rPr>
              <a:t>Salmins</a:t>
            </a:r>
            <a:r>
              <a:rPr lang="en-US" dirty="0">
                <a:latin typeface="Arial" panose="020B0604020202020204" pitchFamily="34" charset="0"/>
                <a:cs typeface="Arial" panose="020B0604020202020204" pitchFamily="34" charset="0"/>
              </a:rPr>
              <a:t>, A., </a:t>
            </a:r>
            <a:r>
              <a:rPr lang="en-US" b="1" dirty="0">
                <a:latin typeface="Arial" panose="020B0604020202020204" pitchFamily="34" charset="0"/>
                <a:cs typeface="Arial" panose="020B0604020202020204" pitchFamily="34" charset="0"/>
              </a:rPr>
              <a:t>Judvaitis, J.</a:t>
            </a:r>
            <a:r>
              <a:rPr lang="en-US" dirty="0">
                <a:latin typeface="Arial" panose="020B0604020202020204" pitchFamily="34" charset="0"/>
                <a:cs typeface="Arial" panose="020B0604020202020204" pitchFamily="34" charset="0"/>
              </a:rPr>
              <a:t>, Balass, R. and Nesenbergs, K., 2017, November. Mobile wireless sensor network TestBed. In 2017 25th Telecommunication Forum (TELFOR) (pp. 1-4). IEEE,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b="1" dirty="0">
                <a:latin typeface="Arial" panose="020B0604020202020204" pitchFamily="34" charset="0"/>
                <a:cs typeface="Arial" panose="020B0604020202020204" pitchFamily="34" charset="0"/>
              </a:rPr>
              <a:t>Judvaitis, J.</a:t>
            </a:r>
            <a:r>
              <a:rPr lang="en-US" dirty="0">
                <a:latin typeface="Arial" panose="020B0604020202020204" pitchFamily="34" charset="0"/>
                <a:cs typeface="Arial" panose="020B0604020202020204" pitchFamily="34" charset="0"/>
              </a:rPr>
              <a:t>, Nesenbergs, K., Balass, R. and Greitans, M., 2019. Challenges of DevOps ready IoT Testbed. In MDE4IoT/</a:t>
            </a:r>
            <a:r>
              <a:rPr lang="en-US" dirty="0" err="1">
                <a:latin typeface="Arial" panose="020B0604020202020204" pitchFamily="34" charset="0"/>
                <a:cs typeface="Arial" panose="020B0604020202020204" pitchFamily="34" charset="0"/>
              </a:rPr>
              <a:t>ModComp@MoDELS</a:t>
            </a:r>
            <a:r>
              <a:rPr lang="en-US" dirty="0">
                <a:latin typeface="Arial" panose="020B0604020202020204" pitchFamily="34" charset="0"/>
                <a:cs typeface="Arial" panose="020B0604020202020204" pitchFamily="34" charset="0"/>
              </a:rPr>
              <a:t> (pp. 3-6),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b="1" dirty="0">
                <a:latin typeface="Arial" panose="020B0604020202020204" pitchFamily="34" charset="0"/>
                <a:cs typeface="Arial" panose="020B0604020202020204" pitchFamily="34" charset="0"/>
              </a:rPr>
              <a:t>Judvaitis, J.</a:t>
            </a:r>
            <a:r>
              <a:rPr lang="en-US" dirty="0">
                <a:latin typeface="Arial" panose="020B0604020202020204" pitchFamily="34" charset="0"/>
                <a:cs typeface="Arial" panose="020B0604020202020204" pitchFamily="34" charset="0"/>
              </a:rPr>
              <a:t>, Mednis, A., Abolins, V., Skadins, A., Lapsa, D., Rava, R., Ivanovs, M. and Nesenbergs, K., 2020. Classification of Actual Sensor Network Deployments in Research Studies from 2013 to 2017. Data, 5(4), p.93,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b="1" dirty="0">
                <a:latin typeface="Arial" panose="020B0604020202020204" pitchFamily="34" charset="0"/>
                <a:cs typeface="Arial" panose="020B0604020202020204" pitchFamily="34" charset="0"/>
              </a:rPr>
              <a:t>Judvaitis, J.</a:t>
            </a:r>
            <a:r>
              <a:rPr lang="en-US" dirty="0">
                <a:latin typeface="Arial" panose="020B0604020202020204" pitchFamily="34" charset="0"/>
                <a:cs typeface="Arial" panose="020B0604020202020204" pitchFamily="34" charset="0"/>
              </a:rPr>
              <a:t>, Balass, R. and Greitans, M., 2021. Mobile IoT-Edge-Cloud Continuum Based and DevOps Enabled Software Framework. Journal of Sensor and Actuator Networks, 10(4), p.62,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dirty="0">
                <a:latin typeface="Arial" panose="020B0604020202020204" pitchFamily="34" charset="0"/>
                <a:cs typeface="Arial" panose="020B0604020202020204" pitchFamily="34" charset="0"/>
              </a:rPr>
              <a:t>Parrilla, F., Gómez, S.J., Greitans, M. and </a:t>
            </a:r>
            <a:r>
              <a:rPr lang="en-US" b="1" dirty="0">
                <a:latin typeface="Arial" panose="020B0604020202020204" pitchFamily="34" charset="0"/>
                <a:cs typeface="Arial" panose="020B0604020202020204" pitchFamily="34" charset="0"/>
              </a:rPr>
              <a:t>Judvaitis, J.</a:t>
            </a:r>
            <a:r>
              <a:rPr lang="en-US" dirty="0">
                <a:latin typeface="Arial" panose="020B0604020202020204" pitchFamily="34" charset="0"/>
                <a:cs typeface="Arial" panose="020B0604020202020204" pitchFamily="34" charset="0"/>
              </a:rPr>
              <a:t>, 2021, Intelligent Transport System: The Indra Use Case, in book </a:t>
            </a:r>
            <a:r>
              <a:rPr lang="en-US" dirty="0" err="1">
                <a:latin typeface="Arial" panose="020B0604020202020204" pitchFamily="34" charset="0"/>
                <a:cs typeface="Arial" panose="020B0604020202020204" pitchFamily="34" charset="0"/>
              </a:rPr>
              <a:t>Devops</a:t>
            </a:r>
            <a:r>
              <a:rPr lang="en-US" dirty="0">
                <a:latin typeface="Arial" panose="020B0604020202020204" pitchFamily="34" charset="0"/>
                <a:cs typeface="Arial" panose="020B0604020202020204" pitchFamily="34" charset="0"/>
              </a:rPr>
              <a:t> for Trustworthy Smart </a:t>
            </a:r>
            <a:r>
              <a:rPr lang="en-US" dirty="0" err="1">
                <a:latin typeface="Arial" panose="020B0604020202020204" pitchFamily="34" charset="0"/>
                <a:cs typeface="Arial" panose="020B0604020202020204" pitchFamily="34" charset="0"/>
              </a:rPr>
              <a:t>Iot</a:t>
            </a:r>
            <a:r>
              <a:rPr lang="en-US" dirty="0">
                <a:latin typeface="Arial" panose="020B0604020202020204" pitchFamily="34" charset="0"/>
                <a:cs typeface="Arial" panose="020B0604020202020204" pitchFamily="34" charset="0"/>
              </a:rPr>
              <a:t> Systems, pp 224-240,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dirty="0">
                <a:latin typeface="Arial" panose="020B0604020202020204" pitchFamily="34" charset="0"/>
                <a:cs typeface="Arial" panose="020B0604020202020204" pitchFamily="34" charset="0"/>
              </a:rPr>
              <a:t> Elkenawy, A. and </a:t>
            </a:r>
            <a:r>
              <a:rPr lang="en-US" b="1" dirty="0">
                <a:latin typeface="Arial" panose="020B0604020202020204" pitchFamily="34" charset="0"/>
                <a:cs typeface="Arial" panose="020B0604020202020204" pitchFamily="34" charset="0"/>
              </a:rPr>
              <a:t>Judvaitis, J.</a:t>
            </a:r>
            <a:r>
              <a:rPr lang="en-US" dirty="0">
                <a:latin typeface="Arial" panose="020B0604020202020204" pitchFamily="34" charset="0"/>
                <a:cs typeface="Arial" panose="020B0604020202020204" pitchFamily="34" charset="0"/>
              </a:rPr>
              <a:t>, 2022. Transmission power influence on </a:t>
            </a:r>
            <a:r>
              <a:rPr lang="en-US" dirty="0" err="1">
                <a:latin typeface="Arial" panose="020B0604020202020204" pitchFamily="34" charset="0"/>
                <a:cs typeface="Arial" panose="020B0604020202020204" pitchFamily="34" charset="0"/>
              </a:rPr>
              <a:t>wsn</a:t>
            </a:r>
            <a:r>
              <a:rPr lang="en-US" dirty="0">
                <a:latin typeface="Arial" panose="020B0604020202020204" pitchFamily="34" charset="0"/>
                <a:cs typeface="Arial" panose="020B0604020202020204" pitchFamily="34" charset="0"/>
              </a:rPr>
              <a:t>-based indoor localization efficiency. Sensors, 22(11), p.4154,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b="1" dirty="0">
                <a:latin typeface="Arial" panose="020B0604020202020204" pitchFamily="34" charset="0"/>
                <a:cs typeface="Arial" panose="020B0604020202020204" pitchFamily="34" charset="0"/>
              </a:rPr>
              <a:t>Judvaitis, J.</a:t>
            </a:r>
            <a:r>
              <a:rPr lang="en-US" dirty="0">
                <a:latin typeface="Arial" panose="020B0604020202020204" pitchFamily="34" charset="0"/>
                <a:cs typeface="Arial" panose="020B0604020202020204" pitchFamily="34" charset="0"/>
              </a:rPr>
              <a:t>, Abolins, V., Mednis, A., Balass, R. and Nesenbergs, K., 2022. The Definitive Guide to Actual Sensor Network Deployments in Research Studies from 2013--2017: A Systematic Review. Journal of Sensor and Actuator Networks, 11(4), p.68, </a:t>
            </a:r>
            <a:r>
              <a:rPr lang="en-US" i="1" dirty="0">
                <a:latin typeface="Arial" panose="020B0604020202020204" pitchFamily="34" charset="0"/>
                <a:cs typeface="Arial" panose="020B0604020202020204" pitchFamily="34" charset="0"/>
              </a:rPr>
              <a:t>indexed in SCOPUS</a:t>
            </a:r>
          </a:p>
          <a:p>
            <a:pPr marL="514350" indent="-514350" algn="just">
              <a:lnSpc>
                <a:spcPct val="120000"/>
              </a:lnSpc>
              <a:spcBef>
                <a:spcPts val="600"/>
              </a:spcBef>
              <a:buFont typeface="+mj-lt"/>
              <a:buAutoNum type="arabicPeriod"/>
            </a:pPr>
            <a:r>
              <a:rPr lang="en-US" b="1" dirty="0">
                <a:latin typeface="Arial" panose="020B0604020202020204" pitchFamily="34" charset="0"/>
                <a:cs typeface="Arial" panose="020B0604020202020204" pitchFamily="34" charset="0"/>
              </a:rPr>
              <a:t>Judvaitis, J</a:t>
            </a:r>
            <a:r>
              <a:rPr lang="en-US" dirty="0">
                <a:latin typeface="Arial" panose="020B0604020202020204" pitchFamily="34" charset="0"/>
                <a:cs typeface="Arial" panose="020B0604020202020204" pitchFamily="34" charset="0"/>
              </a:rPr>
              <a:t>., Abolins, V., Elkenawy, A. and Ozols, K., 2022. Available Wireless Sensor Network and Internet of Things testbed facilities: dataset. Open Research Europe, 2(127), p.127</a:t>
            </a:r>
            <a:r>
              <a:rPr lang="lv-LV"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under peer review</a:t>
            </a:r>
          </a:p>
          <a:p>
            <a:pPr marL="514350" indent="-514350" algn="just">
              <a:lnSpc>
                <a:spcPct val="120000"/>
              </a:lnSpc>
              <a:spcBef>
                <a:spcPts val="600"/>
              </a:spcBef>
              <a:buFont typeface="+mj-lt"/>
              <a:buAutoNum type="arabicPeriod"/>
            </a:pPr>
            <a:r>
              <a:rPr lang="en-US" i="1" dirty="0">
                <a:latin typeface="Arial" panose="020B0604020202020204" pitchFamily="34" charset="0"/>
                <a:cs typeface="Arial" panose="020B0604020202020204" pitchFamily="34" charset="0"/>
              </a:rPr>
              <a:t>Balass, R., Medvedevs, V., Mackus, A.I., Ormanis, J., Ancans, A. and </a:t>
            </a:r>
            <a:r>
              <a:rPr lang="en-US" b="1" i="1" dirty="0">
                <a:latin typeface="Arial" panose="020B0604020202020204" pitchFamily="34" charset="0"/>
                <a:cs typeface="Arial" panose="020B0604020202020204" pitchFamily="34" charset="0"/>
              </a:rPr>
              <a:t>Judvaitis, J.</a:t>
            </a:r>
            <a:r>
              <a:rPr lang="en-US" i="1" dirty="0">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2023. Precise </a:t>
            </a:r>
            <a:r>
              <a:rPr lang="en-US" i="1" dirty="0" err="1">
                <a:latin typeface="Arial" panose="020B0604020202020204" pitchFamily="34" charset="0"/>
                <a:cs typeface="Arial" panose="020B0604020202020204" pitchFamily="34" charset="0"/>
              </a:rPr>
              <a:t>realtime</a:t>
            </a:r>
            <a:r>
              <a:rPr lang="en-US" i="1" dirty="0">
                <a:latin typeface="Arial" panose="020B0604020202020204" pitchFamily="34" charset="0"/>
                <a:cs typeface="Arial" panose="020B0604020202020204" pitchFamily="34" charset="0"/>
              </a:rPr>
              <a:t> current consumption measurement in IoT TestBed. Open Research Europe, 3(27), p.27</a:t>
            </a:r>
            <a:r>
              <a:rPr lang="lv-LV"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under peer review</a:t>
            </a:r>
          </a:p>
          <a:p>
            <a:pPr marL="514350" indent="-514350" algn="just">
              <a:lnSpc>
                <a:spcPct val="120000"/>
              </a:lnSpc>
              <a:spcBef>
                <a:spcPts val="600"/>
              </a:spcBef>
              <a:buFont typeface="+mj-lt"/>
              <a:buAutoNum type="arabicPeriod"/>
            </a:pPr>
            <a:r>
              <a:rPr lang="en-US" b="1" i="1" dirty="0">
                <a:latin typeface="Arial" panose="020B0604020202020204" pitchFamily="34" charset="0"/>
                <a:cs typeface="Arial" panose="020B0604020202020204" pitchFamily="34" charset="0"/>
              </a:rPr>
              <a:t>Judvaitis, J.</a:t>
            </a:r>
            <a:r>
              <a:rPr lang="en-US" i="1" dirty="0">
                <a:latin typeface="Arial" panose="020B0604020202020204" pitchFamily="34" charset="0"/>
                <a:cs typeface="Arial" panose="020B0604020202020204" pitchFamily="34" charset="0"/>
              </a:rPr>
              <a:t>, Abolins, V., Elkenawy, A., Balass, R., Selavo, L. and Ozols, K., 2023. Testbed Facilities for IoT and Wireless Sensor Networks: A Systematic Review. Journal of Sensor and Actuator Networks, 12(3), p.48, indexed in SCOPUS</a:t>
            </a:r>
          </a:p>
        </p:txBody>
      </p:sp>
    </p:spTree>
    <p:extLst>
      <p:ext uri="{BB962C8B-B14F-4D97-AF65-F5344CB8AC3E}">
        <p14:creationId xmlns:p14="http://schemas.microsoft.com/office/powerpoint/2010/main" val="2529044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Saistīto projektu saraksts</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10" name="Satura vietturis 2">
            <a:extLst>
              <a:ext uri="{FF2B5EF4-FFF2-40B4-BE49-F238E27FC236}">
                <a16:creationId xmlns:a16="http://schemas.microsoft.com/office/drawing/2014/main" id="{EA4A68B6-FF65-4D3B-9C56-A12E9EDCCAE8}"/>
              </a:ext>
            </a:extLst>
          </p:cNvPr>
          <p:cNvSpPr txBox="1">
            <a:spLocks/>
          </p:cNvSpPr>
          <p:nvPr/>
        </p:nvSpPr>
        <p:spPr>
          <a:xfrm>
            <a:off x="76783" y="1409942"/>
            <a:ext cx="11998882" cy="472091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00000"/>
              </a:lnSpc>
              <a:spcBef>
                <a:spcPts val="600"/>
              </a:spcBef>
              <a:spcAft>
                <a:spcPts val="600"/>
              </a:spcAft>
              <a:buFont typeface="+mj-lt"/>
              <a:buAutoNum type="arabicPeriod"/>
            </a:pPr>
            <a:r>
              <a:rPr lang="lv-LV" sz="1600" dirty="0">
                <a:latin typeface="Arial" panose="020B0604020202020204" pitchFamily="34" charset="0"/>
                <a:cs typeface="Arial" panose="020B0604020202020204" pitchFamily="34" charset="0"/>
              </a:rPr>
              <a:t>Valsts pētījumu programmas VPP projekts </a:t>
            </a:r>
            <a:r>
              <a:rPr lang="lv-LV" sz="1600" b="1" dirty="0">
                <a:latin typeface="Arial" panose="020B0604020202020204" pitchFamily="34" charset="0"/>
                <a:cs typeface="Arial" panose="020B0604020202020204" pitchFamily="34" charset="0"/>
              </a:rPr>
              <a:t>SOPHIS</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Kiberfizikālās</a:t>
            </a:r>
            <a:r>
              <a:rPr lang="lv-LV" sz="1600" dirty="0">
                <a:latin typeface="Arial" panose="020B0604020202020204" pitchFamily="34" charset="0"/>
                <a:cs typeface="Arial" panose="020B0604020202020204" pitchFamily="34" charset="0"/>
              </a:rPr>
              <a:t> sistēmas, ontoloģijas un </a:t>
            </a:r>
            <a:r>
              <a:rPr lang="lv-LV" sz="1600" dirty="0" err="1">
                <a:latin typeface="Arial" panose="020B0604020202020204" pitchFamily="34" charset="0"/>
                <a:cs typeface="Arial" panose="020B0604020202020204" pitchFamily="34" charset="0"/>
              </a:rPr>
              <a:t>biofotonika</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drošai&amp;viedai</a:t>
            </a:r>
            <a:r>
              <a:rPr lang="lv-LV" sz="1600" dirty="0">
                <a:latin typeface="Arial" panose="020B0604020202020204" pitchFamily="34" charset="0"/>
                <a:cs typeface="Arial" panose="020B0604020202020204" pitchFamily="34" charset="0"/>
              </a:rPr>
              <a:t> pilsētai un sabiedrībai”, līguma Nr.10-4/VPP-4/11;</a:t>
            </a:r>
          </a:p>
          <a:p>
            <a:pPr marL="514350" indent="-514350" algn="just">
              <a:lnSpc>
                <a:spcPct val="100000"/>
              </a:lnSpc>
              <a:spcBef>
                <a:spcPts val="600"/>
              </a:spcBef>
              <a:spcAft>
                <a:spcPts val="600"/>
              </a:spcAft>
              <a:buFont typeface="+mj-lt"/>
              <a:buAutoNum type="arabicPeriod"/>
            </a:pPr>
            <a:r>
              <a:rPr lang="lv-LV" sz="1600" dirty="0">
                <a:latin typeface="Arial" panose="020B0604020202020204" pitchFamily="34" charset="0"/>
                <a:cs typeface="Arial" panose="020B0604020202020204" pitchFamily="34" charset="0"/>
              </a:rPr>
              <a:t>Eiropas Savienības Apvārsnis 2020 programmas projekts </a:t>
            </a:r>
            <a:r>
              <a:rPr lang="lv-LV" sz="1600" b="1" dirty="0">
                <a:latin typeface="Arial" panose="020B0604020202020204" pitchFamily="34" charset="0"/>
                <a:cs typeface="Arial" panose="020B0604020202020204" pitchFamily="34" charset="0"/>
              </a:rPr>
              <a:t>ENACT</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Development</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Operation</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and</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Quality</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Assurance</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of</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Trustworthy</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Smart</a:t>
            </a:r>
            <a:r>
              <a:rPr lang="lv-LV" sz="1600" dirty="0">
                <a:latin typeface="Arial" panose="020B0604020202020204" pitchFamily="34" charset="0"/>
                <a:cs typeface="Arial" panose="020B0604020202020204" pitchFamily="34" charset="0"/>
              </a:rPr>
              <a:t> Internet </a:t>
            </a:r>
            <a:r>
              <a:rPr lang="lv-LV" sz="1600" dirty="0" err="1">
                <a:latin typeface="Arial" panose="020B0604020202020204" pitchFamily="34" charset="0"/>
                <a:cs typeface="Arial" panose="020B0604020202020204" pitchFamily="34" charset="0"/>
              </a:rPr>
              <a:t>of</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Things</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Systems</a:t>
            </a:r>
            <a:r>
              <a:rPr lang="lv-LV" sz="1600" dirty="0">
                <a:latin typeface="Arial" panose="020B0604020202020204" pitchFamily="34" charset="0"/>
                <a:cs typeface="Arial" panose="020B0604020202020204" pitchFamily="34" charset="0"/>
              </a:rPr>
              <a:t>", līguma Nr. 780351;</a:t>
            </a:r>
          </a:p>
          <a:p>
            <a:pPr marL="514350" indent="-514350" algn="just">
              <a:lnSpc>
                <a:spcPct val="100000"/>
              </a:lnSpc>
              <a:spcBef>
                <a:spcPts val="600"/>
              </a:spcBef>
              <a:spcAft>
                <a:spcPts val="600"/>
              </a:spcAft>
              <a:buFont typeface="+mj-lt"/>
              <a:buAutoNum type="arabicPeriod"/>
            </a:pPr>
            <a:r>
              <a:rPr lang="lv-LV" sz="1600" dirty="0">
                <a:latin typeface="Arial" panose="020B0604020202020204" pitchFamily="34" charset="0"/>
                <a:cs typeface="Arial" panose="020B0604020202020204" pitchFamily="34" charset="0"/>
              </a:rPr>
              <a:t>ERAF 1.1.1. specifiskā atbalsta mērķa “Palielināt Latvijas zinātnisko institūciju pētniecisko un inovatīvo kapacitāti un spēju piesaistīt ārējo finansējumu, ieguldot cilvēkresursos un infrastruktūrā” projekts </a:t>
            </a:r>
            <a:r>
              <a:rPr lang="lv-LV" sz="1600" b="1" dirty="0" err="1">
                <a:latin typeface="Arial" panose="020B0604020202020204" pitchFamily="34" charset="0"/>
                <a:cs typeface="Arial" panose="020B0604020202020204" pitchFamily="34" charset="0"/>
              </a:rPr>
              <a:t>iTrEMP</a:t>
            </a:r>
            <a:r>
              <a:rPr lang="lv-LV" sz="1600" dirty="0">
                <a:latin typeface="Arial" panose="020B0604020202020204" pitchFamily="34" charset="0"/>
                <a:cs typeface="Arial" panose="020B0604020202020204" pitchFamily="34" charset="0"/>
              </a:rPr>
              <a:t>: “Inteliģentā transporta un pārkāpumu menedžmenta sistēma”, līguma Nr. 1.1.1.1/18/A/183;</a:t>
            </a:r>
          </a:p>
          <a:p>
            <a:pPr marL="514350" indent="-514350" algn="just">
              <a:lnSpc>
                <a:spcPct val="100000"/>
              </a:lnSpc>
              <a:spcBef>
                <a:spcPts val="600"/>
              </a:spcBef>
              <a:spcAft>
                <a:spcPts val="600"/>
              </a:spcAft>
              <a:buFont typeface="+mj-lt"/>
              <a:buAutoNum type="arabicPeriod"/>
            </a:pPr>
            <a:r>
              <a:rPr lang="lv-LV" sz="1600" dirty="0">
                <a:latin typeface="Arial" panose="020B0604020202020204" pitchFamily="34" charset="0"/>
                <a:cs typeface="Arial" panose="020B0604020202020204" pitchFamily="34" charset="0"/>
              </a:rPr>
              <a:t>Eiropas Savienības Apvārsnis 2020 programmas projekts </a:t>
            </a:r>
            <a:r>
              <a:rPr lang="lv-LV" sz="1600" b="1" dirty="0" err="1">
                <a:latin typeface="Arial" panose="020B0604020202020204" pitchFamily="34" charset="0"/>
                <a:cs typeface="Arial" panose="020B0604020202020204" pitchFamily="34" charset="0"/>
              </a:rPr>
              <a:t>Arrowhead-Tools</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Arrowhead-Tools</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for</a:t>
            </a:r>
            <a:r>
              <a:rPr lang="lv-LV" sz="1600" dirty="0">
                <a:latin typeface="Arial" panose="020B0604020202020204" pitchFamily="34" charset="0"/>
                <a:cs typeface="Arial" panose="020B0604020202020204" pitchFamily="34" charset="0"/>
              </a:rPr>
              <a:t> Engineering </a:t>
            </a:r>
            <a:r>
              <a:rPr lang="lv-LV" sz="1600" dirty="0" err="1">
                <a:latin typeface="Arial" panose="020B0604020202020204" pitchFamily="34" charset="0"/>
                <a:cs typeface="Arial" panose="020B0604020202020204" pitchFamily="34" charset="0"/>
              </a:rPr>
              <a:t>of</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Digitalisation</a:t>
            </a:r>
            <a:r>
              <a:rPr lang="lv-LV" sz="1600" dirty="0">
                <a:latin typeface="Arial" panose="020B0604020202020204" pitchFamily="34" charset="0"/>
                <a:cs typeface="Arial" panose="020B0604020202020204" pitchFamily="34" charset="0"/>
              </a:rPr>
              <a:t> Solutions", līguma Nr. 826452;</a:t>
            </a:r>
          </a:p>
          <a:p>
            <a:pPr marL="514350" indent="-514350" algn="just">
              <a:lnSpc>
                <a:spcPct val="100000"/>
              </a:lnSpc>
              <a:spcBef>
                <a:spcPts val="600"/>
              </a:spcBef>
              <a:spcAft>
                <a:spcPts val="600"/>
              </a:spcAft>
              <a:buFont typeface="+mj-lt"/>
              <a:buAutoNum type="arabicPeriod"/>
            </a:pPr>
            <a:r>
              <a:rPr lang="lv-LV" sz="1600" dirty="0">
                <a:latin typeface="Arial" panose="020B0604020202020204" pitchFamily="34" charset="0"/>
                <a:cs typeface="Arial" panose="020B0604020202020204" pitchFamily="34" charset="0"/>
              </a:rPr>
              <a:t>Eiropas Savienības Apvārsnis 2020 programmas projekts </a:t>
            </a:r>
            <a:r>
              <a:rPr lang="lv-LV" sz="1600" b="1" dirty="0">
                <a:latin typeface="Arial" panose="020B0604020202020204" pitchFamily="34" charset="0"/>
                <a:cs typeface="Arial" panose="020B0604020202020204" pitchFamily="34" charset="0"/>
              </a:rPr>
              <a:t>TRINITY</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Digital</a:t>
            </a:r>
            <a:r>
              <a:rPr lang="lv-LV" sz="1600" dirty="0">
                <a:latin typeface="Arial" panose="020B0604020202020204" pitchFamily="34" charset="0"/>
                <a:cs typeface="Arial" panose="020B0604020202020204" pitchFamily="34" charset="0"/>
              </a:rPr>
              <a:t> Technologies, </a:t>
            </a:r>
            <a:r>
              <a:rPr lang="lv-LV" sz="1600" dirty="0" err="1">
                <a:latin typeface="Arial" panose="020B0604020202020204" pitchFamily="34" charset="0"/>
                <a:cs typeface="Arial" panose="020B0604020202020204" pitchFamily="34" charset="0"/>
              </a:rPr>
              <a:t>Advanced</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Robotics</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and</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increased</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Cyber-security</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for</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Agile</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Production</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in</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Future</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European</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Manufacturing</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Ecosystems</a:t>
            </a:r>
            <a:r>
              <a:rPr lang="lv-LV" sz="1600" dirty="0">
                <a:latin typeface="Arial" panose="020B0604020202020204" pitchFamily="34" charset="0"/>
                <a:cs typeface="Arial" panose="020B0604020202020204" pitchFamily="34" charset="0"/>
              </a:rPr>
              <a:t>", līguma Nr. 825196;</a:t>
            </a:r>
          </a:p>
          <a:p>
            <a:pPr marL="514350" indent="-514350" algn="just">
              <a:lnSpc>
                <a:spcPct val="100000"/>
              </a:lnSpc>
              <a:spcBef>
                <a:spcPts val="600"/>
              </a:spcBef>
              <a:spcAft>
                <a:spcPts val="600"/>
              </a:spcAft>
              <a:buFont typeface="+mj-lt"/>
              <a:buAutoNum type="arabicPeriod"/>
            </a:pPr>
            <a:r>
              <a:rPr lang="lv-LV" sz="1600" dirty="0">
                <a:latin typeface="Arial" panose="020B0604020202020204" pitchFamily="34" charset="0"/>
                <a:cs typeface="Arial" panose="020B0604020202020204" pitchFamily="34" charset="0"/>
              </a:rPr>
              <a:t>Eiropas Savienības Apvārsnis Eiropa programmas projekts </a:t>
            </a:r>
            <a:r>
              <a:rPr lang="lv-LV" sz="1600" b="1" dirty="0" err="1">
                <a:latin typeface="Arial" panose="020B0604020202020204" pitchFamily="34" charset="0"/>
                <a:cs typeface="Arial" panose="020B0604020202020204" pitchFamily="34" charset="0"/>
              </a:rPr>
              <a:t>OpenDBL</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One</a:t>
            </a:r>
            <a:r>
              <a:rPr lang="lv-LV" sz="1600" dirty="0">
                <a:latin typeface="Arial" panose="020B0604020202020204" pitchFamily="34" charset="0"/>
                <a:cs typeface="Arial" panose="020B0604020202020204" pitchFamily="34" charset="0"/>
              </a:rPr>
              <a:t> Step </a:t>
            </a:r>
            <a:r>
              <a:rPr lang="lv-LV" sz="1600" dirty="0" err="1">
                <a:latin typeface="Arial" panose="020B0604020202020204" pitchFamily="34" charset="0"/>
                <a:cs typeface="Arial" panose="020B0604020202020204" pitchFamily="34" charset="0"/>
              </a:rPr>
              <a:t>Open</a:t>
            </a:r>
            <a:r>
              <a:rPr lang="lv-LV" sz="1600" dirty="0">
                <a:latin typeface="Arial" panose="020B0604020202020204" pitchFamily="34" charset="0"/>
                <a:cs typeface="Arial" panose="020B0604020202020204" pitchFamily="34" charset="0"/>
              </a:rPr>
              <a:t> DBL </a:t>
            </a:r>
            <a:r>
              <a:rPr lang="lv-LV" sz="1600" dirty="0" err="1">
                <a:latin typeface="Arial" panose="020B0604020202020204" pitchFamily="34" charset="0"/>
                <a:cs typeface="Arial" panose="020B0604020202020204" pitchFamily="34" charset="0"/>
              </a:rPr>
              <a:t>solution</a:t>
            </a:r>
            <a:r>
              <a:rPr lang="lv-LV" sz="1600" dirty="0">
                <a:latin typeface="Arial" panose="020B0604020202020204" pitchFamily="34" charset="0"/>
                <a:cs typeface="Arial" panose="020B0604020202020204" pitchFamily="34" charset="0"/>
              </a:rPr>
              <a:t>", līguma Nr. 101092161;</a:t>
            </a:r>
          </a:p>
          <a:p>
            <a:pPr marL="514350" indent="-514350" algn="just">
              <a:lnSpc>
                <a:spcPct val="100000"/>
              </a:lnSpc>
              <a:spcBef>
                <a:spcPts val="600"/>
              </a:spcBef>
              <a:spcAft>
                <a:spcPts val="600"/>
              </a:spcAft>
              <a:buFont typeface="+mj-lt"/>
              <a:buAutoNum type="arabicPeriod"/>
            </a:pPr>
            <a:r>
              <a:rPr lang="lv-LV" sz="1600" dirty="0">
                <a:latin typeface="Arial" panose="020B0604020202020204" pitchFamily="34" charset="0"/>
                <a:cs typeface="Arial" panose="020B0604020202020204" pitchFamily="34" charset="0"/>
              </a:rPr>
              <a:t>Eiropas Savienības Apvārsnis Eiropa programmas KDT JU projekts </a:t>
            </a:r>
            <a:r>
              <a:rPr lang="lv-LV" sz="1600" b="1" dirty="0" err="1">
                <a:latin typeface="Arial" panose="020B0604020202020204" pitchFamily="34" charset="0"/>
                <a:cs typeface="Arial" panose="020B0604020202020204" pitchFamily="34" charset="0"/>
              </a:rPr>
              <a:t>EdgeAI</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Edge</a:t>
            </a:r>
            <a:r>
              <a:rPr lang="lv-LV" sz="1600" dirty="0">
                <a:latin typeface="Arial" panose="020B0604020202020204" pitchFamily="34" charset="0"/>
                <a:cs typeface="Arial" panose="020B0604020202020204" pitchFamily="34" charset="0"/>
              </a:rPr>
              <a:t> AI Technologies </a:t>
            </a:r>
            <a:r>
              <a:rPr lang="lv-LV" sz="1600" dirty="0" err="1">
                <a:latin typeface="Arial" panose="020B0604020202020204" pitchFamily="34" charset="0"/>
                <a:cs typeface="Arial" panose="020B0604020202020204" pitchFamily="34" charset="0"/>
              </a:rPr>
              <a:t>for</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Optimised</a:t>
            </a:r>
            <a:r>
              <a:rPr lang="lv-LV" sz="1600" dirty="0">
                <a:latin typeface="Arial" panose="020B0604020202020204" pitchFamily="34" charset="0"/>
                <a:cs typeface="Arial" panose="020B0604020202020204" pitchFamily="34" charset="0"/>
              </a:rPr>
              <a:t> Performance </a:t>
            </a:r>
            <a:r>
              <a:rPr lang="lv-LV" sz="1600" dirty="0" err="1">
                <a:latin typeface="Arial" panose="020B0604020202020204" pitchFamily="34" charset="0"/>
                <a:cs typeface="Arial" panose="020B0604020202020204" pitchFamily="34" charset="0"/>
              </a:rPr>
              <a:t>Embedded</a:t>
            </a:r>
            <a:r>
              <a:rPr lang="lv-LV" sz="1600" dirty="0">
                <a:latin typeface="Arial" panose="020B0604020202020204" pitchFamily="34" charset="0"/>
                <a:cs typeface="Arial" panose="020B0604020202020204" pitchFamily="34" charset="0"/>
              </a:rPr>
              <a:t> </a:t>
            </a:r>
            <a:r>
              <a:rPr lang="lv-LV" sz="1600" dirty="0" err="1">
                <a:latin typeface="Arial" panose="020B0604020202020204" pitchFamily="34" charset="0"/>
                <a:cs typeface="Arial" panose="020B0604020202020204" pitchFamily="34" charset="0"/>
              </a:rPr>
              <a:t>Processing</a:t>
            </a:r>
            <a:r>
              <a:rPr lang="lv-LV" sz="1600" dirty="0">
                <a:latin typeface="Arial" panose="020B0604020202020204" pitchFamily="34" charset="0"/>
                <a:cs typeface="Arial" panose="020B0604020202020204" pitchFamily="34" charset="0"/>
              </a:rPr>
              <a:t>", līguma Nr. 101097300;</a:t>
            </a:r>
          </a:p>
          <a:p>
            <a:pPr marL="514350" indent="-514350" algn="just">
              <a:lnSpc>
                <a:spcPct val="100000"/>
              </a:lnSpc>
              <a:spcBef>
                <a:spcPts val="600"/>
              </a:spcBef>
              <a:spcAft>
                <a:spcPts val="600"/>
              </a:spcAft>
              <a:buFont typeface="+mj-lt"/>
              <a:buAutoNum type="arabicPeriod"/>
            </a:pPr>
            <a:r>
              <a:rPr lang="lv-LV" sz="1600" dirty="0">
                <a:latin typeface="Arial" panose="020B0604020202020204" pitchFamily="34" charset="0"/>
                <a:cs typeface="Arial" panose="020B0604020202020204" pitchFamily="34" charset="0"/>
              </a:rPr>
              <a:t>Valsts pētījumu programmas VPP projekts </a:t>
            </a:r>
            <a:r>
              <a:rPr lang="lv-LV" sz="1600" b="1" dirty="0">
                <a:latin typeface="Arial" panose="020B0604020202020204" pitchFamily="34" charset="0"/>
                <a:cs typeface="Arial" panose="020B0604020202020204" pitchFamily="34" charset="0"/>
              </a:rPr>
              <a:t>MOTE</a:t>
            </a:r>
            <a:r>
              <a:rPr lang="lv-LV" sz="1600" dirty="0">
                <a:latin typeface="Arial" panose="020B0604020202020204" pitchFamily="34" charset="0"/>
                <a:cs typeface="Arial" panose="020B0604020202020204" pitchFamily="34" charset="0"/>
              </a:rPr>
              <a:t>: “Viedo materiālu, </a:t>
            </a:r>
            <a:r>
              <a:rPr lang="lv-LV" sz="1600" dirty="0" err="1">
                <a:latin typeface="Arial" panose="020B0604020202020204" pitchFamily="34" charset="0"/>
                <a:cs typeface="Arial" panose="020B0604020202020204" pitchFamily="34" charset="0"/>
              </a:rPr>
              <a:t>fotonikas</a:t>
            </a:r>
            <a:r>
              <a:rPr lang="lv-LV" sz="1600" dirty="0">
                <a:latin typeface="Arial" panose="020B0604020202020204" pitchFamily="34" charset="0"/>
                <a:cs typeface="Arial" panose="020B0604020202020204" pitchFamily="34" charset="0"/>
              </a:rPr>
              <a:t>, tehnoloģiju un inženierijas ekosistēma”, līguma Nr. VPP-EM-FOTONIKA-2022/1-0001;</a:t>
            </a:r>
          </a:p>
        </p:txBody>
      </p:sp>
    </p:spTree>
    <p:extLst>
      <p:ext uri="{BB962C8B-B14F-4D97-AF65-F5344CB8AC3E}">
        <p14:creationId xmlns:p14="http://schemas.microsoft.com/office/powerpoint/2010/main" val="855394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Autora zinātniskā darbība</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3" name="Satura vietturis 2">
            <a:extLst>
              <a:ext uri="{FF2B5EF4-FFF2-40B4-BE49-F238E27FC236}">
                <a16:creationId xmlns:a16="http://schemas.microsoft.com/office/drawing/2014/main" id="{0896E7F4-4373-C701-FC31-408CAC9A3B08}"/>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dirty="0">
                <a:latin typeface="Arial" panose="020B0604020202020204" pitchFamily="34" charset="0"/>
                <a:cs typeface="Arial" panose="020B0604020202020204" pitchFamily="34" charset="0"/>
              </a:rPr>
              <a:t>12 </a:t>
            </a:r>
            <a:r>
              <a:rPr lang="lv-LV" dirty="0">
                <a:latin typeface="Arial" panose="020B0604020202020204" pitchFamily="34" charset="0"/>
                <a:cs typeface="Arial" panose="020B0604020202020204" pitchFamily="34" charset="0"/>
              </a:rPr>
              <a:t>saistītas zinātniskās publikācijas (kopā 24).</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10</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indeksētas</a:t>
            </a:r>
            <a:r>
              <a:rPr lang="en-US" dirty="0">
                <a:latin typeface="Arial" panose="020B0604020202020204" pitchFamily="34" charset="0"/>
                <a:cs typeface="Arial" panose="020B0604020202020204" pitchFamily="34" charset="0"/>
              </a:rPr>
              <a:t> SCOPUS</a:t>
            </a:r>
            <a:r>
              <a:rPr lang="lv-LV" dirty="0">
                <a:latin typeface="Arial" panose="020B0604020202020204" pitchFamily="34" charset="0"/>
                <a:cs typeface="Arial" panose="020B0604020202020204" pitchFamily="34" charset="0"/>
              </a:rPr>
              <a:t> (kopā 21)</a:t>
            </a:r>
          </a:p>
          <a:p>
            <a:pPr lvl="1">
              <a:lnSpc>
                <a:spcPct val="100000"/>
              </a:lnSpc>
              <a:spcBef>
                <a:spcPts val="600"/>
              </a:spcBef>
            </a:pPr>
            <a:r>
              <a:rPr lang="en-US" dirty="0">
                <a:latin typeface="Arial" panose="020B0604020202020204" pitchFamily="34" charset="0"/>
                <a:cs typeface="Arial" panose="020B0604020202020204" pitchFamily="34" charset="0"/>
              </a:rPr>
              <a:t>2 </a:t>
            </a:r>
            <a:r>
              <a:rPr lang="lv-LV" dirty="0">
                <a:latin typeface="Arial" panose="020B0604020202020204" pitchFamily="34" charset="0"/>
                <a:cs typeface="Arial" panose="020B0604020202020204" pitchFamily="34" charset="0"/>
              </a:rPr>
              <a:t>publicētas</a:t>
            </a:r>
            <a:r>
              <a:rPr lang="en-US" dirty="0">
                <a:latin typeface="Arial" panose="020B0604020202020204" pitchFamily="34" charset="0"/>
                <a:cs typeface="Arial" panose="020B0604020202020204" pitchFamily="34" charset="0"/>
              </a:rPr>
              <a:t> Europe Open Research (</a:t>
            </a:r>
            <a:r>
              <a:rPr lang="lv-LV" dirty="0">
                <a:latin typeface="Arial" panose="020B0604020202020204" pitchFamily="34" charset="0"/>
                <a:cs typeface="Arial" panose="020B0604020202020204" pitchFamily="34" charset="0"/>
              </a:rPr>
              <a:t>abas</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recenzēšanas procesā</a:t>
            </a:r>
            <a:r>
              <a:rPr lang="en-US" dirty="0">
                <a:latin typeface="Arial" panose="020B0604020202020204" pitchFamily="34" charset="0"/>
                <a:cs typeface="Arial" panose="020B0604020202020204" pitchFamily="34" charset="0"/>
              </a:rPr>
              <a:t>)</a:t>
            </a:r>
          </a:p>
          <a:p>
            <a:pPr>
              <a:lnSpc>
                <a:spcPct val="100000"/>
              </a:lnSpc>
              <a:spcBef>
                <a:spcPts val="600"/>
              </a:spcBef>
            </a:pPr>
            <a:endParaRPr lang="en-US" dirty="0">
              <a:latin typeface="Arial" panose="020B0604020202020204" pitchFamily="34" charset="0"/>
              <a:cs typeface="Arial" panose="020B0604020202020204" pitchFamily="34" charset="0"/>
            </a:endParaRPr>
          </a:p>
          <a:p>
            <a:pPr marL="457200" lvl="1" indent="0">
              <a:lnSpc>
                <a:spcPct val="100000"/>
              </a:lnSpc>
              <a:spcBef>
                <a:spcPts val="600"/>
              </a:spcBef>
              <a:buNone/>
            </a:pPr>
            <a:r>
              <a:rPr lang="en-US"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8274967-B8BB-1D4B-575E-36DC8AD7F498}"/>
              </a:ext>
            </a:extLst>
          </p:cNvPr>
          <p:cNvPicPr>
            <a:picLocks noChangeAspect="1"/>
          </p:cNvPicPr>
          <p:nvPr/>
        </p:nvPicPr>
        <p:blipFill rotWithShape="1">
          <a:blip r:embed="rId5"/>
          <a:srcRect r="24527"/>
          <a:stretch/>
        </p:blipFill>
        <p:spPr>
          <a:xfrm>
            <a:off x="522050" y="4593265"/>
            <a:ext cx="4780641" cy="1109739"/>
          </a:xfrm>
          <a:prstGeom prst="rect">
            <a:avLst/>
          </a:prstGeom>
        </p:spPr>
      </p:pic>
      <p:pic>
        <p:nvPicPr>
          <p:cNvPr id="14" name="Picture 13">
            <a:extLst>
              <a:ext uri="{FF2B5EF4-FFF2-40B4-BE49-F238E27FC236}">
                <a16:creationId xmlns:a16="http://schemas.microsoft.com/office/drawing/2014/main" id="{63372BFC-C264-66A4-F271-21AEE6F6DDAA}"/>
              </a:ext>
            </a:extLst>
          </p:cNvPr>
          <p:cNvPicPr>
            <a:picLocks noChangeAspect="1"/>
          </p:cNvPicPr>
          <p:nvPr/>
        </p:nvPicPr>
        <p:blipFill>
          <a:blip r:embed="rId6"/>
          <a:stretch>
            <a:fillRect/>
          </a:stretch>
        </p:blipFill>
        <p:spPr>
          <a:xfrm>
            <a:off x="5280181" y="3365059"/>
            <a:ext cx="6679886" cy="2562322"/>
          </a:xfrm>
          <a:prstGeom prst="rect">
            <a:avLst/>
          </a:prstGeom>
        </p:spPr>
      </p:pic>
    </p:spTree>
    <p:extLst>
      <p:ext uri="{BB962C8B-B14F-4D97-AF65-F5344CB8AC3E}">
        <p14:creationId xmlns:p14="http://schemas.microsoft.com/office/powerpoint/2010/main" val="3321848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numCol="1"/>
          <a:lstStyle/>
          <a:p>
            <a:pPr marL="0" indent="0">
              <a:buNone/>
            </a:pPr>
            <a:r>
              <a:rPr lang="lv-LV" dirty="0"/>
              <a:t>Paldies!</a:t>
            </a:r>
            <a:endParaRPr lang="en-US" dirty="0"/>
          </a:p>
        </p:txBody>
      </p:sp>
      <p:grpSp>
        <p:nvGrpSpPr>
          <p:cNvPr id="3" name="Group 2">
            <a:extLst>
              <a:ext uri="{FF2B5EF4-FFF2-40B4-BE49-F238E27FC236}">
                <a16:creationId xmlns:a16="http://schemas.microsoft.com/office/drawing/2014/main" id="{D1E410DB-7B0F-4220-AD5C-F3097CF5EC6A}"/>
              </a:ext>
            </a:extLst>
          </p:cNvPr>
          <p:cNvGrpSpPr/>
          <p:nvPr/>
        </p:nvGrpSpPr>
        <p:grpSpPr>
          <a:xfrm>
            <a:off x="5886452" y="1623672"/>
            <a:ext cx="2143123" cy="1113126"/>
            <a:chOff x="5886452" y="1623672"/>
            <a:chExt cx="2143123" cy="1113126"/>
          </a:xfrm>
        </p:grpSpPr>
        <p:pic>
          <p:nvPicPr>
            <p:cNvPr id="4" name="Picture 3">
              <a:extLst>
                <a:ext uri="{FF2B5EF4-FFF2-40B4-BE49-F238E27FC236}">
                  <a16:creationId xmlns:a16="http://schemas.microsoft.com/office/drawing/2014/main" id="{20201715-7B0C-48E7-8F47-3112016A7D72}"/>
                </a:ext>
              </a:extLst>
            </p:cNvPr>
            <p:cNvPicPr>
              <a:picLocks noChangeAspect="1"/>
            </p:cNvPicPr>
            <p:nvPr/>
          </p:nvPicPr>
          <p:blipFill rotWithShape="1">
            <a:blip r:embed="rId3">
              <a:extLst>
                <a:ext uri="{28A0092B-C50C-407E-A947-70E740481C1C}">
                  <a14:useLocalDpi xmlns:a14="http://schemas.microsoft.com/office/drawing/2010/main" val="0"/>
                </a:ext>
              </a:extLst>
            </a:blip>
            <a:srcRect l="33857" r="38717"/>
            <a:stretch/>
          </p:blipFill>
          <p:spPr>
            <a:xfrm>
              <a:off x="7107358" y="1623672"/>
              <a:ext cx="922217" cy="11131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55D0648-766A-4A73-BCEE-2085EC112F29}"/>
                </a:ext>
              </a:extLst>
            </p:cNvPr>
            <p:cNvPicPr>
              <a:picLocks noChangeAspect="1"/>
            </p:cNvPicPr>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3500"/>
                      </a14:imgEffect>
                      <a14:imgEffect>
                        <a14:brightnessContrast bright="70000" contrast="-70000"/>
                      </a14:imgEffect>
                    </a14:imgLayer>
                  </a14:imgProps>
                </a:ext>
                <a:ext uri="{28A0092B-C50C-407E-A947-70E740481C1C}">
                  <a14:useLocalDpi xmlns:a14="http://schemas.microsoft.com/office/drawing/2010/main" val="0"/>
                </a:ext>
              </a:extLst>
            </a:blip>
            <a:srcRect t="39332" r="65310"/>
            <a:stretch/>
          </p:blipFill>
          <p:spPr>
            <a:xfrm>
              <a:off x="5886452" y="1828800"/>
              <a:ext cx="1243505" cy="7199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844929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1399520"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Tēzes</a:t>
            </a:r>
            <a:endParaRPr lang="en-US" dirty="0">
              <a:solidFill>
                <a:srgbClr val="1B5089"/>
              </a:solidFill>
              <a:latin typeface="Arial" panose="020B0604020202020204" pitchFamily="34" charset="0"/>
              <a:cs typeface="Arial" panose="020B0604020202020204" pitchFamily="34" charset="0"/>
            </a:endParaRPr>
          </a:p>
        </p:txBody>
      </p:sp>
      <p:sp>
        <p:nvSpPr>
          <p:cNvPr id="3" name="Satura vietturis 2"/>
          <p:cNvSpPr>
            <a:spLocks noGrp="1"/>
          </p:cNvSpPr>
          <p:nvPr>
            <p:ph idx="4294967295"/>
          </p:nvPr>
        </p:nvSpPr>
        <p:spPr>
          <a:xfrm>
            <a:off x="418011" y="1709530"/>
            <a:ext cx="10516689" cy="4264549"/>
          </a:xfrm>
        </p:spPr>
        <p:txBody>
          <a:bodyPr>
            <a:normAutofit/>
          </a:bodyPr>
          <a:lstStyle/>
          <a:p>
            <a:pPr marL="0" indent="0" algn="just">
              <a:lnSpc>
                <a:spcPct val="100000"/>
              </a:lnSpc>
              <a:spcBef>
                <a:spcPts val="600"/>
              </a:spcBef>
              <a:buNone/>
            </a:pPr>
            <a:r>
              <a:rPr lang="lv-LV" b="1" dirty="0">
                <a:latin typeface="Arial" panose="020B0604020202020204" pitchFamily="34" charset="0"/>
                <a:cs typeface="Arial" panose="020B0604020202020204" pitchFamily="34" charset="0"/>
              </a:rPr>
              <a:t>1. tēze</a:t>
            </a:r>
            <a:r>
              <a:rPr lang="lv-LV" dirty="0">
                <a:latin typeface="Arial" panose="020B0604020202020204" pitchFamily="34" charset="0"/>
                <a:cs typeface="Arial" panose="020B0604020202020204" pitchFamily="34" charset="0"/>
              </a:rPr>
              <a:t>: Testgultnes platforma, kuras funkcionalitāte ietver vismaz pielāgojamu izvietošanas iespēju, strāvas patēriņa mērīšanas sistēmu, skriptējamu </a:t>
            </a:r>
            <a:r>
              <a:rPr lang="lv-LV" dirty="0" err="1">
                <a:latin typeface="Arial" panose="020B0604020202020204" pitchFamily="34" charset="0"/>
                <a:cs typeface="Arial" panose="020B0604020202020204" pitchFamily="34" charset="0"/>
              </a:rPr>
              <a:t>saskarni</a:t>
            </a:r>
            <a:r>
              <a:rPr lang="lv-LV" dirty="0">
                <a:latin typeface="Arial" panose="020B0604020202020204" pitchFamily="34" charset="0"/>
                <a:cs typeface="Arial" panose="020B0604020202020204" pitchFamily="34" charset="0"/>
              </a:rPr>
              <a:t> un lietotāja rokasgrāmatu, atbalsta bezvadu sensoru tīklu pētniecību un izstrādi līdz TRL7</a:t>
            </a:r>
          </a:p>
          <a:p>
            <a:pPr marL="0" indent="0" algn="just">
              <a:lnSpc>
                <a:spcPct val="100000"/>
              </a:lnSpc>
              <a:spcBef>
                <a:spcPts val="600"/>
              </a:spcBef>
              <a:buNone/>
            </a:pPr>
            <a:endParaRPr lang="lv-LV" dirty="0">
              <a:latin typeface="Arial" panose="020B0604020202020204" pitchFamily="34" charset="0"/>
              <a:cs typeface="Arial" panose="020B0604020202020204" pitchFamily="34" charset="0"/>
            </a:endParaRPr>
          </a:p>
          <a:p>
            <a:pPr marL="0" indent="0" algn="just">
              <a:lnSpc>
                <a:spcPct val="100000"/>
              </a:lnSpc>
              <a:spcBef>
                <a:spcPts val="600"/>
              </a:spcBef>
              <a:buNone/>
            </a:pPr>
            <a:r>
              <a:rPr lang="lv-LV" b="1" dirty="0">
                <a:latin typeface="Arial" panose="020B0604020202020204" pitchFamily="34" charset="0"/>
                <a:cs typeface="Arial" panose="020B0604020202020204" pitchFamily="34" charset="0"/>
              </a:rPr>
              <a:t>2. tēze</a:t>
            </a:r>
            <a:r>
              <a:rPr lang="lv-LV" dirty="0">
                <a:latin typeface="Arial" panose="020B0604020202020204" pitchFamily="34" charset="0"/>
                <a:cs typeface="Arial" panose="020B0604020202020204" pitchFamily="34" charset="0"/>
              </a:rPr>
              <a:t>: Termina "testgultne" lietojums pētnieciskajā literatūrā norāda uz </a:t>
            </a:r>
            <a:r>
              <a:rPr lang="lv-LV" dirty="0" err="1">
                <a:latin typeface="Arial" panose="020B0604020202020204" pitchFamily="34" charset="0"/>
                <a:cs typeface="Arial" panose="020B0604020202020204" pitchFamily="34" charset="0"/>
              </a:rPr>
              <a:t>neviennozīmīgumu</a:t>
            </a:r>
            <a:r>
              <a:rPr lang="lv-LV" dirty="0">
                <a:latin typeface="Arial" panose="020B0604020202020204" pitchFamily="34" charset="0"/>
                <a:cs typeface="Arial" panose="020B0604020202020204" pitchFamily="34" charset="0"/>
              </a:rPr>
              <a:t>, tāpēc ir nepieciešama precīzāka testgultnes platformas definīcija, kas ir piedāvāta šajā disertācijā.</a:t>
            </a: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Tree>
    <p:extLst>
      <p:ext uri="{BB962C8B-B14F-4D97-AF65-F5344CB8AC3E}">
        <p14:creationId xmlns:p14="http://schemas.microsoft.com/office/powerpoint/2010/main" val="107468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1399520"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Pētījuma mērķi</a:t>
            </a:r>
            <a:endParaRPr lang="en-US" dirty="0">
              <a:solidFill>
                <a:srgbClr val="1B5089"/>
              </a:solidFill>
              <a:latin typeface="Arial" panose="020B0604020202020204" pitchFamily="34" charset="0"/>
              <a:cs typeface="Arial" panose="020B0604020202020204" pitchFamily="34" charset="0"/>
            </a:endParaRPr>
          </a:p>
        </p:txBody>
      </p:sp>
      <p:sp>
        <p:nvSpPr>
          <p:cNvPr id="3" name="Satura vietturis 2"/>
          <p:cNvSpPr>
            <a:spLocks noGrp="1"/>
          </p:cNvSpPr>
          <p:nvPr>
            <p:ph idx="4294967295"/>
          </p:nvPr>
        </p:nvSpPr>
        <p:spPr>
          <a:xfrm>
            <a:off x="418011" y="1709530"/>
            <a:ext cx="10516689" cy="4264549"/>
          </a:xfrm>
        </p:spPr>
        <p:txBody>
          <a:bodyPr>
            <a:normAutofit/>
          </a:bodyPr>
          <a:lstStyle/>
          <a:p>
            <a:pPr algn="just">
              <a:lnSpc>
                <a:spcPct val="100000"/>
              </a:lnSpc>
              <a:spcBef>
                <a:spcPts val="600"/>
              </a:spcBef>
            </a:pPr>
            <a:r>
              <a:rPr lang="lv-LV" dirty="0">
                <a:latin typeface="Arial" panose="020B0604020202020204" pitchFamily="34" charset="0"/>
                <a:cs typeface="Arial" panose="020B0604020202020204" pitchFamily="34" charset="0"/>
              </a:rPr>
              <a:t>Sniegt skaidru priekšstatu par testgultnes platformu izmantošanu, funkcionalitāti un </a:t>
            </a:r>
            <a:r>
              <a:rPr lang="lv-LV" dirty="0" err="1">
                <a:latin typeface="Arial" panose="020B0604020202020204" pitchFamily="34" charset="0"/>
                <a:cs typeface="Arial" panose="020B0604020202020204" pitchFamily="34" charset="0"/>
              </a:rPr>
              <a:t>pielietojamību</a:t>
            </a:r>
            <a:r>
              <a:rPr lang="lv-LV" dirty="0">
                <a:latin typeface="Arial" panose="020B0604020202020204" pitchFamily="34" charset="0"/>
                <a:cs typeface="Arial" panose="020B0604020202020204" pitchFamily="34" charset="0"/>
              </a:rPr>
              <a:t>.</a:t>
            </a:r>
          </a:p>
          <a:p>
            <a:pPr algn="just">
              <a:lnSpc>
                <a:spcPct val="100000"/>
              </a:lnSpc>
              <a:spcBef>
                <a:spcPts val="600"/>
              </a:spcBef>
            </a:pP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Izstrādāt uzlabojumus testgultnes platformām lai atbalstītu BST pētījumus un izstrādi līdz TRL7:</a:t>
            </a:r>
          </a:p>
          <a:p>
            <a:pPr lvl="1" algn="just">
              <a:lnSpc>
                <a:spcPct val="100000"/>
              </a:lnSpc>
              <a:spcBef>
                <a:spcPts val="600"/>
              </a:spcBef>
            </a:pPr>
            <a:r>
              <a:rPr lang="lv-LV" dirty="0">
                <a:latin typeface="Arial" panose="020B0604020202020204" pitchFamily="34" charset="0"/>
                <a:cs typeface="Arial" panose="020B0604020202020204" pitchFamily="34" charset="0"/>
              </a:rPr>
              <a:t>Pielāgojama izvietošanas iespēja</a:t>
            </a:r>
          </a:p>
          <a:p>
            <a:pPr lvl="1" algn="just">
              <a:lnSpc>
                <a:spcPct val="100000"/>
              </a:lnSpc>
              <a:spcBef>
                <a:spcPts val="600"/>
              </a:spcBef>
            </a:pPr>
            <a:r>
              <a:rPr lang="lv-LV" dirty="0">
                <a:latin typeface="Arial" panose="020B0604020202020204" pitchFamily="34" charset="0"/>
                <a:cs typeface="Arial" panose="020B0604020202020204" pitchFamily="34" charset="0"/>
              </a:rPr>
              <a:t>Strāvas patēriņa mērīšanas sistēma</a:t>
            </a:r>
          </a:p>
          <a:p>
            <a:pPr lvl="1" algn="just">
              <a:lnSpc>
                <a:spcPct val="100000"/>
              </a:lnSpc>
              <a:spcBef>
                <a:spcPts val="600"/>
              </a:spcBef>
            </a:pPr>
            <a:r>
              <a:rPr lang="lv-LV" dirty="0" err="1">
                <a:latin typeface="Arial" panose="020B0604020202020204" pitchFamily="34" charset="0"/>
                <a:cs typeface="Arial" panose="020B0604020202020204" pitchFamily="34" charset="0"/>
              </a:rPr>
              <a:t>Skriptējama</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saskarne</a:t>
            </a:r>
            <a:endParaRPr lang="lv-LV" dirty="0">
              <a:latin typeface="Arial" panose="020B0604020202020204" pitchFamily="34" charset="0"/>
              <a:cs typeface="Arial" panose="020B0604020202020204" pitchFamily="34" charset="0"/>
            </a:endParaRPr>
          </a:p>
          <a:p>
            <a:pPr lvl="1" algn="just">
              <a:lnSpc>
                <a:spcPct val="100000"/>
              </a:lnSpc>
              <a:spcBef>
                <a:spcPts val="600"/>
              </a:spcBef>
            </a:pPr>
            <a:r>
              <a:rPr lang="lv-LV" dirty="0">
                <a:latin typeface="Arial" panose="020B0604020202020204" pitchFamily="34" charset="0"/>
                <a:cs typeface="Arial" panose="020B0604020202020204" pitchFamily="34" charset="0"/>
              </a:rPr>
              <a:t>Lietotāja rokasgrāmata</a:t>
            </a: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Tree>
    <p:extLst>
      <p:ext uri="{BB962C8B-B14F-4D97-AF65-F5344CB8AC3E}">
        <p14:creationId xmlns:p14="http://schemas.microsoft.com/office/powerpoint/2010/main" val="4066876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25172" y="2736420"/>
            <a:ext cx="8252328" cy="1709687"/>
          </a:xfrm>
        </p:spPr>
        <p:txBody>
          <a:bodyPr numCol="1"/>
          <a:lstStyle/>
          <a:p>
            <a:pPr marL="0" indent="0">
              <a:buNone/>
            </a:pPr>
            <a:r>
              <a:rPr lang="lv-LV" dirty="0"/>
              <a:t>Testgultnes platformu </a:t>
            </a:r>
            <a:r>
              <a:rPr lang="lv-LV" dirty="0" err="1"/>
              <a:t>pielietojamība</a:t>
            </a:r>
            <a:endParaRPr lang="en-US" dirty="0"/>
          </a:p>
        </p:txBody>
      </p:sp>
      <p:grpSp>
        <p:nvGrpSpPr>
          <p:cNvPr id="3" name="Group 2">
            <a:extLst>
              <a:ext uri="{FF2B5EF4-FFF2-40B4-BE49-F238E27FC236}">
                <a16:creationId xmlns:a16="http://schemas.microsoft.com/office/drawing/2014/main" id="{CDC39973-362E-48CD-81DF-7BA5E7B709EF}"/>
              </a:ext>
            </a:extLst>
          </p:cNvPr>
          <p:cNvGrpSpPr/>
          <p:nvPr/>
        </p:nvGrpSpPr>
        <p:grpSpPr>
          <a:xfrm>
            <a:off x="5886452" y="1623672"/>
            <a:ext cx="2143123" cy="1113126"/>
            <a:chOff x="5886452" y="1623672"/>
            <a:chExt cx="2143123" cy="1113126"/>
          </a:xfrm>
        </p:grpSpPr>
        <p:pic>
          <p:nvPicPr>
            <p:cNvPr id="4" name="Picture 3">
              <a:extLst>
                <a:ext uri="{FF2B5EF4-FFF2-40B4-BE49-F238E27FC236}">
                  <a16:creationId xmlns:a16="http://schemas.microsoft.com/office/drawing/2014/main" id="{50B8EEA7-1204-43F6-B9E0-F31707CF79DF}"/>
                </a:ext>
              </a:extLst>
            </p:cNvPr>
            <p:cNvPicPr>
              <a:picLocks noChangeAspect="1"/>
            </p:cNvPicPr>
            <p:nvPr/>
          </p:nvPicPr>
          <p:blipFill rotWithShape="1">
            <a:blip r:embed="rId3">
              <a:extLst>
                <a:ext uri="{28A0092B-C50C-407E-A947-70E740481C1C}">
                  <a14:useLocalDpi xmlns:a14="http://schemas.microsoft.com/office/drawing/2010/main" val="0"/>
                </a:ext>
              </a:extLst>
            </a:blip>
            <a:srcRect l="33857" r="38717"/>
            <a:stretch/>
          </p:blipFill>
          <p:spPr>
            <a:xfrm>
              <a:off x="7107358" y="1623672"/>
              <a:ext cx="922217" cy="11131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AB6A865-C936-4C92-B493-5D7097C95F57}"/>
                </a:ext>
              </a:extLst>
            </p:cNvPr>
            <p:cNvPicPr>
              <a:picLocks noChangeAspect="1"/>
            </p:cNvPicPr>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3500"/>
                      </a14:imgEffect>
                      <a14:imgEffect>
                        <a14:brightnessContrast bright="70000" contrast="-70000"/>
                      </a14:imgEffect>
                    </a14:imgLayer>
                  </a14:imgProps>
                </a:ext>
                <a:ext uri="{28A0092B-C50C-407E-A947-70E740481C1C}">
                  <a14:useLocalDpi xmlns:a14="http://schemas.microsoft.com/office/drawing/2010/main" val="0"/>
                </a:ext>
              </a:extLst>
            </a:blip>
            <a:srcRect t="39332" r="65310"/>
            <a:stretch/>
          </p:blipFill>
          <p:spPr>
            <a:xfrm>
              <a:off x="5886452" y="1828800"/>
              <a:ext cx="1243505" cy="7199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9620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lv-LV" dirty="0">
                <a:solidFill>
                  <a:srgbClr val="1B5089"/>
                </a:solidFill>
                <a:latin typeface="Arial" panose="020B0604020202020204" pitchFamily="34" charset="0"/>
                <a:cs typeface="Arial" panose="020B0604020202020204" pitchFamily="34" charset="0"/>
              </a:rPr>
              <a:t>Ievads</a:t>
            </a:r>
            <a:endParaRPr lang="en-US" dirty="0">
              <a:solidFill>
                <a:srgbClr val="1B5089"/>
              </a:solidFill>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sp>
        <p:nvSpPr>
          <p:cNvPr id="9" name="Satura vietturis 2">
            <a:extLst>
              <a:ext uri="{FF2B5EF4-FFF2-40B4-BE49-F238E27FC236}">
                <a16:creationId xmlns:a16="http://schemas.microsoft.com/office/drawing/2014/main" id="{92272789-B6A3-462F-8265-F10265321884}"/>
              </a:ext>
            </a:extLst>
          </p:cNvPr>
          <p:cNvSpPr txBox="1">
            <a:spLocks/>
          </p:cNvSpPr>
          <p:nvPr/>
        </p:nvSpPr>
        <p:spPr>
          <a:xfrm>
            <a:off x="418011" y="1709530"/>
            <a:ext cx="10516689" cy="426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lv-LV" dirty="0">
                <a:latin typeface="Arial" panose="020B0604020202020204" pitchFamily="34" charset="0"/>
                <a:cs typeface="Arial" panose="020B0604020202020204" pitchFamily="34" charset="0"/>
              </a:rPr>
              <a:t>Divi sistemātiskie literatūras apskati</a:t>
            </a:r>
            <a:r>
              <a:rPr lang="en-US" dirty="0">
                <a:latin typeface="Arial" panose="020B0604020202020204" pitchFamily="34" charset="0"/>
                <a:cs typeface="Arial" panose="020B0604020202020204" pitchFamily="34" charset="0"/>
              </a:rPr>
              <a:t>:</a:t>
            </a:r>
          </a:p>
          <a:p>
            <a:pPr lvl="1">
              <a:lnSpc>
                <a:spcPct val="100000"/>
              </a:lnSpc>
              <a:spcBef>
                <a:spcPts val="600"/>
              </a:spcBef>
              <a:spcAft>
                <a:spcPts val="600"/>
              </a:spcAft>
            </a:pPr>
            <a:r>
              <a:rPr lang="lv-LV" dirty="0">
                <a:latin typeface="Arial" panose="020B0604020202020204" pitchFamily="34" charset="0"/>
                <a:cs typeface="Arial" panose="020B0604020202020204" pitchFamily="34" charset="0"/>
              </a:rPr>
              <a:t>Sensoru tīklu izvietojumi piecu gadu periodā </a:t>
            </a:r>
          </a:p>
          <a:p>
            <a:pPr lvl="1">
              <a:lnSpc>
                <a:spcPct val="100000"/>
              </a:lnSpc>
              <a:spcBef>
                <a:spcPts val="600"/>
              </a:spcBef>
              <a:spcAft>
                <a:spcPts val="600"/>
              </a:spcAft>
            </a:pPr>
            <a:r>
              <a:rPr lang="lv-LV" dirty="0">
                <a:latin typeface="Arial" panose="020B0604020202020204" pitchFamily="34" charset="0"/>
                <a:cs typeface="Arial" panose="020B0604020202020204" pitchFamily="34" charset="0"/>
              </a:rPr>
              <a:t>Pieejamās testgultnes platformas desmit gadu periodā</a:t>
            </a:r>
            <a:endParaRPr lang="en-US"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lv-LV" dirty="0">
                <a:latin typeface="Arial" panose="020B0604020202020204" pitchFamily="34" charset="0"/>
                <a:cs typeface="Arial" panose="020B0604020202020204" pitchFamily="34" charset="0"/>
              </a:rPr>
              <a:t>Testgultnes platformu pieprasījums un piedāvājums</a:t>
            </a:r>
            <a:endParaRPr lang="en-US" dirty="0">
              <a:latin typeface="Arial" panose="020B0604020202020204" pitchFamily="34" charset="0"/>
              <a:cs typeface="Arial" panose="020B0604020202020204" pitchFamily="34" charset="0"/>
            </a:endParaRPr>
          </a:p>
          <a:p>
            <a:pPr lvl="1">
              <a:lnSpc>
                <a:spcPct val="100000"/>
              </a:lnSpc>
              <a:spcBef>
                <a:spcPts val="600"/>
              </a:spcBef>
              <a:spcAft>
                <a:spcPts val="600"/>
              </a:spcAft>
            </a:pPr>
            <a:r>
              <a:rPr lang="en-US" dirty="0">
                <a:latin typeface="Arial" panose="020B0604020202020204" pitchFamily="34" charset="0"/>
                <a:cs typeface="Arial" panose="020B0604020202020204" pitchFamily="34" charset="0"/>
              </a:rPr>
              <a:t>5 </a:t>
            </a:r>
            <a:r>
              <a:rPr lang="lv-LV" dirty="0">
                <a:latin typeface="Arial" panose="020B0604020202020204" pitchFamily="34" charset="0"/>
                <a:cs typeface="Arial" panose="020B0604020202020204" pitchFamily="34" charset="0"/>
              </a:rPr>
              <a:t>novērojumi</a:t>
            </a:r>
            <a:endParaRPr lang="en-US" dirty="0">
              <a:latin typeface="Arial" panose="020B0604020202020204" pitchFamily="34" charset="0"/>
              <a:cs typeface="Arial" panose="020B0604020202020204" pitchFamily="34" charset="0"/>
            </a:endParaRPr>
          </a:p>
          <a:p>
            <a:pPr lvl="1">
              <a:lnSpc>
                <a:spcPct val="100000"/>
              </a:lnSpc>
              <a:spcBef>
                <a:spcPts val="600"/>
              </a:spcBef>
              <a:spcAft>
                <a:spcPts val="600"/>
              </a:spcAft>
            </a:pPr>
            <a:r>
              <a:rPr lang="lv-LV" dirty="0">
                <a:latin typeface="Arial" panose="020B0604020202020204" pitchFamily="34" charset="0"/>
                <a:cs typeface="Arial" panose="020B0604020202020204" pitchFamily="34" charset="0"/>
              </a:rPr>
              <a:t>Uzlabojumu pamatojumi</a:t>
            </a:r>
            <a:endParaRPr lang="en-US"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lv-LV" dirty="0">
                <a:latin typeface="Arial" panose="020B0604020202020204" pitchFamily="34" charset="0"/>
                <a:cs typeface="Arial" panose="020B0604020202020204" pitchFamily="34" charset="0"/>
              </a:rPr>
              <a:t>Testgultnes platformu salīdzinājums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331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idx="4294967295"/>
          </p:nvPr>
        </p:nvSpPr>
        <p:spPr>
          <a:xfrm>
            <a:off x="418011" y="440937"/>
            <a:ext cx="10211889" cy="1099996"/>
          </a:xfrm>
        </p:spPr>
        <p:txBody>
          <a:bodyPr>
            <a:noAutofit/>
          </a:bodyPr>
          <a:lstStyle/>
          <a:p>
            <a:r>
              <a:rPr lang="en-US" dirty="0">
                <a:solidFill>
                  <a:srgbClr val="1B5089"/>
                </a:solidFill>
                <a:latin typeface="Arial" panose="020B0604020202020204" pitchFamily="34" charset="0"/>
                <a:cs typeface="Arial" panose="020B0604020202020204" pitchFamily="34" charset="0"/>
              </a:rPr>
              <a:t>Sensor network deployment systematic review</a:t>
            </a:r>
            <a:r>
              <a:rPr lang="lv-LV" baseline="30000" dirty="0">
                <a:solidFill>
                  <a:srgbClr val="1B5089"/>
                </a:solidFill>
                <a:latin typeface="Arial" panose="020B0604020202020204" pitchFamily="34" charset="0"/>
                <a:cs typeface="Arial" panose="020B0604020202020204" pitchFamily="34" charset="0"/>
              </a:rPr>
              <a:t>3,4</a:t>
            </a:r>
            <a:endParaRPr lang="en-US" dirty="0">
              <a:solidFill>
                <a:srgbClr val="1B5089"/>
              </a:solidFill>
              <a:latin typeface="Arial" panose="020B0604020202020204" pitchFamily="34" charset="0"/>
              <a:cs typeface="Arial" panose="020B0604020202020204" pitchFamily="34" charset="0"/>
            </a:endParaRPr>
          </a:p>
        </p:txBody>
      </p:sp>
      <p:sp>
        <p:nvSpPr>
          <p:cNvPr id="3" name="Satura vietturis 2"/>
          <p:cNvSpPr>
            <a:spLocks noGrp="1"/>
          </p:cNvSpPr>
          <p:nvPr>
            <p:ph idx="4294967295"/>
          </p:nvPr>
        </p:nvSpPr>
        <p:spPr>
          <a:xfrm>
            <a:off x="418011" y="1709530"/>
            <a:ext cx="10516689" cy="4264549"/>
          </a:xfrm>
        </p:spPr>
        <p:txBody>
          <a:bodyPr>
            <a:normAutofit lnSpcReduction="10000"/>
          </a:bodyPr>
          <a:lstStyle/>
          <a:p>
            <a:pPr>
              <a:lnSpc>
                <a:spcPct val="100000"/>
              </a:lnSpc>
              <a:spcBef>
                <a:spcPts val="600"/>
              </a:spcBef>
            </a:pPr>
            <a:r>
              <a:rPr lang="en-US" dirty="0">
                <a:latin typeface="Arial" panose="020B0604020202020204" pitchFamily="34" charset="0"/>
                <a:cs typeface="Arial" panose="020B0604020202020204" pitchFamily="34" charset="0"/>
              </a:rPr>
              <a:t>5 </a:t>
            </a:r>
            <a:r>
              <a:rPr lang="lv-LV" dirty="0">
                <a:latin typeface="Arial" panose="020B0604020202020204" pitchFamily="34" charset="0"/>
                <a:cs typeface="Arial" panose="020B0604020202020204" pitchFamily="34" charset="0"/>
              </a:rPr>
              <a:t>gadu periods, no </a:t>
            </a:r>
            <a:r>
              <a:rPr lang="en-US" dirty="0">
                <a:latin typeface="Arial" panose="020B0604020202020204" pitchFamily="34" charset="0"/>
                <a:cs typeface="Arial" panose="020B0604020202020204" pitchFamily="34" charset="0"/>
              </a:rPr>
              <a:t>2013 </a:t>
            </a:r>
            <a:r>
              <a:rPr lang="lv-LV" dirty="0">
                <a:latin typeface="Arial" panose="020B0604020202020204" pitchFamily="34" charset="0"/>
                <a:cs typeface="Arial" panose="020B0604020202020204" pitchFamily="34" charset="0"/>
              </a:rPr>
              <a:t>līdz</a:t>
            </a:r>
            <a:r>
              <a:rPr lang="en-US" dirty="0">
                <a:latin typeface="Arial" panose="020B0604020202020204" pitchFamily="34" charset="0"/>
                <a:cs typeface="Arial" panose="020B0604020202020204" pitchFamily="34" charset="0"/>
              </a:rPr>
              <a:t> 2017</a:t>
            </a:r>
          </a:p>
          <a:p>
            <a:pPr>
              <a:lnSpc>
                <a:spcPct val="100000"/>
              </a:lnSpc>
              <a:spcBef>
                <a:spcPts val="600"/>
              </a:spcBef>
            </a:pPr>
            <a:r>
              <a:rPr lang="en-US" dirty="0">
                <a:latin typeface="Arial" panose="020B0604020202020204" pitchFamily="34" charset="0"/>
                <a:cs typeface="Arial" panose="020B0604020202020204" pitchFamily="34" charset="0"/>
              </a:rPr>
              <a:t>SCOPUS </a:t>
            </a:r>
            <a:r>
              <a:rPr lang="lv-LV" dirty="0">
                <a:latin typeface="Arial" panose="020B0604020202020204" pitchFamily="34" charset="0"/>
                <a:cs typeface="Arial" panose="020B0604020202020204" pitchFamily="34" charset="0"/>
              </a:rPr>
              <a:t>un</a:t>
            </a:r>
            <a:r>
              <a:rPr lang="en-US" dirty="0">
                <a:latin typeface="Arial" panose="020B0604020202020204" pitchFamily="34" charset="0"/>
                <a:cs typeface="Arial" panose="020B0604020202020204" pitchFamily="34" charset="0"/>
              </a:rPr>
              <a:t> Web of Science </a:t>
            </a:r>
            <a:r>
              <a:rPr lang="lv-LV" dirty="0">
                <a:latin typeface="Arial" panose="020B0604020202020204" pitchFamily="34" charset="0"/>
                <a:cs typeface="Arial" panose="020B0604020202020204" pitchFamily="34" charset="0"/>
              </a:rPr>
              <a:t>datubāzes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Pieprasījumi izpildīti </a:t>
            </a:r>
            <a:r>
              <a:rPr lang="en-US" dirty="0">
                <a:latin typeface="Arial" panose="020B0604020202020204" pitchFamily="34" charset="0"/>
                <a:cs typeface="Arial" panose="020B0604020202020204" pitchFamily="34" charset="0"/>
              </a:rPr>
              <a:t>2018</a:t>
            </a:r>
            <a:r>
              <a:rPr lang="lv-LV" dirty="0">
                <a:latin typeface="Arial" panose="020B0604020202020204" pitchFamily="34" charset="0"/>
                <a:cs typeface="Arial" panose="020B0604020202020204" pitchFamily="34" charset="0"/>
              </a:rPr>
              <a:t>. gada </a:t>
            </a:r>
            <a:r>
              <a:rPr lang="en-US" dirty="0">
                <a:latin typeface="Arial" panose="020B0604020202020204" pitchFamily="34" charset="0"/>
                <a:cs typeface="Arial" panose="020B0604020202020204" pitchFamily="34" charset="0"/>
              </a:rPr>
              <a:t>12</a:t>
            </a:r>
            <a:r>
              <a:rPr lang="lv-LV"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jūnijā</a:t>
            </a:r>
            <a:endParaRPr lang="en-US" dirty="0">
              <a:latin typeface="Arial" panose="020B0604020202020204" pitchFamily="34" charset="0"/>
              <a:cs typeface="Arial" panose="020B0604020202020204" pitchFamily="34" charset="0"/>
            </a:endParaRPr>
          </a:p>
          <a:p>
            <a:pPr>
              <a:lnSpc>
                <a:spcPct val="100000"/>
              </a:lnSpc>
              <a:spcBef>
                <a:spcPts val="600"/>
              </a:spcBef>
            </a:pPr>
            <a:r>
              <a:rPr lang="en-US" dirty="0">
                <a:latin typeface="Arial" panose="020B0604020202020204" pitchFamily="34" charset="0"/>
                <a:cs typeface="Arial" panose="020B0604020202020204" pitchFamily="34" charset="0"/>
              </a:rPr>
              <a:t>15 010 </a:t>
            </a:r>
            <a:r>
              <a:rPr lang="lv-LV" dirty="0">
                <a:latin typeface="Arial" panose="020B0604020202020204" pitchFamily="34" charset="0"/>
                <a:cs typeface="Arial" panose="020B0604020202020204" pitchFamily="34" charset="0"/>
              </a:rPr>
              <a:t>unikāli raksti</a:t>
            </a:r>
            <a:endParaRPr lang="en-US" dirty="0">
              <a:latin typeface="Arial" panose="020B0604020202020204" pitchFamily="34" charset="0"/>
              <a:cs typeface="Arial" panose="020B0604020202020204" pitchFamily="34" charset="0"/>
            </a:endParaRPr>
          </a:p>
          <a:p>
            <a:pPr>
              <a:lnSpc>
                <a:spcPct val="100000"/>
              </a:lnSpc>
              <a:spcBef>
                <a:spcPts val="600"/>
              </a:spcBef>
            </a:pPr>
            <a:r>
              <a:rPr lang="en-US" dirty="0">
                <a:latin typeface="Arial" panose="020B0604020202020204" pitchFamily="34" charset="0"/>
                <a:cs typeface="Arial" panose="020B0604020202020204" pitchFamily="34" charset="0"/>
              </a:rPr>
              <a:t>12 </a:t>
            </a:r>
            <a:r>
              <a:rPr lang="lv-LV" dirty="0">
                <a:latin typeface="Arial" panose="020B0604020202020204" pitchFamily="34" charset="0"/>
                <a:cs typeface="Arial" panose="020B0604020202020204" pitchFamily="34" charset="0"/>
              </a:rPr>
              <a:t>brīvprātīgo komanda</a:t>
            </a:r>
            <a:endParaRPr lang="en-US" dirty="0">
              <a:latin typeface="Arial" panose="020B0604020202020204" pitchFamily="34" charset="0"/>
              <a:cs typeface="Arial" panose="020B0604020202020204" pitchFamily="34" charset="0"/>
            </a:endParaRPr>
          </a:p>
          <a:p>
            <a:pPr>
              <a:lnSpc>
                <a:spcPct val="100000"/>
              </a:lnSpc>
              <a:spcBef>
                <a:spcPts val="600"/>
              </a:spcBef>
            </a:pPr>
            <a:r>
              <a:rPr lang="lv-LV" dirty="0">
                <a:latin typeface="Arial" panose="020B0604020202020204" pitchFamily="34" charset="0"/>
                <a:cs typeface="Arial" panose="020B0604020202020204" pitchFamily="34" charset="0"/>
              </a:rPr>
              <a:t>Atlases un klasifikācijas process</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lv-LV" dirty="0">
                <a:latin typeface="Arial" panose="020B0604020202020204" pitchFamily="34" charset="0"/>
                <a:cs typeface="Arial" panose="020B0604020202020204" pitchFamily="34" charset="0"/>
              </a:rPr>
              <a:t>No</a:t>
            </a:r>
            <a:r>
              <a:rPr lang="en-US" dirty="0">
                <a:latin typeface="Arial" panose="020B0604020202020204" pitchFamily="34" charset="0"/>
                <a:cs typeface="Arial" panose="020B0604020202020204" pitchFamily="34" charset="0"/>
              </a:rPr>
              <a:t> 2018</a:t>
            </a:r>
            <a:r>
              <a:rPr lang="lv-LV" dirty="0">
                <a:latin typeface="Arial" panose="020B0604020202020204" pitchFamily="34" charset="0"/>
                <a:cs typeface="Arial" panose="020B0604020202020204" pitchFamily="34" charset="0"/>
              </a:rPr>
              <a:t>. gada jūnija līdz</a:t>
            </a:r>
            <a:r>
              <a:rPr lang="en-US" dirty="0">
                <a:latin typeface="Arial" panose="020B0604020202020204" pitchFamily="34" charset="0"/>
                <a:cs typeface="Arial" panose="020B0604020202020204" pitchFamily="34" charset="0"/>
              </a:rPr>
              <a:t> 2020</a:t>
            </a:r>
            <a:r>
              <a:rPr lang="lv-LV" dirty="0">
                <a:latin typeface="Arial" panose="020B0604020202020204" pitchFamily="34" charset="0"/>
                <a:cs typeface="Arial" panose="020B0604020202020204" pitchFamily="34" charset="0"/>
              </a:rPr>
              <a:t>. jūlijam</a:t>
            </a:r>
            <a:endParaRPr lang="en-US" dirty="0">
              <a:latin typeface="Arial" panose="020B0604020202020204" pitchFamily="34" charset="0"/>
              <a:cs typeface="Arial" panose="020B0604020202020204" pitchFamily="34" charset="0"/>
            </a:endParaRPr>
          </a:p>
          <a:p>
            <a:pPr lvl="1">
              <a:lnSpc>
                <a:spcPct val="100000"/>
              </a:lnSpc>
              <a:spcBef>
                <a:spcPts val="600"/>
              </a:spcBef>
            </a:pPr>
            <a:r>
              <a:rPr lang="en-US" dirty="0">
                <a:latin typeface="Arial" panose="020B0604020202020204" pitchFamily="34" charset="0"/>
                <a:cs typeface="Arial" panose="020B0604020202020204" pitchFamily="34" charset="0"/>
              </a:rPr>
              <a:t>3059 </a:t>
            </a:r>
            <a:r>
              <a:rPr lang="lv-LV" dirty="0">
                <a:latin typeface="Arial" panose="020B0604020202020204" pitchFamily="34" charset="0"/>
                <a:cs typeface="Arial" panose="020B0604020202020204" pitchFamily="34" charset="0"/>
              </a:rPr>
              <a:t>sensoru tīklu izvietojumi</a:t>
            </a:r>
          </a:p>
          <a:p>
            <a:pPr lvl="1">
              <a:lnSpc>
                <a:spcPct val="100000"/>
              </a:lnSpc>
              <a:spcBef>
                <a:spcPts val="600"/>
              </a:spcBef>
            </a:pPr>
            <a:r>
              <a:rPr lang="lv-LV" dirty="0">
                <a:latin typeface="Arial" panose="020B0604020202020204" pitchFamily="34" charset="0"/>
                <a:cs typeface="Arial" panose="020B0604020202020204" pitchFamily="34" charset="0"/>
              </a:rPr>
              <a:t>12 metrikas katram</a:t>
            </a:r>
            <a:endParaRPr lang="en-GB" dirty="0">
              <a:latin typeface="Arial" panose="020B0604020202020204" pitchFamily="34" charset="0"/>
              <a:cs typeface="Arial" panose="020B0604020202020204" pitchFamily="34" charset="0"/>
            </a:endParaRPr>
          </a:p>
        </p:txBody>
      </p:sp>
      <p:sp>
        <p:nvSpPr>
          <p:cNvPr id="4" name="Slaida numura vietturis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874D3B-0145-4B40-BC41-2631D243DCC0}"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1E95B-A82B-46D8-B9EF-91E4BB1AA05A}"/>
              </a:ext>
            </a:extLst>
          </p:cNvPr>
          <p:cNvGrpSpPr/>
          <p:nvPr/>
        </p:nvGrpSpPr>
        <p:grpSpPr>
          <a:xfrm>
            <a:off x="7496175" y="5776201"/>
            <a:ext cx="1885949" cy="1143022"/>
            <a:chOff x="7496175" y="5776201"/>
            <a:chExt cx="1885949" cy="1143022"/>
          </a:xfrm>
        </p:grpSpPr>
        <p:sp>
          <p:nvSpPr>
            <p:cNvPr id="7" name="Rectangle 6">
              <a:extLst>
                <a:ext uri="{FF2B5EF4-FFF2-40B4-BE49-F238E27FC236}">
                  <a16:creationId xmlns:a16="http://schemas.microsoft.com/office/drawing/2014/main" id="{BE26F88D-BF07-4282-B882-44C646E28D5B}"/>
                </a:ext>
              </a:extLst>
            </p:cNvPr>
            <p:cNvSpPr/>
            <p:nvPr/>
          </p:nvSpPr>
          <p:spPr>
            <a:xfrm>
              <a:off x="7496175" y="6343649"/>
              <a:ext cx="1685924" cy="245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0F5B1-3C04-4080-93D4-37F98A563808}"/>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8186"/>
            <a:stretch/>
          </p:blipFill>
          <p:spPr>
            <a:xfrm>
              <a:off x="8610599" y="6031669"/>
              <a:ext cx="771525" cy="887554"/>
            </a:xfrm>
            <a:prstGeom prst="rect">
              <a:avLst/>
            </a:prstGeom>
          </p:spPr>
        </p:pic>
        <p:pic>
          <p:nvPicPr>
            <p:cNvPr id="6" name="Picture 5">
              <a:extLst>
                <a:ext uri="{FF2B5EF4-FFF2-40B4-BE49-F238E27FC236}">
                  <a16:creationId xmlns:a16="http://schemas.microsoft.com/office/drawing/2014/main" id="{B049DDB8-5E7B-45D5-89AC-7F85E6BE2699}"/>
                </a:ext>
              </a:extLst>
            </p:cNvPr>
            <p:cNvPicPr>
              <a:picLocks noChangeAspect="1"/>
            </p:cNvPicPr>
            <p:nvPr/>
          </p:nvPicPr>
          <p:blipFill rotWithShape="1">
            <a:blip r:embed="rId4">
              <a:extLst>
                <a:ext uri="{28A0092B-C50C-407E-A947-70E740481C1C}">
                  <a14:useLocalDpi xmlns:a14="http://schemas.microsoft.com/office/drawing/2010/main" val="0"/>
                </a:ext>
              </a:extLst>
            </a:blip>
            <a:srcRect r="65896"/>
            <a:stretch/>
          </p:blipFill>
          <p:spPr>
            <a:xfrm>
              <a:off x="7562851" y="5776201"/>
              <a:ext cx="1057273" cy="1026235"/>
            </a:xfrm>
            <a:prstGeom prst="rect">
              <a:avLst/>
            </a:prstGeom>
          </p:spPr>
        </p:pic>
      </p:grpSp>
      <p:pic>
        <p:nvPicPr>
          <p:cNvPr id="10" name="Picture 9">
            <a:extLst>
              <a:ext uri="{FF2B5EF4-FFF2-40B4-BE49-F238E27FC236}">
                <a16:creationId xmlns:a16="http://schemas.microsoft.com/office/drawing/2014/main" id="{462C382C-3A95-4DA1-5BE7-908A38DFAB80}"/>
              </a:ext>
            </a:extLst>
          </p:cNvPr>
          <p:cNvPicPr>
            <a:picLocks noChangeAspect="1"/>
          </p:cNvPicPr>
          <p:nvPr/>
        </p:nvPicPr>
        <p:blipFill>
          <a:blip r:embed="rId5"/>
          <a:stretch>
            <a:fillRect/>
          </a:stretch>
        </p:blipFill>
        <p:spPr>
          <a:xfrm>
            <a:off x="7824913" y="1025639"/>
            <a:ext cx="3949076" cy="3692097"/>
          </a:xfrm>
          <a:prstGeom prst="rect">
            <a:avLst/>
          </a:prstGeom>
        </p:spPr>
      </p:pic>
      <p:sp>
        <p:nvSpPr>
          <p:cNvPr id="9" name="TextBox 8">
            <a:extLst>
              <a:ext uri="{FF2B5EF4-FFF2-40B4-BE49-F238E27FC236}">
                <a16:creationId xmlns:a16="http://schemas.microsoft.com/office/drawing/2014/main" id="{8180C932-C35B-5E56-E327-BA38DC5CA749}"/>
              </a:ext>
            </a:extLst>
          </p:cNvPr>
          <p:cNvSpPr txBox="1"/>
          <p:nvPr/>
        </p:nvSpPr>
        <p:spPr>
          <a:xfrm>
            <a:off x="7648353" y="4930528"/>
            <a:ext cx="4590961" cy="1200329"/>
          </a:xfrm>
          <a:prstGeom prst="rect">
            <a:avLst/>
          </a:prstGeom>
          <a:noFill/>
        </p:spPr>
        <p:txBody>
          <a:bodyPr wrap="square">
            <a:spAutoFit/>
          </a:bodyPr>
          <a:lstStyle/>
          <a:p>
            <a:pPr algn="just"/>
            <a:r>
              <a:rPr lang="en-US" sz="1200" b="0" i="0" dirty="0">
                <a:effectLst/>
                <a:latin typeface="Times New Roman" panose="02020603050405020304" pitchFamily="18" charset="0"/>
              </a:rPr>
              <a:t>[</a:t>
            </a:r>
            <a:r>
              <a:rPr lang="lv-LV" sz="1200" b="0" i="0" dirty="0">
                <a:effectLst/>
                <a:latin typeface="Times New Roman" panose="02020603050405020304" pitchFamily="18" charset="0"/>
              </a:rPr>
              <a:t>3</a:t>
            </a:r>
            <a:r>
              <a:rPr lang="en-US" sz="1200" b="0" i="0" dirty="0">
                <a:effectLst/>
                <a:latin typeface="Times New Roman" panose="02020603050405020304" pitchFamily="18" charset="0"/>
              </a:rPr>
              <a:t>] </a:t>
            </a:r>
            <a:r>
              <a:rPr lang="lv-LV" sz="1200" b="1" i="0" dirty="0">
                <a:effectLst/>
                <a:latin typeface="Times New Roman" panose="02020603050405020304" pitchFamily="18" charset="0"/>
              </a:rPr>
              <a:t>J. Judvaitis</a:t>
            </a:r>
            <a:r>
              <a:rPr lang="lv-LV" sz="1200" b="0" i="0" dirty="0">
                <a:effectLst/>
                <a:latin typeface="Times New Roman" panose="02020603050405020304" pitchFamily="18" charset="0"/>
              </a:rPr>
              <a:t>, A. Mednis, V. Abolins, A. Skadins, D. Lapsa, R. Rava, M. Ivanovs, K. Nesenbergs. </a:t>
            </a:r>
            <a:r>
              <a:rPr lang="lv-LV" sz="1200" b="0" i="1" dirty="0">
                <a:effectLst/>
                <a:latin typeface="Times New Roman" panose="02020603050405020304" pitchFamily="18" charset="0"/>
              </a:rPr>
              <a:t>“</a:t>
            </a:r>
            <a:r>
              <a:rPr lang="lv-LV" sz="1200" b="0" i="1" dirty="0" err="1">
                <a:effectLst/>
                <a:latin typeface="Times New Roman" panose="02020603050405020304" pitchFamily="18" charset="0"/>
              </a:rPr>
              <a:t>Classification</a:t>
            </a:r>
            <a:r>
              <a:rPr lang="lv-LV" sz="1200" b="0" i="1" dirty="0">
                <a:effectLst/>
                <a:latin typeface="Times New Roman" panose="02020603050405020304" pitchFamily="18" charset="0"/>
              </a:rPr>
              <a:t> </a:t>
            </a:r>
            <a:r>
              <a:rPr lang="lv-LV" sz="1200" b="0" i="1" dirty="0" err="1">
                <a:effectLst/>
                <a:latin typeface="Times New Roman" panose="02020603050405020304" pitchFamily="18" charset="0"/>
              </a:rPr>
              <a:t>of</a:t>
            </a:r>
            <a:r>
              <a:rPr lang="lv-LV" sz="1200" b="0" i="1" dirty="0">
                <a:effectLst/>
                <a:latin typeface="Times New Roman" panose="02020603050405020304" pitchFamily="18" charset="0"/>
              </a:rPr>
              <a:t> </a:t>
            </a:r>
            <a:r>
              <a:rPr lang="lv-LV" sz="1200" b="0" i="1" dirty="0" err="1">
                <a:effectLst/>
                <a:latin typeface="Times New Roman" panose="02020603050405020304" pitchFamily="18" charset="0"/>
              </a:rPr>
              <a:t>Actual</a:t>
            </a:r>
            <a:r>
              <a:rPr lang="lv-LV" sz="1200" b="0" i="1" dirty="0">
                <a:effectLst/>
                <a:latin typeface="Times New Roman" panose="02020603050405020304" pitchFamily="18" charset="0"/>
              </a:rPr>
              <a:t> Sensor </a:t>
            </a:r>
            <a:r>
              <a:rPr lang="lv-LV" sz="1200" b="0" i="1" dirty="0" err="1">
                <a:effectLst/>
                <a:latin typeface="Times New Roman" panose="02020603050405020304" pitchFamily="18" charset="0"/>
              </a:rPr>
              <a:t>Network</a:t>
            </a:r>
            <a:r>
              <a:rPr lang="lv-LV" sz="1200" b="0" i="1" dirty="0">
                <a:effectLst/>
                <a:latin typeface="Times New Roman" panose="02020603050405020304" pitchFamily="18" charset="0"/>
              </a:rPr>
              <a:t> </a:t>
            </a:r>
            <a:r>
              <a:rPr lang="lv-LV" sz="1200" b="0" i="1" dirty="0" err="1">
                <a:effectLst/>
                <a:latin typeface="Times New Roman" panose="02020603050405020304" pitchFamily="18" charset="0"/>
              </a:rPr>
              <a:t>Deployments</a:t>
            </a:r>
            <a:r>
              <a:rPr lang="lv-LV" sz="1200" b="0" i="1" dirty="0">
                <a:effectLst/>
                <a:latin typeface="Times New Roman" panose="02020603050405020304" pitchFamily="18" charset="0"/>
              </a:rPr>
              <a:t> </a:t>
            </a:r>
            <a:r>
              <a:rPr lang="lv-LV" sz="1200" b="0" i="1" dirty="0" err="1">
                <a:effectLst/>
                <a:latin typeface="Times New Roman" panose="02020603050405020304" pitchFamily="18" charset="0"/>
              </a:rPr>
              <a:t>in</a:t>
            </a:r>
            <a:r>
              <a:rPr lang="lv-LV" sz="1200" b="0" i="1" dirty="0">
                <a:effectLst/>
                <a:latin typeface="Times New Roman" panose="02020603050405020304" pitchFamily="18" charset="0"/>
              </a:rPr>
              <a:t> </a:t>
            </a:r>
            <a:r>
              <a:rPr lang="lv-LV" sz="1200" b="0" i="1" dirty="0" err="1">
                <a:effectLst/>
                <a:latin typeface="Times New Roman" panose="02020603050405020304" pitchFamily="18" charset="0"/>
              </a:rPr>
              <a:t>Research</a:t>
            </a:r>
            <a:r>
              <a:rPr lang="lv-LV" sz="1200" b="0" i="1" dirty="0">
                <a:effectLst/>
                <a:latin typeface="Times New Roman" panose="02020603050405020304" pitchFamily="18" charset="0"/>
              </a:rPr>
              <a:t> </a:t>
            </a:r>
            <a:r>
              <a:rPr lang="lv-LV" sz="1200" b="0" i="1" dirty="0" err="1">
                <a:effectLst/>
                <a:latin typeface="Times New Roman" panose="02020603050405020304" pitchFamily="18" charset="0"/>
              </a:rPr>
              <a:t>Studies</a:t>
            </a:r>
            <a:r>
              <a:rPr lang="lv-LV" sz="1200" b="0" i="1" dirty="0">
                <a:effectLst/>
                <a:latin typeface="Times New Roman" panose="02020603050405020304" pitchFamily="18" charset="0"/>
              </a:rPr>
              <a:t> </a:t>
            </a:r>
            <a:r>
              <a:rPr lang="lv-LV" sz="1200" b="0" i="1" dirty="0" err="1">
                <a:effectLst/>
                <a:latin typeface="Times New Roman" panose="02020603050405020304" pitchFamily="18" charset="0"/>
              </a:rPr>
              <a:t>from</a:t>
            </a:r>
            <a:r>
              <a:rPr lang="lv-LV" sz="1200" b="0" i="1" dirty="0">
                <a:effectLst/>
                <a:latin typeface="Times New Roman" panose="02020603050405020304" pitchFamily="18" charset="0"/>
              </a:rPr>
              <a:t> 2013 to 2017</a:t>
            </a:r>
            <a:r>
              <a:rPr lang="en-GB" sz="1200" i="1" dirty="0">
                <a:latin typeface="Times New Roman" panose="02020603050405020304" pitchFamily="18" charset="0"/>
              </a:rPr>
              <a:t>”</a:t>
            </a:r>
            <a:r>
              <a:rPr lang="lv-LV" sz="1200" b="0" i="0" dirty="0">
                <a:effectLst/>
                <a:latin typeface="Times New Roman" panose="02020603050405020304" pitchFamily="18" charset="0"/>
              </a:rPr>
              <a:t>, 2020.</a:t>
            </a:r>
          </a:p>
          <a:p>
            <a:pPr algn="just"/>
            <a:r>
              <a:rPr lang="lv-LV" sz="1200" dirty="0">
                <a:latin typeface="Times New Roman" panose="02020603050405020304" pitchFamily="18" charset="0"/>
              </a:rPr>
              <a:t>[4] </a:t>
            </a:r>
            <a:r>
              <a:rPr lang="en-GB" sz="1200" b="1" dirty="0">
                <a:latin typeface="Times New Roman" panose="02020603050405020304" pitchFamily="18" charset="0"/>
              </a:rPr>
              <a:t>J. Judvaitis</a:t>
            </a:r>
            <a:r>
              <a:rPr lang="en-GB" sz="1200" dirty="0">
                <a:latin typeface="Times New Roman" panose="02020603050405020304" pitchFamily="18" charset="0"/>
              </a:rPr>
              <a:t>, V. Abolins, A. Mednis, R. Balass, K. Nesenbergs, </a:t>
            </a:r>
            <a:r>
              <a:rPr lang="en-GB" sz="1200" i="1" dirty="0">
                <a:latin typeface="Times New Roman" panose="02020603050405020304" pitchFamily="18" charset="0"/>
              </a:rPr>
              <a:t>“The Definitive Guide to Actual Sensor Network Deployments in Research Studies from 2013–2017: A Systematic Review”</a:t>
            </a:r>
            <a:r>
              <a:rPr lang="lv-LV" sz="1200" dirty="0">
                <a:latin typeface="Times New Roman" panose="02020603050405020304" pitchFamily="18" charset="0"/>
              </a:rPr>
              <a:t>, 2022</a:t>
            </a:r>
            <a:endParaRPr lang="en-US" sz="1200" b="0" i="0" dirty="0">
              <a:effectLst/>
              <a:latin typeface="Times New Roman" panose="02020603050405020304" pitchFamily="18" charset="0"/>
            </a:endParaRPr>
          </a:p>
        </p:txBody>
      </p:sp>
    </p:spTree>
    <p:extLst>
      <p:ext uri="{BB962C8B-B14F-4D97-AF65-F5344CB8AC3E}">
        <p14:creationId xmlns:p14="http://schemas.microsoft.com/office/powerpoint/2010/main" val="131887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2112</TotalTime>
  <Words>2943</Words>
  <Application>Microsoft Office PowerPoint</Application>
  <PresentationFormat>Widescreen</PresentationFormat>
  <Paragraphs>443</Paragraphs>
  <Slides>44</Slides>
  <Notes>44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Arial (null)</vt:lpstr>
      <vt:lpstr>Calibri</vt:lpstr>
      <vt:lpstr>Calibri Light</vt:lpstr>
      <vt:lpstr>Linux Libertine</vt:lpstr>
      <vt:lpstr>Times New Roman</vt:lpstr>
      <vt:lpstr>Office Theme</vt:lpstr>
      <vt:lpstr>Office dizains</vt:lpstr>
      <vt:lpstr>Bezvadu sensoru tīklu  testa vides iespējošana  augstai TRL pētniecībai</vt:lpstr>
      <vt:lpstr>PowerPoint Presentation</vt:lpstr>
      <vt:lpstr>Ievads</vt:lpstr>
      <vt:lpstr>Motivācija</vt:lpstr>
      <vt:lpstr>Tēzes</vt:lpstr>
      <vt:lpstr>Pētījuma mērķi</vt:lpstr>
      <vt:lpstr>PowerPoint Presentation</vt:lpstr>
      <vt:lpstr>Ievads</vt:lpstr>
      <vt:lpstr>Sensor network deployment systematic review3,4</vt:lpstr>
      <vt:lpstr>Piemērs – izvietojumi pēc TRL</vt:lpstr>
      <vt:lpstr>Testgultnes terminoloģija</vt:lpstr>
      <vt:lpstr>Testgultnes platformas definīcija</vt:lpstr>
      <vt:lpstr>Systematic review of existing  testbed facilities6,7</vt:lpstr>
      <vt:lpstr>Piemērs – ģeogrāfiskā atrašanās vieta</vt:lpstr>
      <vt:lpstr>PowerPoint Presentation</vt:lpstr>
      <vt:lpstr>PowerPoint Presentation</vt:lpstr>
      <vt:lpstr>PowerPoint Presentation</vt:lpstr>
      <vt:lpstr>PowerPoint Presentation</vt:lpstr>
      <vt:lpstr>PowerPoint Presentation</vt:lpstr>
      <vt:lpstr>PowerPoint Presentation</vt:lpstr>
      <vt:lpstr>Testgultnes platformu salīdzinājums</vt:lpstr>
      <vt:lpstr>PowerPoint Presentation</vt:lpstr>
      <vt:lpstr>Vispārīga informācija</vt:lpstr>
      <vt:lpstr>Izvietojums</vt:lpstr>
      <vt:lpstr>PowerPoint Presentation</vt:lpstr>
      <vt:lpstr>Pielāgojama izvietošanas iespēja11</vt:lpstr>
      <vt:lpstr>Novērtējums</vt:lpstr>
      <vt:lpstr>Strāvas patēriņa mērīšanas sistēma</vt:lpstr>
      <vt:lpstr>Uzlabojums</vt:lpstr>
      <vt:lpstr>Skriptējama saskarne</vt:lpstr>
      <vt:lpstr>Darba plūsma</vt:lpstr>
      <vt:lpstr>Lietotāja rokasgrāmata</vt:lpstr>
      <vt:lpstr>PowerPoint Presentation</vt:lpstr>
      <vt:lpstr>Izmantošanas gadījumu statistika</vt:lpstr>
      <vt:lpstr>Izmantošanas gadījumu kopskats</vt:lpstr>
      <vt:lpstr>PowerPoint Presentation</vt:lpstr>
      <vt:lpstr>Tēzes</vt:lpstr>
      <vt:lpstr>Galvenie rezultāti</vt:lpstr>
      <vt:lpstr>Darba ierobežojumi</vt:lpstr>
      <vt:lpstr>Autora ieguldījums</vt:lpstr>
      <vt:lpstr>Saistīto publikāciju saraksts</vt:lpstr>
      <vt:lpstr>Saistīto projektu saraksts</vt:lpstr>
      <vt:lpstr>Autora zinātniskā darbība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testbeds</dc:title>
  <dc:creator>Janis Judvaitis</dc:creator>
  <cp:lastModifiedBy>Jānis Judvaitis</cp:lastModifiedBy>
  <cp:revision>2</cp:revision>
  <dcterms:created xsi:type="dcterms:W3CDTF">2021-09-24T07:46:28Z</dcterms:created>
  <dcterms:modified xsi:type="dcterms:W3CDTF">2023-11-28T15:01:49Z</dcterms:modified>
</cp:coreProperties>
</file>