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63" r:id="rId6"/>
    <p:sldId id="259" r:id="rId7"/>
    <p:sldId id="265" r:id="rId8"/>
    <p:sldId id="266" r:id="rId9"/>
    <p:sldId id="261" r:id="rId10"/>
    <p:sldId id="264" r:id="rId1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93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0B7F0-17D3-4FBB-B815-65CE47A2311B}" v="43" dt="2022-02-24T23:39:16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7142" autoAdjust="0"/>
  </p:normalViewPr>
  <p:slideViewPr>
    <p:cSldViewPr snapToGrid="0">
      <p:cViewPr varScale="1">
        <p:scale>
          <a:sx n="97" d="100"/>
          <a:sy n="97" d="100"/>
        </p:scale>
        <p:origin x="20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aps Berzins" userId="056593f9a1301edb" providerId="LiveId" clId="{1480B7F0-17D3-4FBB-B815-65CE47A2311B}"/>
    <pc:docChg chg="undo custSel addSld delSld modSld sldOrd">
      <pc:chgData name="Kristaps Berzins" userId="056593f9a1301edb" providerId="LiveId" clId="{1480B7F0-17D3-4FBB-B815-65CE47A2311B}" dt="2022-02-24T23:39:16.495" v="6017"/>
      <pc:docMkLst>
        <pc:docMk/>
      </pc:docMkLst>
      <pc:sldChg chg="modSp mod setBg modNotesTx">
        <pc:chgData name="Kristaps Berzins" userId="056593f9a1301edb" providerId="LiveId" clId="{1480B7F0-17D3-4FBB-B815-65CE47A2311B}" dt="2022-02-24T23:39:16.495" v="6017"/>
        <pc:sldMkLst>
          <pc:docMk/>
          <pc:sldMk cId="386914938" sldId="256"/>
        </pc:sldMkLst>
        <pc:spChg chg="mod">
          <ac:chgData name="Kristaps Berzins" userId="056593f9a1301edb" providerId="LiveId" clId="{1480B7F0-17D3-4FBB-B815-65CE47A2311B}" dt="2021-12-22T14:03:41.273" v="2102" actId="113"/>
          <ac:spMkLst>
            <pc:docMk/>
            <pc:sldMk cId="386914938" sldId="256"/>
            <ac:spMk id="2" creationId="{96C63687-B46C-4344-A4A8-B34D54AF7DD4}"/>
          </ac:spMkLst>
        </pc:spChg>
        <pc:spChg chg="mod">
          <ac:chgData name="Kristaps Berzins" userId="056593f9a1301edb" providerId="LiveId" clId="{1480B7F0-17D3-4FBB-B815-65CE47A2311B}" dt="2021-12-22T14:23:56.564" v="2280" actId="1076"/>
          <ac:spMkLst>
            <pc:docMk/>
            <pc:sldMk cId="386914938" sldId="256"/>
            <ac:spMk id="3" creationId="{8BDFE4CC-D95C-45C6-B504-4A8612289D7C}"/>
          </ac:spMkLst>
        </pc:spChg>
      </pc:sldChg>
      <pc:sldChg chg="addSp modSp mod modNotesTx">
        <pc:chgData name="Kristaps Berzins" userId="056593f9a1301edb" providerId="LiveId" clId="{1480B7F0-17D3-4FBB-B815-65CE47A2311B}" dt="2022-01-26T09:39:04.488" v="5557" actId="20577"/>
        <pc:sldMkLst>
          <pc:docMk/>
          <pc:sldMk cId="1724216621" sldId="257"/>
        </pc:sldMkLst>
        <pc:spChg chg="mod">
          <ac:chgData name="Kristaps Berzins" userId="056593f9a1301edb" providerId="LiveId" clId="{1480B7F0-17D3-4FBB-B815-65CE47A2311B}" dt="2021-12-22T14:24:07.200" v="2281" actId="20577"/>
          <ac:spMkLst>
            <pc:docMk/>
            <pc:sldMk cId="1724216621" sldId="257"/>
            <ac:spMk id="3" creationId="{3D4FE86D-ECCE-4E23-AAD6-084EC42BC051}"/>
          </ac:spMkLst>
        </pc:spChg>
        <pc:spChg chg="add mod">
          <ac:chgData name="Kristaps Berzins" userId="056593f9a1301edb" providerId="LiveId" clId="{1480B7F0-17D3-4FBB-B815-65CE47A2311B}" dt="2022-01-26T09:37:55.376" v="5506" actId="20577"/>
          <ac:spMkLst>
            <pc:docMk/>
            <pc:sldMk cId="1724216621" sldId="257"/>
            <ac:spMk id="4" creationId="{A2439D3F-38EC-4439-A171-27A5FDBB0EB2}"/>
          </ac:spMkLst>
        </pc:spChg>
        <pc:picChg chg="add mod">
          <ac:chgData name="Kristaps Berzins" userId="056593f9a1301edb" providerId="LiveId" clId="{1480B7F0-17D3-4FBB-B815-65CE47A2311B}" dt="2022-01-25T08:47:58.558" v="2481" actId="1440"/>
          <ac:picMkLst>
            <pc:docMk/>
            <pc:sldMk cId="1724216621" sldId="257"/>
            <ac:picMk id="8" creationId="{9E93E0B6-DC9B-408B-B2C3-C1B25A3F46E3}"/>
          </ac:picMkLst>
        </pc:picChg>
      </pc:sldChg>
      <pc:sldChg chg="addSp delSp modSp mod ord setBg modNotesTx">
        <pc:chgData name="Kristaps Berzins" userId="056593f9a1301edb" providerId="LiveId" clId="{1480B7F0-17D3-4FBB-B815-65CE47A2311B}" dt="2022-01-26T09:48:08.496" v="5784" actId="20577"/>
        <pc:sldMkLst>
          <pc:docMk/>
          <pc:sldMk cId="726056826" sldId="258"/>
        </pc:sldMkLst>
        <pc:spChg chg="mod">
          <ac:chgData name="Kristaps Berzins" userId="056593f9a1301edb" providerId="LiveId" clId="{1480B7F0-17D3-4FBB-B815-65CE47A2311B}" dt="2021-12-22T14:00:30.459" v="2073" actId="207"/>
          <ac:spMkLst>
            <pc:docMk/>
            <pc:sldMk cId="726056826" sldId="258"/>
            <ac:spMk id="2" creationId="{035F0B6A-FDA5-4EB1-B0A5-583850912CE0}"/>
          </ac:spMkLst>
        </pc:spChg>
        <pc:spChg chg="mod">
          <ac:chgData name="Kristaps Berzins" userId="056593f9a1301edb" providerId="LiveId" clId="{1480B7F0-17D3-4FBB-B815-65CE47A2311B}" dt="2021-12-22T14:00:33.102" v="2074" actId="207"/>
          <ac:spMkLst>
            <pc:docMk/>
            <pc:sldMk cId="726056826" sldId="258"/>
            <ac:spMk id="3" creationId="{CE6BA85A-FAE0-4D4B-AB23-FC2E9F3E2A48}"/>
          </ac:spMkLst>
        </pc:spChg>
        <pc:spChg chg="mod">
          <ac:chgData name="Kristaps Berzins" userId="056593f9a1301edb" providerId="LiveId" clId="{1480B7F0-17D3-4FBB-B815-65CE47A2311B}" dt="2021-12-22T14:02:36.844" v="2090" actId="164"/>
          <ac:spMkLst>
            <pc:docMk/>
            <pc:sldMk cId="726056826" sldId="258"/>
            <ac:spMk id="10" creationId="{04F54FC7-9921-4CA0-8224-28CC1FA7F5AB}"/>
          </ac:spMkLst>
        </pc:spChg>
        <pc:spChg chg="mod">
          <ac:chgData name="Kristaps Berzins" userId="056593f9a1301edb" providerId="LiveId" clId="{1480B7F0-17D3-4FBB-B815-65CE47A2311B}" dt="2021-12-22T14:02:26.722" v="2088" actId="27803"/>
          <ac:spMkLst>
            <pc:docMk/>
            <pc:sldMk cId="726056826" sldId="258"/>
            <ac:spMk id="16" creationId="{52C8F64D-F4D9-4839-9D52-B0E75F1125F7}"/>
          </ac:spMkLst>
        </pc:spChg>
        <pc:spChg chg="mod">
          <ac:chgData name="Kristaps Berzins" userId="056593f9a1301edb" providerId="LiveId" clId="{1480B7F0-17D3-4FBB-B815-65CE47A2311B}" dt="2021-12-22T14:02:26.722" v="2088" actId="27803"/>
          <ac:spMkLst>
            <pc:docMk/>
            <pc:sldMk cId="726056826" sldId="258"/>
            <ac:spMk id="17" creationId="{A6548BD2-5625-4D95-A917-D0DF70D61171}"/>
          </ac:spMkLst>
        </pc:spChg>
        <pc:spChg chg="mod">
          <ac:chgData name="Kristaps Berzins" userId="056593f9a1301edb" providerId="LiveId" clId="{1480B7F0-17D3-4FBB-B815-65CE47A2311B}" dt="2021-12-22T14:02:26.722" v="2088" actId="27803"/>
          <ac:spMkLst>
            <pc:docMk/>
            <pc:sldMk cId="726056826" sldId="258"/>
            <ac:spMk id="18" creationId="{B8CD528F-05C3-4151-A365-D301A1E6C6FD}"/>
          </ac:spMkLst>
        </pc:spChg>
        <pc:grpChg chg="del mod">
          <ac:chgData name="Kristaps Berzins" userId="056593f9a1301edb" providerId="LiveId" clId="{1480B7F0-17D3-4FBB-B815-65CE47A2311B}" dt="2021-12-22T14:02:26.722" v="2088" actId="27803"/>
          <ac:grpSpMkLst>
            <pc:docMk/>
            <pc:sldMk cId="726056826" sldId="258"/>
            <ac:grpSpMk id="11" creationId="{F44C6D9A-4F1F-4B85-B086-EC29E5B2D773}"/>
          </ac:grpSpMkLst>
        </pc:grpChg>
        <pc:grpChg chg="mod">
          <ac:chgData name="Kristaps Berzins" userId="056593f9a1301edb" providerId="LiveId" clId="{1480B7F0-17D3-4FBB-B815-65CE47A2311B}" dt="2021-12-22T14:02:36.844" v="2090" actId="164"/>
          <ac:grpSpMkLst>
            <pc:docMk/>
            <pc:sldMk cId="726056826" sldId="258"/>
            <ac:grpSpMk id="12" creationId="{2E6C2605-8347-49A5-92FA-8A2D12A8157A}"/>
          </ac:grpSpMkLst>
        </pc:grpChg>
        <pc:grpChg chg="mod">
          <ac:chgData name="Kristaps Berzins" userId="056593f9a1301edb" providerId="LiveId" clId="{1480B7F0-17D3-4FBB-B815-65CE47A2311B}" dt="2021-12-22T14:02:26.722" v="2088" actId="27803"/>
          <ac:grpSpMkLst>
            <pc:docMk/>
            <pc:sldMk cId="726056826" sldId="258"/>
            <ac:grpSpMk id="15" creationId="{BDFFDC26-DD9A-43E5-AF75-EF09590E5DFF}"/>
          </ac:grpSpMkLst>
        </pc:grpChg>
        <pc:grpChg chg="add mod ord">
          <ac:chgData name="Kristaps Berzins" userId="056593f9a1301edb" providerId="LiveId" clId="{1480B7F0-17D3-4FBB-B815-65CE47A2311B}" dt="2021-12-22T14:02:46.426" v="2092" actId="166"/>
          <ac:grpSpMkLst>
            <pc:docMk/>
            <pc:sldMk cId="726056826" sldId="258"/>
            <ac:grpSpMk id="20" creationId="{45E825DD-B8C8-4D26-B6E1-9411BCC20E36}"/>
          </ac:grpSpMkLst>
        </pc:grpChg>
        <pc:picChg chg="del mod ord">
          <ac:chgData name="Kristaps Berzins" userId="056593f9a1301edb" providerId="LiveId" clId="{1480B7F0-17D3-4FBB-B815-65CE47A2311B}" dt="2021-12-22T14:02:26.722" v="2088" actId="27803"/>
          <ac:picMkLst>
            <pc:docMk/>
            <pc:sldMk cId="726056826" sldId="258"/>
            <ac:picMk id="7" creationId="{EC69C7A1-0728-4F43-9CBB-A5197A326E74}"/>
          </ac:picMkLst>
        </pc:picChg>
        <pc:picChg chg="mod ord">
          <ac:chgData name="Kristaps Berzins" userId="056593f9a1301edb" providerId="LiveId" clId="{1480B7F0-17D3-4FBB-B815-65CE47A2311B}" dt="2021-12-22T14:02:41.018" v="2091" actId="166"/>
          <ac:picMkLst>
            <pc:docMk/>
            <pc:sldMk cId="726056826" sldId="258"/>
            <ac:picMk id="9" creationId="{89EF7697-7522-4769-88F4-1E375D32C997}"/>
          </ac:picMkLst>
        </pc:picChg>
        <pc:picChg chg="mod">
          <ac:chgData name="Kristaps Berzins" userId="056593f9a1301edb" providerId="LiveId" clId="{1480B7F0-17D3-4FBB-B815-65CE47A2311B}" dt="2021-12-22T14:02:26.722" v="2088" actId="27803"/>
          <ac:picMkLst>
            <pc:docMk/>
            <pc:sldMk cId="726056826" sldId="258"/>
            <ac:picMk id="13" creationId="{3D9950C5-748F-48BF-9867-D76632E2C230}"/>
          </ac:picMkLst>
        </pc:picChg>
        <pc:picChg chg="mod">
          <ac:chgData name="Kristaps Berzins" userId="056593f9a1301edb" providerId="LiveId" clId="{1480B7F0-17D3-4FBB-B815-65CE47A2311B}" dt="2021-12-22T14:02:26.722" v="2088" actId="27803"/>
          <ac:picMkLst>
            <pc:docMk/>
            <pc:sldMk cId="726056826" sldId="258"/>
            <ac:picMk id="14" creationId="{953B2D81-B360-4552-AA2C-9DDA9BE78956}"/>
          </ac:picMkLst>
        </pc:picChg>
        <pc:picChg chg="mod">
          <ac:chgData name="Kristaps Berzins" userId="056593f9a1301edb" providerId="LiveId" clId="{1480B7F0-17D3-4FBB-B815-65CE47A2311B}" dt="2021-12-22T14:02:36.844" v="2090" actId="164"/>
          <ac:picMkLst>
            <pc:docMk/>
            <pc:sldMk cId="726056826" sldId="258"/>
            <ac:picMk id="19" creationId="{16218BEB-6E9B-45BC-B0E5-17E479E45BF1}"/>
          </ac:picMkLst>
        </pc:picChg>
        <pc:picChg chg="add mod">
          <ac:chgData name="Kristaps Berzins" userId="056593f9a1301edb" providerId="LiveId" clId="{1480B7F0-17D3-4FBB-B815-65CE47A2311B}" dt="2021-12-22T14:00:56.594" v="2082" actId="14100"/>
          <ac:picMkLst>
            <pc:docMk/>
            <pc:sldMk cId="726056826" sldId="258"/>
            <ac:picMk id="1026" creationId="{BF1D8BA9-9532-4A00-9EED-7315773AC0E6}"/>
          </ac:picMkLst>
        </pc:picChg>
      </pc:sldChg>
      <pc:sldChg chg="addSp delSp modSp mod setBg modNotesTx">
        <pc:chgData name="Kristaps Berzins" userId="056593f9a1301edb" providerId="LiveId" clId="{1480B7F0-17D3-4FBB-B815-65CE47A2311B}" dt="2022-01-26T08:30:22.793" v="3831" actId="20577"/>
        <pc:sldMkLst>
          <pc:docMk/>
          <pc:sldMk cId="2367925816" sldId="259"/>
        </pc:sldMkLst>
        <pc:spChg chg="mod">
          <ac:chgData name="Kristaps Berzins" userId="056593f9a1301edb" providerId="LiveId" clId="{1480B7F0-17D3-4FBB-B815-65CE47A2311B}" dt="2021-12-22T14:02:56.324" v="2093" actId="207"/>
          <ac:spMkLst>
            <pc:docMk/>
            <pc:sldMk cId="2367925816" sldId="259"/>
            <ac:spMk id="2" creationId="{8D670E71-D657-4FD5-B21A-C1A16D08EA5E}"/>
          </ac:spMkLst>
        </pc:spChg>
        <pc:spChg chg="mod">
          <ac:chgData name="Kristaps Berzins" userId="056593f9a1301edb" providerId="LiveId" clId="{1480B7F0-17D3-4FBB-B815-65CE47A2311B}" dt="2021-12-22T14:02:58.665" v="2094" actId="207"/>
          <ac:spMkLst>
            <pc:docMk/>
            <pc:sldMk cId="2367925816" sldId="259"/>
            <ac:spMk id="3" creationId="{1B891C46-8917-458A-83F4-5E2323A2C422}"/>
          </ac:spMkLst>
        </pc:spChg>
        <pc:spChg chg="del">
          <ac:chgData name="Kristaps Berzins" userId="056593f9a1301edb" providerId="LiveId" clId="{1480B7F0-17D3-4FBB-B815-65CE47A2311B}" dt="2021-12-22T09:59:35.476" v="760"/>
          <ac:spMkLst>
            <pc:docMk/>
            <pc:sldMk cId="2367925816" sldId="259"/>
            <ac:spMk id="4" creationId="{0AA38A45-5999-422A-B3DE-2DA7C1202D97}"/>
          </ac:spMkLst>
        </pc:spChg>
        <pc:picChg chg="add mod">
          <ac:chgData name="Kristaps Berzins" userId="056593f9a1301edb" providerId="LiveId" clId="{1480B7F0-17D3-4FBB-B815-65CE47A2311B}" dt="2021-12-22T10:02:43.079" v="906" actId="14100"/>
          <ac:picMkLst>
            <pc:docMk/>
            <pc:sldMk cId="2367925816" sldId="259"/>
            <ac:picMk id="6" creationId="{5640A633-BB2A-4A35-B2D1-5E3030F93036}"/>
          </ac:picMkLst>
        </pc:picChg>
      </pc:sldChg>
      <pc:sldChg chg="del">
        <pc:chgData name="Kristaps Berzins" userId="056593f9a1301edb" providerId="LiveId" clId="{1480B7F0-17D3-4FBB-B815-65CE47A2311B}" dt="2021-12-22T10:21:20.121" v="1372" actId="47"/>
        <pc:sldMkLst>
          <pc:docMk/>
          <pc:sldMk cId="4053100439" sldId="260"/>
        </pc:sldMkLst>
      </pc:sldChg>
      <pc:sldChg chg="addSp delSp modSp mod setBg modNotesTx">
        <pc:chgData name="Kristaps Berzins" userId="056593f9a1301edb" providerId="LiveId" clId="{1480B7F0-17D3-4FBB-B815-65CE47A2311B}" dt="2022-01-26T09:29:17.865" v="5095" actId="20577"/>
        <pc:sldMkLst>
          <pc:docMk/>
          <pc:sldMk cId="3926344657" sldId="261"/>
        </pc:sldMkLst>
        <pc:spChg chg="mod">
          <ac:chgData name="Kristaps Berzins" userId="056593f9a1301edb" providerId="LiveId" clId="{1480B7F0-17D3-4FBB-B815-65CE47A2311B}" dt="2021-12-22T14:03:11.161" v="2096" actId="207"/>
          <ac:spMkLst>
            <pc:docMk/>
            <pc:sldMk cId="3926344657" sldId="261"/>
            <ac:spMk id="2" creationId="{DF4610F1-1E3E-411F-955D-2707E3CF65FB}"/>
          </ac:spMkLst>
        </pc:spChg>
        <pc:spChg chg="mod">
          <ac:chgData name="Kristaps Berzins" userId="056593f9a1301edb" providerId="LiveId" clId="{1480B7F0-17D3-4FBB-B815-65CE47A2311B}" dt="2021-12-22T14:20:42.252" v="2258" actId="20577"/>
          <ac:spMkLst>
            <pc:docMk/>
            <pc:sldMk cId="3926344657" sldId="261"/>
            <ac:spMk id="3" creationId="{17BA8D84-577C-4379-98A6-4A30DF0E54CF}"/>
          </ac:spMkLst>
        </pc:spChg>
        <pc:spChg chg="del">
          <ac:chgData name="Kristaps Berzins" userId="056593f9a1301edb" providerId="LiveId" clId="{1480B7F0-17D3-4FBB-B815-65CE47A2311B}" dt="2021-12-22T14:18:26.833" v="2220"/>
          <ac:spMkLst>
            <pc:docMk/>
            <pc:sldMk cId="3926344657" sldId="261"/>
            <ac:spMk id="4" creationId="{55F27DC9-8FC6-494B-9C7C-692854F08F3F}"/>
          </ac:spMkLst>
        </pc:spChg>
        <pc:picChg chg="add mod">
          <ac:chgData name="Kristaps Berzins" userId="056593f9a1301edb" providerId="LiveId" clId="{1480B7F0-17D3-4FBB-B815-65CE47A2311B}" dt="2021-12-22T14:18:38.605" v="2224" actId="14100"/>
          <ac:picMkLst>
            <pc:docMk/>
            <pc:sldMk cId="3926344657" sldId="261"/>
            <ac:picMk id="2050" creationId="{4502E5EA-EA09-477B-A13A-2402AA258959}"/>
          </ac:picMkLst>
        </pc:picChg>
        <pc:picChg chg="add mod">
          <ac:chgData name="Kristaps Berzins" userId="056593f9a1301edb" providerId="LiveId" clId="{1480B7F0-17D3-4FBB-B815-65CE47A2311B}" dt="2021-12-22T14:19:39.290" v="2253" actId="1076"/>
          <ac:picMkLst>
            <pc:docMk/>
            <pc:sldMk cId="3926344657" sldId="261"/>
            <ac:picMk id="2052" creationId="{271759E8-A606-42C3-A5D6-8B312EFCE92A}"/>
          </ac:picMkLst>
        </pc:picChg>
      </pc:sldChg>
      <pc:sldChg chg="delSp modSp new mod ord setBg modNotesTx">
        <pc:chgData name="Kristaps Berzins" userId="056593f9a1301edb" providerId="LiveId" clId="{1480B7F0-17D3-4FBB-B815-65CE47A2311B}" dt="2022-01-26T09:56:14.517" v="5796" actId="20577"/>
        <pc:sldMkLst>
          <pc:docMk/>
          <pc:sldMk cId="382186043" sldId="262"/>
        </pc:sldMkLst>
        <pc:spChg chg="mod">
          <ac:chgData name="Kristaps Berzins" userId="056593f9a1301edb" providerId="LiveId" clId="{1480B7F0-17D3-4FBB-B815-65CE47A2311B}" dt="2021-12-22T13:59:39.714" v="2066" actId="207"/>
          <ac:spMkLst>
            <pc:docMk/>
            <pc:sldMk cId="382186043" sldId="262"/>
            <ac:spMk id="2" creationId="{E9AEF90A-063A-4F34-A965-B3F80B5E7745}"/>
          </ac:spMkLst>
        </pc:spChg>
        <pc:spChg chg="mod">
          <ac:chgData name="Kristaps Berzins" userId="056593f9a1301edb" providerId="LiveId" clId="{1480B7F0-17D3-4FBB-B815-65CE47A2311B}" dt="2022-01-26T08:22:50.146" v="3588" actId="20577"/>
          <ac:spMkLst>
            <pc:docMk/>
            <pc:sldMk cId="382186043" sldId="262"/>
            <ac:spMk id="3" creationId="{7E7BF04C-DE87-4FF8-B66C-95C11DB31F7A}"/>
          </ac:spMkLst>
        </pc:spChg>
        <pc:spChg chg="del mod">
          <ac:chgData name="Kristaps Berzins" userId="056593f9a1301edb" providerId="LiveId" clId="{1480B7F0-17D3-4FBB-B815-65CE47A2311B}" dt="2021-12-22T12:36:28.430" v="1603" actId="478"/>
          <ac:spMkLst>
            <pc:docMk/>
            <pc:sldMk cId="382186043" sldId="262"/>
            <ac:spMk id="4" creationId="{DF29FDDE-5CC7-44B6-BD42-BE941662CDD3}"/>
          </ac:spMkLst>
        </pc:spChg>
      </pc:sldChg>
      <pc:sldChg chg="new del">
        <pc:chgData name="Kristaps Berzins" userId="056593f9a1301edb" providerId="LiveId" clId="{1480B7F0-17D3-4FBB-B815-65CE47A2311B}" dt="2021-12-22T13:42:26.818" v="1647" actId="680"/>
        <pc:sldMkLst>
          <pc:docMk/>
          <pc:sldMk cId="2211242680" sldId="263"/>
        </pc:sldMkLst>
      </pc:sldChg>
      <pc:sldChg chg="addSp delSp modSp new mod setBg modNotesTx">
        <pc:chgData name="Kristaps Berzins" userId="056593f9a1301edb" providerId="LiveId" clId="{1480B7F0-17D3-4FBB-B815-65CE47A2311B}" dt="2022-01-26T10:05:41.909" v="6016" actId="20577"/>
        <pc:sldMkLst>
          <pc:docMk/>
          <pc:sldMk cId="2533334095" sldId="263"/>
        </pc:sldMkLst>
        <pc:spChg chg="mod">
          <ac:chgData name="Kristaps Berzins" userId="056593f9a1301edb" providerId="LiveId" clId="{1480B7F0-17D3-4FBB-B815-65CE47A2311B}" dt="2021-12-22T13:59:53.591" v="2068" actId="207"/>
          <ac:spMkLst>
            <pc:docMk/>
            <pc:sldMk cId="2533334095" sldId="263"/>
            <ac:spMk id="2" creationId="{409BA0E5-E351-4098-8301-7159A9C8D16A}"/>
          </ac:spMkLst>
        </pc:spChg>
        <pc:spChg chg="mod">
          <ac:chgData name="Kristaps Berzins" userId="056593f9a1301edb" providerId="LiveId" clId="{1480B7F0-17D3-4FBB-B815-65CE47A2311B}" dt="2021-12-22T13:59:56.222" v="2069" actId="207"/>
          <ac:spMkLst>
            <pc:docMk/>
            <pc:sldMk cId="2533334095" sldId="263"/>
            <ac:spMk id="3" creationId="{C34BCB80-DF80-44C5-BC84-5BFB281B8FF4}"/>
          </ac:spMkLst>
        </pc:spChg>
        <pc:spChg chg="del">
          <ac:chgData name="Kristaps Berzins" userId="056593f9a1301edb" providerId="LiveId" clId="{1480B7F0-17D3-4FBB-B815-65CE47A2311B}" dt="2021-12-22T13:53:43.190" v="1772" actId="22"/>
          <ac:spMkLst>
            <pc:docMk/>
            <pc:sldMk cId="2533334095" sldId="263"/>
            <ac:spMk id="4" creationId="{98C65454-CEFA-44C9-94DC-20CCC3008EEA}"/>
          </ac:spMkLst>
        </pc:spChg>
        <pc:picChg chg="add mod ord">
          <ac:chgData name="Kristaps Berzins" userId="056593f9a1301edb" providerId="LiveId" clId="{1480B7F0-17D3-4FBB-B815-65CE47A2311B}" dt="2021-12-22T13:53:58.422" v="1774" actId="1076"/>
          <ac:picMkLst>
            <pc:docMk/>
            <pc:sldMk cId="2533334095" sldId="263"/>
            <ac:picMk id="6" creationId="{B365CA1F-0DBA-431E-BE33-6C3A227BF838}"/>
          </ac:picMkLst>
        </pc:picChg>
        <pc:picChg chg="add mod">
          <ac:chgData name="Kristaps Berzins" userId="056593f9a1301edb" providerId="LiveId" clId="{1480B7F0-17D3-4FBB-B815-65CE47A2311B}" dt="2021-12-22T14:00:18.214" v="2072" actId="14100"/>
          <ac:picMkLst>
            <pc:docMk/>
            <pc:sldMk cId="2533334095" sldId="263"/>
            <ac:picMk id="8" creationId="{2375B34F-2F46-4F9A-B409-80CED722CF48}"/>
          </ac:picMkLst>
        </pc:picChg>
      </pc:sldChg>
      <pc:sldChg chg="delSp modSp new mod setBg modNotesTx">
        <pc:chgData name="Kristaps Berzins" userId="056593f9a1301edb" providerId="LiveId" clId="{1480B7F0-17D3-4FBB-B815-65CE47A2311B}" dt="2022-01-26T09:30:37.761" v="5124" actId="20577"/>
        <pc:sldMkLst>
          <pc:docMk/>
          <pc:sldMk cId="3160110814" sldId="264"/>
        </pc:sldMkLst>
        <pc:spChg chg="del">
          <ac:chgData name="Kristaps Berzins" userId="056593f9a1301edb" providerId="LiveId" clId="{1480B7F0-17D3-4FBB-B815-65CE47A2311B}" dt="2021-12-22T14:21:12.413" v="2272" actId="478"/>
          <ac:spMkLst>
            <pc:docMk/>
            <pc:sldMk cId="3160110814" sldId="264"/>
            <ac:spMk id="2" creationId="{E6DA0760-C879-4F42-A755-90CF8728E774}"/>
          </ac:spMkLst>
        </pc:spChg>
        <pc:spChg chg="mod">
          <ac:chgData name="Kristaps Berzins" userId="056593f9a1301edb" providerId="LiveId" clId="{1480B7F0-17D3-4FBB-B815-65CE47A2311B}" dt="2021-12-22T14:21:17.535" v="2279" actId="403"/>
          <ac:spMkLst>
            <pc:docMk/>
            <pc:sldMk cId="3160110814" sldId="264"/>
            <ac:spMk id="3" creationId="{40E7D563-4033-4ED4-9E2C-1C25852A2A78}"/>
          </ac:spMkLst>
        </pc:spChg>
      </pc:sldChg>
      <pc:sldChg chg="addSp delSp modSp new mod ord setBg modNotesTx">
        <pc:chgData name="Kristaps Berzins" userId="056593f9a1301edb" providerId="LiveId" clId="{1480B7F0-17D3-4FBB-B815-65CE47A2311B}" dt="2022-01-26T09:07:06.516" v="4609" actId="20577"/>
        <pc:sldMkLst>
          <pc:docMk/>
          <pc:sldMk cId="3313501260" sldId="265"/>
        </pc:sldMkLst>
        <pc:spChg chg="mod">
          <ac:chgData name="Kristaps Berzins" userId="056593f9a1301edb" providerId="LiveId" clId="{1480B7F0-17D3-4FBB-B815-65CE47A2311B}" dt="2022-01-25T12:14:44.304" v="2961" actId="207"/>
          <ac:spMkLst>
            <pc:docMk/>
            <pc:sldMk cId="3313501260" sldId="265"/>
            <ac:spMk id="2" creationId="{70780BB4-B2E9-440B-BEE3-9D12F7258DF1}"/>
          </ac:spMkLst>
        </pc:spChg>
        <pc:spChg chg="mod">
          <ac:chgData name="Kristaps Berzins" userId="056593f9a1301edb" providerId="LiveId" clId="{1480B7F0-17D3-4FBB-B815-65CE47A2311B}" dt="2022-01-25T14:01:55.409" v="3194" actId="1076"/>
          <ac:spMkLst>
            <pc:docMk/>
            <pc:sldMk cId="3313501260" sldId="265"/>
            <ac:spMk id="3" creationId="{A7F5D3E4-119B-4417-9669-C3466B579840}"/>
          </ac:spMkLst>
        </pc:spChg>
        <pc:spChg chg="del mod">
          <ac:chgData name="Kristaps Berzins" userId="056593f9a1301edb" providerId="LiveId" clId="{1480B7F0-17D3-4FBB-B815-65CE47A2311B}" dt="2022-01-25T13:07:42.891" v="2966" actId="22"/>
          <ac:spMkLst>
            <pc:docMk/>
            <pc:sldMk cId="3313501260" sldId="265"/>
            <ac:spMk id="4" creationId="{BA445D64-A076-4020-9FBF-7D97CA3E8E27}"/>
          </ac:spMkLst>
        </pc:spChg>
        <pc:picChg chg="add mod ord">
          <ac:chgData name="Kristaps Berzins" userId="056593f9a1301edb" providerId="LiveId" clId="{1480B7F0-17D3-4FBB-B815-65CE47A2311B}" dt="2022-01-25T13:07:50.144" v="2968" actId="14100"/>
          <ac:picMkLst>
            <pc:docMk/>
            <pc:sldMk cId="3313501260" sldId="265"/>
            <ac:picMk id="6" creationId="{1CA6108F-0224-4ED8-85BC-B152BC134ECB}"/>
          </ac:picMkLst>
        </pc:picChg>
        <pc:picChg chg="add mod">
          <ac:chgData name="Kristaps Berzins" userId="056593f9a1301edb" providerId="LiveId" clId="{1480B7F0-17D3-4FBB-B815-65CE47A2311B}" dt="2022-01-25T14:02:10.662" v="3196" actId="14100"/>
          <ac:picMkLst>
            <pc:docMk/>
            <pc:sldMk cId="3313501260" sldId="265"/>
            <ac:picMk id="1026" creationId="{D265ED14-5F1B-4FB8-9103-38A8D180FEB2}"/>
          </ac:picMkLst>
        </pc:picChg>
      </pc:sldChg>
      <pc:sldChg chg="addSp modSp new mod setBg modNotesTx">
        <pc:chgData name="Kristaps Berzins" userId="056593f9a1301edb" providerId="LiveId" clId="{1480B7F0-17D3-4FBB-B815-65CE47A2311B}" dt="2022-01-25T15:02:35.569" v="3560" actId="20577"/>
        <pc:sldMkLst>
          <pc:docMk/>
          <pc:sldMk cId="2368563018" sldId="266"/>
        </pc:sldMkLst>
        <pc:spChg chg="mod">
          <ac:chgData name="Kristaps Berzins" userId="056593f9a1301edb" providerId="LiveId" clId="{1480B7F0-17D3-4FBB-B815-65CE47A2311B}" dt="2022-01-25T14:30:30.565" v="3210" actId="20577"/>
          <ac:spMkLst>
            <pc:docMk/>
            <pc:sldMk cId="2368563018" sldId="266"/>
            <ac:spMk id="2" creationId="{36655C3A-D88B-474C-BAC4-86A34FAFCA21}"/>
          </ac:spMkLst>
        </pc:spChg>
        <pc:spChg chg="mod">
          <ac:chgData name="Kristaps Berzins" userId="056593f9a1301edb" providerId="LiveId" clId="{1480B7F0-17D3-4FBB-B815-65CE47A2311B}" dt="2022-01-25T14:34:18.284" v="3269" actId="20577"/>
          <ac:spMkLst>
            <pc:docMk/>
            <pc:sldMk cId="2368563018" sldId="266"/>
            <ac:spMk id="3" creationId="{439FDECE-18E4-41CD-A238-829D273A88BB}"/>
          </ac:spMkLst>
        </pc:spChg>
        <pc:spChg chg="mod">
          <ac:chgData name="Kristaps Berzins" userId="056593f9a1301edb" providerId="LiveId" clId="{1480B7F0-17D3-4FBB-B815-65CE47A2311B}" dt="2022-01-25T14:19:37.327" v="3202"/>
          <ac:spMkLst>
            <pc:docMk/>
            <pc:sldMk cId="2368563018" sldId="266"/>
            <ac:spMk id="4" creationId="{1FFDBBC5-1CA7-46CA-942D-1C97DBBE87EE}"/>
          </ac:spMkLst>
        </pc:spChg>
        <pc:picChg chg="add mod">
          <ac:chgData name="Kristaps Berzins" userId="056593f9a1301edb" providerId="LiveId" clId="{1480B7F0-17D3-4FBB-B815-65CE47A2311B}" dt="2022-01-25T14:19:45.967" v="3204" actId="1076"/>
          <ac:picMkLst>
            <pc:docMk/>
            <pc:sldMk cId="2368563018" sldId="266"/>
            <ac:picMk id="2050" creationId="{F9502888-1F67-40C5-B117-7EB113351E38}"/>
          </ac:picMkLst>
        </pc:picChg>
      </pc:sldChg>
      <pc:sldChg chg="add del setBg">
        <pc:chgData name="Kristaps Berzins" userId="056593f9a1301edb" providerId="LiveId" clId="{1480B7F0-17D3-4FBB-B815-65CE47A2311B}" dt="2022-01-25T12:14:04.987" v="2959"/>
        <pc:sldMkLst>
          <pc:docMk/>
          <pc:sldMk cId="3448191829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B2620-84BD-4895-9F87-A7414DF27C72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3C0B6-907F-4A79-A26B-78714CDF87E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465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Hello</a:t>
            </a:r>
            <a:r>
              <a:rPr lang="lv-LV" dirty="0"/>
              <a:t>, </a:t>
            </a:r>
            <a:r>
              <a:rPr lang="lv-LV" dirty="0" err="1"/>
              <a:t>my</a:t>
            </a:r>
            <a:r>
              <a:rPr lang="lv-LV" dirty="0"/>
              <a:t> </a:t>
            </a:r>
            <a:r>
              <a:rPr lang="lv-LV" dirty="0" err="1"/>
              <a:t>name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Kristaps Bērziņš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this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my</a:t>
            </a:r>
            <a:r>
              <a:rPr lang="lv-LV" dirty="0"/>
              <a:t> first </a:t>
            </a:r>
            <a:r>
              <a:rPr lang="lv-LV" dirty="0" err="1"/>
              <a:t>year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PhD</a:t>
            </a:r>
            <a:r>
              <a:rPr lang="lv-LV" dirty="0"/>
              <a:t> </a:t>
            </a:r>
            <a:r>
              <a:rPr lang="lv-LV" dirty="0" err="1"/>
              <a:t>studies</a:t>
            </a:r>
            <a:r>
              <a:rPr lang="lv-LV" dirty="0"/>
              <a:t>. I </a:t>
            </a:r>
            <a:r>
              <a:rPr lang="lv-LV" dirty="0" err="1"/>
              <a:t>will</a:t>
            </a:r>
            <a:r>
              <a:rPr lang="lv-LV" dirty="0"/>
              <a:t> </a:t>
            </a:r>
            <a:r>
              <a:rPr lang="lv-LV" dirty="0" err="1"/>
              <a:t>tell</a:t>
            </a:r>
            <a:r>
              <a:rPr lang="lv-LV" dirty="0"/>
              <a:t> </a:t>
            </a:r>
            <a:r>
              <a:rPr lang="lv-LV" dirty="0" err="1"/>
              <a:t>you</a:t>
            </a:r>
            <a:r>
              <a:rPr lang="lv-LV" dirty="0"/>
              <a:t> </a:t>
            </a:r>
            <a:r>
              <a:rPr lang="lv-LV" dirty="0" err="1"/>
              <a:t>about</a:t>
            </a:r>
            <a:r>
              <a:rPr lang="lv-LV" dirty="0"/>
              <a:t> «</a:t>
            </a:r>
            <a:r>
              <a:rPr lang="lv-LV" dirty="0" err="1"/>
              <a:t>Artificial</a:t>
            </a:r>
            <a:r>
              <a:rPr lang="lv-LV" dirty="0"/>
              <a:t> </a:t>
            </a:r>
            <a:r>
              <a:rPr lang="lv-LV" dirty="0" err="1"/>
              <a:t>intelligence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stoichiometric</a:t>
            </a:r>
            <a:r>
              <a:rPr lang="lv-LV" dirty="0"/>
              <a:t> </a:t>
            </a:r>
            <a:r>
              <a:rPr lang="lv-LV" dirty="0" err="1"/>
              <a:t>model-based</a:t>
            </a:r>
            <a:r>
              <a:rPr lang="lv-LV" dirty="0"/>
              <a:t> </a:t>
            </a:r>
            <a:r>
              <a:rPr lang="lv-LV" dirty="0" err="1"/>
              <a:t>sustainable</a:t>
            </a:r>
            <a:r>
              <a:rPr lang="lv-LV" dirty="0"/>
              <a:t> </a:t>
            </a:r>
            <a:r>
              <a:rPr lang="lv-LV" dirty="0" err="1"/>
              <a:t>metabolic</a:t>
            </a:r>
            <a:r>
              <a:rPr lang="lv-LV" dirty="0"/>
              <a:t> </a:t>
            </a:r>
            <a:r>
              <a:rPr lang="lv-LV" dirty="0" err="1"/>
              <a:t>engineering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organism</a:t>
            </a:r>
            <a:r>
              <a:rPr lang="lv-LV" dirty="0"/>
              <a:t> </a:t>
            </a:r>
            <a:r>
              <a:rPr lang="lv-LV" dirty="0" err="1"/>
              <a:t>strains</a:t>
            </a:r>
            <a:r>
              <a:rPr lang="lv-LV" dirty="0"/>
              <a:t>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15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99831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I </a:t>
            </a:r>
            <a:r>
              <a:rPr lang="lv-LV" dirty="0" err="1"/>
              <a:t>recieved</a:t>
            </a:r>
            <a:r>
              <a:rPr lang="lv-LV" dirty="0"/>
              <a:t> </a:t>
            </a:r>
            <a:r>
              <a:rPr lang="lv-LV" dirty="0" err="1"/>
              <a:t>my</a:t>
            </a:r>
            <a:r>
              <a:rPr lang="lv-LV" dirty="0"/>
              <a:t> </a:t>
            </a:r>
            <a:r>
              <a:rPr lang="lv-LV" dirty="0" err="1"/>
              <a:t>bachelors</a:t>
            </a:r>
            <a:r>
              <a:rPr lang="lv-LV" dirty="0"/>
              <a:t> </a:t>
            </a:r>
            <a:r>
              <a:rPr lang="lv-LV" dirty="0" err="1"/>
              <a:t>degree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2015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started</a:t>
            </a:r>
            <a:r>
              <a:rPr lang="lv-LV" dirty="0"/>
              <a:t> </a:t>
            </a:r>
            <a:r>
              <a:rPr lang="lv-LV" dirty="0" err="1"/>
              <a:t>work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unrelated</a:t>
            </a:r>
            <a:r>
              <a:rPr lang="lv-LV" dirty="0"/>
              <a:t> </a:t>
            </a:r>
            <a:r>
              <a:rPr lang="lv-LV" dirty="0" err="1"/>
              <a:t>field</a:t>
            </a:r>
            <a:endParaRPr lang="lv-LV" dirty="0"/>
          </a:p>
          <a:p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end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year</a:t>
            </a:r>
            <a:r>
              <a:rPr lang="lv-LV" dirty="0"/>
              <a:t> 2018 I met </a:t>
            </a:r>
            <a:r>
              <a:rPr lang="lv-LV" dirty="0" err="1"/>
              <a:t>my</a:t>
            </a:r>
            <a:r>
              <a:rPr lang="lv-LV" dirty="0"/>
              <a:t> </a:t>
            </a:r>
            <a:r>
              <a:rPr lang="lv-LV" dirty="0" err="1"/>
              <a:t>current</a:t>
            </a:r>
            <a:r>
              <a:rPr lang="lv-LV" dirty="0"/>
              <a:t> boss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started</a:t>
            </a:r>
            <a:r>
              <a:rPr lang="lv-LV" dirty="0"/>
              <a:t> </a:t>
            </a:r>
            <a:r>
              <a:rPr lang="lv-LV" dirty="0" err="1"/>
              <a:t>working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institute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Microbiology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Biotechnology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stoichiometric</a:t>
            </a:r>
            <a:r>
              <a:rPr lang="lv-LV" dirty="0"/>
              <a:t> </a:t>
            </a:r>
            <a:r>
              <a:rPr lang="lv-LV" dirty="0" err="1"/>
              <a:t>models</a:t>
            </a:r>
            <a:endParaRPr lang="lv-LV" dirty="0"/>
          </a:p>
          <a:p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following</a:t>
            </a:r>
            <a:r>
              <a:rPr lang="lv-LV" dirty="0"/>
              <a:t> </a:t>
            </a:r>
            <a:r>
              <a:rPr lang="lv-LV" dirty="0" err="1"/>
              <a:t>year</a:t>
            </a:r>
            <a:r>
              <a:rPr lang="lv-LV" dirty="0"/>
              <a:t> I </a:t>
            </a:r>
            <a:r>
              <a:rPr lang="lv-LV" dirty="0" err="1"/>
              <a:t>began</a:t>
            </a:r>
            <a:r>
              <a:rPr lang="lv-LV" dirty="0"/>
              <a:t> </a:t>
            </a:r>
            <a:r>
              <a:rPr lang="lv-LV" dirty="0" err="1"/>
              <a:t>master</a:t>
            </a:r>
            <a:r>
              <a:rPr lang="lv-LV" dirty="0"/>
              <a:t> </a:t>
            </a:r>
            <a:r>
              <a:rPr lang="lv-LV" dirty="0" err="1"/>
              <a:t>studies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Computer</a:t>
            </a:r>
            <a:r>
              <a:rPr lang="lv-LV" dirty="0"/>
              <a:t> </a:t>
            </a:r>
            <a:r>
              <a:rPr lang="lv-LV" dirty="0" err="1"/>
              <a:t>Science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University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Latvia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2 </a:t>
            </a:r>
            <a:r>
              <a:rPr lang="lv-LV" dirty="0" err="1"/>
              <a:t>years</a:t>
            </a:r>
            <a:r>
              <a:rPr lang="lv-LV" dirty="0"/>
              <a:t> </a:t>
            </a:r>
            <a:r>
              <a:rPr lang="lv-LV" dirty="0" err="1"/>
              <a:t>later</a:t>
            </a:r>
            <a:r>
              <a:rPr lang="lv-LV" dirty="0"/>
              <a:t> – </a:t>
            </a:r>
            <a:r>
              <a:rPr lang="lv-LV" dirty="0" err="1"/>
              <a:t>last</a:t>
            </a:r>
            <a:r>
              <a:rPr lang="lv-LV" dirty="0"/>
              <a:t> </a:t>
            </a:r>
            <a:r>
              <a:rPr lang="lv-LV" dirty="0" err="1"/>
              <a:t>year</a:t>
            </a:r>
            <a:r>
              <a:rPr lang="lv-LV" dirty="0"/>
              <a:t> - I </a:t>
            </a:r>
            <a:r>
              <a:rPr lang="lv-LV" dirty="0" err="1"/>
              <a:t>recieved</a:t>
            </a:r>
            <a:r>
              <a:rPr lang="lv-LV" dirty="0"/>
              <a:t> </a:t>
            </a:r>
            <a:r>
              <a:rPr lang="lv-LV" dirty="0" err="1"/>
              <a:t>my</a:t>
            </a:r>
            <a:r>
              <a:rPr lang="lv-LV" dirty="0"/>
              <a:t> diploma.</a:t>
            </a:r>
          </a:p>
          <a:p>
            <a:r>
              <a:rPr lang="lv-LV" dirty="0" err="1"/>
              <a:t>Master</a:t>
            </a:r>
            <a:r>
              <a:rPr lang="lv-LV" dirty="0"/>
              <a:t> </a:t>
            </a:r>
            <a:r>
              <a:rPr lang="lv-LV" dirty="0" err="1"/>
              <a:t>thesis</a:t>
            </a:r>
            <a:r>
              <a:rPr lang="lv-LV" dirty="0"/>
              <a:t> </a:t>
            </a:r>
            <a:r>
              <a:rPr lang="lv-LV" dirty="0" err="1"/>
              <a:t>had</a:t>
            </a:r>
            <a:r>
              <a:rPr lang="lv-LV" dirty="0"/>
              <a:t> </a:t>
            </a:r>
            <a:r>
              <a:rPr lang="lv-LV" dirty="0" err="1"/>
              <a:t>similar</a:t>
            </a:r>
            <a:r>
              <a:rPr lang="lv-LV" dirty="0"/>
              <a:t> </a:t>
            </a:r>
            <a:r>
              <a:rPr lang="lv-LV" dirty="0" err="1"/>
              <a:t>goals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were</a:t>
            </a:r>
            <a:r>
              <a:rPr lang="lv-LV" dirty="0"/>
              <a:t> first steps </a:t>
            </a:r>
            <a:r>
              <a:rPr lang="lv-LV" dirty="0" err="1"/>
              <a:t>towards</a:t>
            </a:r>
            <a:r>
              <a:rPr lang="lv-LV" dirty="0"/>
              <a:t> </a:t>
            </a:r>
            <a:r>
              <a:rPr lang="lv-LV" dirty="0" err="1"/>
              <a:t>current</a:t>
            </a:r>
            <a:r>
              <a:rPr lang="lv-LV" dirty="0"/>
              <a:t> </a:t>
            </a:r>
            <a:r>
              <a:rPr lang="lv-LV" dirty="0" err="1"/>
              <a:t>goals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I </a:t>
            </a:r>
            <a:r>
              <a:rPr lang="lv-LV" dirty="0" err="1"/>
              <a:t>will</a:t>
            </a:r>
            <a:r>
              <a:rPr lang="lv-LV" dirty="0"/>
              <a:t> </a:t>
            </a:r>
            <a:r>
              <a:rPr lang="lv-LV" dirty="0" err="1"/>
              <a:t>be</a:t>
            </a:r>
            <a:r>
              <a:rPr lang="lv-LV" dirty="0"/>
              <a:t> </a:t>
            </a:r>
            <a:r>
              <a:rPr lang="lv-LV" dirty="0" err="1"/>
              <a:t>using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upgrading</a:t>
            </a:r>
            <a:r>
              <a:rPr lang="lv-LV" dirty="0"/>
              <a:t> </a:t>
            </a:r>
            <a:r>
              <a:rPr lang="lv-LV" dirty="0" err="1"/>
              <a:t>developed</a:t>
            </a:r>
            <a:r>
              <a:rPr lang="lv-LV" dirty="0"/>
              <a:t> </a:t>
            </a:r>
            <a:r>
              <a:rPr lang="lv-LV" dirty="0" err="1"/>
              <a:t>algorithms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PhD</a:t>
            </a:r>
            <a:r>
              <a:rPr lang="lv-LV" dirty="0"/>
              <a:t> </a:t>
            </a:r>
            <a:r>
              <a:rPr lang="lv-LV" dirty="0" err="1"/>
              <a:t>thesis</a:t>
            </a:r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217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What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stoichiometric</a:t>
            </a:r>
            <a:r>
              <a:rPr lang="lv-LV" dirty="0"/>
              <a:t> </a:t>
            </a:r>
            <a:r>
              <a:rPr lang="lv-LV" dirty="0" err="1"/>
              <a:t>model</a:t>
            </a:r>
            <a:r>
              <a:rPr lang="lv-LV" dirty="0"/>
              <a:t>?</a:t>
            </a:r>
          </a:p>
          <a:p>
            <a:r>
              <a:rPr lang="lv-LV" dirty="0"/>
              <a:t>It </a:t>
            </a:r>
            <a:r>
              <a:rPr lang="lv-LV" dirty="0" err="1"/>
              <a:t>is</a:t>
            </a:r>
            <a:r>
              <a:rPr lang="lv-LV" dirty="0"/>
              <a:t> a </a:t>
            </a:r>
            <a:r>
              <a:rPr lang="lv-LV" dirty="0" err="1"/>
              <a:t>model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describes</a:t>
            </a:r>
            <a:r>
              <a:rPr lang="lv-LV" dirty="0"/>
              <a:t> </a:t>
            </a:r>
            <a:r>
              <a:rPr lang="lv-LV" dirty="0" err="1"/>
              <a:t>organism</a:t>
            </a:r>
            <a:r>
              <a:rPr lang="lv-LV" dirty="0"/>
              <a:t> </a:t>
            </a:r>
            <a:r>
              <a:rPr lang="lv-LV" dirty="0" err="1"/>
              <a:t>metabolite</a:t>
            </a:r>
            <a:r>
              <a:rPr lang="lv-LV" dirty="0"/>
              <a:t> </a:t>
            </a:r>
            <a:r>
              <a:rPr lang="lv-LV" dirty="0" err="1"/>
              <a:t>fluxes</a:t>
            </a:r>
            <a:r>
              <a:rPr lang="lv-LV" dirty="0"/>
              <a:t>. It </a:t>
            </a:r>
            <a:r>
              <a:rPr lang="lv-LV" dirty="0" err="1"/>
              <a:t>consists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metabolites</a:t>
            </a:r>
            <a:r>
              <a:rPr lang="lv-LV" dirty="0"/>
              <a:t> (</a:t>
            </a:r>
            <a:r>
              <a:rPr lang="lv-LV" dirty="0" err="1"/>
              <a:t>circles</a:t>
            </a:r>
            <a:r>
              <a:rPr lang="lv-LV" dirty="0"/>
              <a:t>)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reactions</a:t>
            </a:r>
            <a:r>
              <a:rPr lang="lv-LV" dirty="0"/>
              <a:t> (</a:t>
            </a:r>
            <a:r>
              <a:rPr lang="lv-LV" dirty="0" err="1"/>
              <a:t>arrows</a:t>
            </a:r>
            <a:r>
              <a:rPr lang="lv-LV" dirty="0"/>
              <a:t>) </a:t>
            </a:r>
            <a:r>
              <a:rPr lang="lv-LV" dirty="0" err="1"/>
              <a:t>which</a:t>
            </a:r>
            <a:r>
              <a:rPr lang="lv-LV" dirty="0"/>
              <a:t> </a:t>
            </a:r>
            <a:r>
              <a:rPr lang="lv-LV" dirty="0" err="1"/>
              <a:t>describes</a:t>
            </a:r>
            <a:r>
              <a:rPr lang="lv-LV" dirty="0"/>
              <a:t> </a:t>
            </a:r>
            <a:r>
              <a:rPr lang="lv-LV" dirty="0" err="1"/>
              <a:t>what</a:t>
            </a:r>
            <a:r>
              <a:rPr lang="lv-LV" dirty="0"/>
              <a:t> </a:t>
            </a:r>
            <a:r>
              <a:rPr lang="lv-LV" dirty="0" err="1"/>
              <a:t>happens</a:t>
            </a:r>
            <a:r>
              <a:rPr lang="lv-LV" dirty="0"/>
              <a:t> to </a:t>
            </a:r>
            <a:r>
              <a:rPr lang="lv-LV" dirty="0" err="1"/>
              <a:t>metabolites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organism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question</a:t>
            </a:r>
            <a:r>
              <a:rPr lang="lv-LV" dirty="0"/>
              <a:t>. </a:t>
            </a:r>
            <a:r>
              <a:rPr lang="lv-LV" dirty="0" err="1"/>
              <a:t>These</a:t>
            </a:r>
            <a:r>
              <a:rPr lang="lv-LV" dirty="0"/>
              <a:t> </a:t>
            </a:r>
            <a:r>
              <a:rPr lang="lv-LV" dirty="0" err="1"/>
              <a:t>models</a:t>
            </a:r>
            <a:r>
              <a:rPr lang="lv-LV" dirty="0"/>
              <a:t> </a:t>
            </a:r>
            <a:r>
              <a:rPr lang="lv-LV" dirty="0" err="1"/>
              <a:t>can</a:t>
            </a:r>
            <a:r>
              <a:rPr lang="lv-LV" dirty="0"/>
              <a:t> </a:t>
            </a:r>
            <a:r>
              <a:rPr lang="lv-LV" dirty="0" err="1"/>
              <a:t>be</a:t>
            </a:r>
            <a:r>
              <a:rPr lang="lv-LV" dirty="0"/>
              <a:t> </a:t>
            </a:r>
            <a:r>
              <a:rPr lang="lv-LV" dirty="0" err="1"/>
              <a:t>genome-scale</a:t>
            </a:r>
            <a:r>
              <a:rPr lang="lv-LV" dirty="0"/>
              <a:t> (</a:t>
            </a:r>
            <a:r>
              <a:rPr lang="lv-LV" dirty="0" err="1"/>
              <a:t>several</a:t>
            </a:r>
            <a:r>
              <a:rPr lang="lv-LV" dirty="0"/>
              <a:t> </a:t>
            </a:r>
            <a:r>
              <a:rPr lang="lv-LV" dirty="0" err="1"/>
              <a:t>thousand</a:t>
            </a:r>
            <a:r>
              <a:rPr lang="lv-LV" dirty="0"/>
              <a:t> </a:t>
            </a:r>
            <a:r>
              <a:rPr lang="lv-LV" dirty="0" err="1"/>
              <a:t>reactions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metabolites</a:t>
            </a:r>
            <a:r>
              <a:rPr lang="lv-LV" dirty="0"/>
              <a:t>), </a:t>
            </a:r>
            <a:r>
              <a:rPr lang="lv-LV" dirty="0" err="1"/>
              <a:t>central</a:t>
            </a:r>
            <a:r>
              <a:rPr lang="lv-LV" dirty="0"/>
              <a:t> </a:t>
            </a:r>
            <a:r>
              <a:rPr lang="lv-LV" dirty="0" err="1"/>
              <a:t>metabolism</a:t>
            </a:r>
            <a:r>
              <a:rPr lang="lv-LV" dirty="0"/>
              <a:t> (</a:t>
            </a:r>
            <a:r>
              <a:rPr lang="lv-LV" dirty="0" err="1"/>
              <a:t>few</a:t>
            </a:r>
            <a:r>
              <a:rPr lang="lv-LV" dirty="0"/>
              <a:t> </a:t>
            </a:r>
            <a:r>
              <a:rPr lang="lv-LV" dirty="0" err="1"/>
              <a:t>hundred</a:t>
            </a:r>
            <a:r>
              <a:rPr lang="lv-LV" dirty="0"/>
              <a:t> </a:t>
            </a:r>
            <a:r>
              <a:rPr lang="lv-LV" dirty="0" err="1"/>
              <a:t>reactions</a:t>
            </a:r>
            <a:r>
              <a:rPr lang="lv-LV" dirty="0"/>
              <a:t>/</a:t>
            </a:r>
            <a:r>
              <a:rPr lang="lv-LV" dirty="0" err="1"/>
              <a:t>metabolites</a:t>
            </a:r>
            <a:r>
              <a:rPr lang="lv-LV" dirty="0"/>
              <a:t>)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even</a:t>
            </a:r>
            <a:r>
              <a:rPr lang="lv-LV" dirty="0"/>
              <a:t> </a:t>
            </a:r>
            <a:r>
              <a:rPr lang="lv-LV" dirty="0" err="1"/>
              <a:t>contain</a:t>
            </a:r>
            <a:r>
              <a:rPr lang="lv-LV" dirty="0"/>
              <a:t> </a:t>
            </a:r>
            <a:r>
              <a:rPr lang="lv-LV" dirty="0" err="1"/>
              <a:t>only</a:t>
            </a:r>
            <a:r>
              <a:rPr lang="lv-LV" dirty="0"/>
              <a:t> </a:t>
            </a:r>
            <a:r>
              <a:rPr lang="lv-LV" dirty="0" err="1"/>
              <a:t>few</a:t>
            </a:r>
            <a:r>
              <a:rPr lang="lv-LV" dirty="0"/>
              <a:t> </a:t>
            </a:r>
            <a:r>
              <a:rPr lang="lv-LV" dirty="0" err="1"/>
              <a:t>reactions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metabolites</a:t>
            </a:r>
            <a:r>
              <a:rPr lang="lv-LV" dirty="0"/>
              <a:t>. </a:t>
            </a:r>
            <a:r>
              <a:rPr lang="lv-LV" dirty="0" err="1"/>
              <a:t>Size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dependant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tasks</a:t>
            </a:r>
            <a:r>
              <a:rPr lang="lv-LV" dirty="0"/>
              <a:t>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hand</a:t>
            </a:r>
            <a:r>
              <a:rPr lang="lv-LV" dirty="0"/>
              <a:t>.</a:t>
            </a:r>
          </a:p>
          <a:p>
            <a:r>
              <a:rPr lang="lv-LV" dirty="0"/>
              <a:t>It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represented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shoichiometric</a:t>
            </a:r>
            <a:r>
              <a:rPr lang="lv-LV" dirty="0"/>
              <a:t> </a:t>
            </a:r>
            <a:r>
              <a:rPr lang="lv-LV" dirty="0" err="1"/>
              <a:t>matrix</a:t>
            </a:r>
            <a:r>
              <a:rPr lang="lv-LV" dirty="0"/>
              <a:t>. </a:t>
            </a:r>
            <a:r>
              <a:rPr lang="lv-LV" dirty="0" err="1"/>
              <a:t>Using</a:t>
            </a:r>
            <a:r>
              <a:rPr lang="lv-LV" dirty="0"/>
              <a:t> </a:t>
            </a:r>
            <a:r>
              <a:rPr lang="lv-LV" dirty="0" err="1"/>
              <a:t>linear</a:t>
            </a:r>
            <a:r>
              <a:rPr lang="lv-LV" dirty="0"/>
              <a:t> </a:t>
            </a:r>
            <a:r>
              <a:rPr lang="lv-LV" dirty="0" err="1"/>
              <a:t>programming</a:t>
            </a:r>
            <a:r>
              <a:rPr lang="lv-LV" dirty="0"/>
              <a:t> </a:t>
            </a:r>
            <a:r>
              <a:rPr lang="lv-LV" dirty="0" err="1"/>
              <a:t>algorithms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defining</a:t>
            </a:r>
            <a:r>
              <a:rPr lang="lv-LV" dirty="0"/>
              <a:t> </a:t>
            </a:r>
            <a:r>
              <a:rPr lang="lv-LV" dirty="0" err="1"/>
              <a:t>objective</a:t>
            </a:r>
            <a:r>
              <a:rPr lang="lv-LV" dirty="0"/>
              <a:t> </a:t>
            </a:r>
            <a:r>
              <a:rPr lang="lv-LV" dirty="0" err="1"/>
              <a:t>function</a:t>
            </a:r>
            <a:r>
              <a:rPr lang="lv-LV" dirty="0"/>
              <a:t> (</a:t>
            </a:r>
            <a:r>
              <a:rPr lang="lv-LV" dirty="0" err="1"/>
              <a:t>usually</a:t>
            </a:r>
            <a:r>
              <a:rPr lang="lv-LV" dirty="0"/>
              <a:t> </a:t>
            </a:r>
            <a:r>
              <a:rPr lang="lv-LV" dirty="0" err="1"/>
              <a:t>biomass</a:t>
            </a:r>
            <a:r>
              <a:rPr lang="lv-LV" dirty="0"/>
              <a:t> </a:t>
            </a:r>
            <a:r>
              <a:rPr lang="lv-LV" dirty="0" err="1"/>
              <a:t>production</a:t>
            </a:r>
            <a:r>
              <a:rPr lang="lv-LV" dirty="0"/>
              <a:t>) </a:t>
            </a:r>
            <a:r>
              <a:rPr lang="lv-LV" dirty="0" err="1"/>
              <a:t>user</a:t>
            </a:r>
            <a:r>
              <a:rPr lang="lv-LV" dirty="0"/>
              <a:t> </a:t>
            </a:r>
            <a:r>
              <a:rPr lang="lv-LV" dirty="0" err="1"/>
              <a:t>can</a:t>
            </a:r>
            <a:r>
              <a:rPr lang="lv-LV" dirty="0"/>
              <a:t> </a:t>
            </a:r>
            <a:r>
              <a:rPr lang="lv-LV" dirty="0" err="1"/>
              <a:t>find</a:t>
            </a:r>
            <a:r>
              <a:rPr lang="lv-LV" dirty="0"/>
              <a:t> </a:t>
            </a:r>
            <a:r>
              <a:rPr lang="lv-LV" dirty="0" err="1"/>
              <a:t>out</a:t>
            </a:r>
            <a:r>
              <a:rPr lang="lv-LV" dirty="0"/>
              <a:t> </a:t>
            </a:r>
            <a:r>
              <a:rPr lang="lv-LV" dirty="0" err="1"/>
              <a:t>possible</a:t>
            </a:r>
            <a:r>
              <a:rPr lang="lv-LV" dirty="0"/>
              <a:t> </a:t>
            </a:r>
            <a:r>
              <a:rPr lang="lv-LV" dirty="0" err="1"/>
              <a:t>solutions</a:t>
            </a:r>
            <a:r>
              <a:rPr lang="lv-LV" dirty="0"/>
              <a:t>.</a:t>
            </a:r>
          </a:p>
          <a:p>
            <a:r>
              <a:rPr lang="lv-LV" dirty="0" err="1"/>
              <a:t>Organism</a:t>
            </a:r>
            <a:r>
              <a:rPr lang="lv-LV" dirty="0"/>
              <a:t> </a:t>
            </a:r>
            <a:r>
              <a:rPr lang="lv-LV" dirty="0" err="1"/>
              <a:t>requires</a:t>
            </a:r>
            <a:r>
              <a:rPr lang="lv-LV" dirty="0"/>
              <a:t> </a:t>
            </a:r>
            <a:r>
              <a:rPr lang="lv-LV" dirty="0" err="1"/>
              <a:t>mass</a:t>
            </a:r>
            <a:r>
              <a:rPr lang="lv-LV" dirty="0"/>
              <a:t> </a:t>
            </a:r>
            <a:r>
              <a:rPr lang="lv-LV" dirty="0" err="1"/>
              <a:t>balance</a:t>
            </a:r>
            <a:r>
              <a:rPr lang="lv-LV" dirty="0"/>
              <a:t> – </a:t>
            </a:r>
            <a:r>
              <a:rPr lang="lv-LV" dirty="0" err="1"/>
              <a:t>what</a:t>
            </a:r>
            <a:r>
              <a:rPr lang="lv-LV" dirty="0"/>
              <a:t> </a:t>
            </a:r>
            <a:r>
              <a:rPr lang="lv-LV" dirty="0" err="1"/>
              <a:t>comes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must</a:t>
            </a:r>
            <a:r>
              <a:rPr lang="lv-LV" dirty="0"/>
              <a:t> </a:t>
            </a:r>
            <a:r>
              <a:rPr lang="lv-LV" dirty="0" err="1"/>
              <a:t>come</a:t>
            </a:r>
            <a:r>
              <a:rPr lang="lv-LV" dirty="0"/>
              <a:t> </a:t>
            </a:r>
            <a:r>
              <a:rPr lang="lv-LV" dirty="0" err="1"/>
              <a:t>out</a:t>
            </a:r>
            <a:r>
              <a:rPr lang="lv-LV" dirty="0"/>
              <a:t> – </a:t>
            </a:r>
            <a:r>
              <a:rPr lang="lv-LV" dirty="0" err="1"/>
              <a:t>and</a:t>
            </a:r>
            <a:r>
              <a:rPr lang="lv-LV" dirty="0"/>
              <a:t> it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regulated</a:t>
            </a:r>
            <a:r>
              <a:rPr lang="lv-LV" dirty="0"/>
              <a:t> </a:t>
            </a:r>
            <a:r>
              <a:rPr lang="lv-LV" dirty="0" err="1"/>
              <a:t>using</a:t>
            </a:r>
            <a:r>
              <a:rPr lang="lv-LV" dirty="0"/>
              <a:t> </a:t>
            </a:r>
            <a:r>
              <a:rPr lang="lv-LV" dirty="0" err="1"/>
              <a:t>constraints</a:t>
            </a:r>
            <a:r>
              <a:rPr lang="lv-LV" dirty="0"/>
              <a:t> – </a:t>
            </a:r>
            <a:r>
              <a:rPr lang="lv-LV" dirty="0" err="1"/>
              <a:t>such</a:t>
            </a:r>
            <a:r>
              <a:rPr lang="lv-LV" dirty="0"/>
              <a:t> as </a:t>
            </a:r>
            <a:r>
              <a:rPr lang="lv-LV" dirty="0" err="1"/>
              <a:t>reaction</a:t>
            </a:r>
            <a:r>
              <a:rPr lang="lv-LV" dirty="0"/>
              <a:t> </a:t>
            </a:r>
            <a:r>
              <a:rPr lang="lv-LV" dirty="0" err="1"/>
              <a:t>reversibility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flux</a:t>
            </a:r>
            <a:r>
              <a:rPr lang="lv-LV" dirty="0"/>
              <a:t> </a:t>
            </a:r>
            <a:r>
              <a:rPr lang="lv-LV" dirty="0" err="1"/>
              <a:t>bounds</a:t>
            </a:r>
            <a:r>
              <a:rPr lang="lv-LV" dirty="0"/>
              <a:t>.</a:t>
            </a:r>
          </a:p>
          <a:p>
            <a:r>
              <a:rPr lang="lv-LV" dirty="0" err="1"/>
              <a:t>Constraints</a:t>
            </a:r>
            <a:r>
              <a:rPr lang="lv-LV" dirty="0"/>
              <a:t> </a:t>
            </a:r>
            <a:r>
              <a:rPr lang="lv-LV" dirty="0" err="1"/>
              <a:t>are</a:t>
            </a:r>
            <a:r>
              <a:rPr lang="lv-LV" dirty="0"/>
              <a:t> </a:t>
            </a:r>
            <a:r>
              <a:rPr lang="lv-LV" dirty="0" err="1"/>
              <a:t>used</a:t>
            </a:r>
            <a:r>
              <a:rPr lang="lv-LV" dirty="0"/>
              <a:t> to </a:t>
            </a:r>
            <a:r>
              <a:rPr lang="lv-LV" dirty="0" err="1"/>
              <a:t>better</a:t>
            </a:r>
            <a:r>
              <a:rPr lang="lv-LV" dirty="0"/>
              <a:t> </a:t>
            </a:r>
            <a:r>
              <a:rPr lang="lv-LV" dirty="0" err="1"/>
              <a:t>describe</a:t>
            </a:r>
            <a:r>
              <a:rPr lang="lv-LV" dirty="0"/>
              <a:t> </a:t>
            </a:r>
            <a:r>
              <a:rPr lang="lv-LV" dirty="0" err="1"/>
              <a:t>organism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question</a:t>
            </a:r>
            <a:r>
              <a:rPr lang="lv-LV" dirty="0"/>
              <a:t>.</a:t>
            </a:r>
          </a:p>
          <a:p>
            <a:r>
              <a:rPr lang="lv-LV" dirty="0"/>
              <a:t>I </a:t>
            </a:r>
            <a:r>
              <a:rPr lang="lv-LV" dirty="0" err="1"/>
              <a:t>have</a:t>
            </a:r>
            <a:r>
              <a:rPr lang="lv-LV" dirty="0"/>
              <a:t> </a:t>
            </a:r>
            <a:r>
              <a:rPr lang="lv-LV" dirty="0" err="1"/>
              <a:t>been</a:t>
            </a:r>
            <a:r>
              <a:rPr lang="lv-LV" dirty="0"/>
              <a:t> </a:t>
            </a:r>
            <a:r>
              <a:rPr lang="lv-LV" dirty="0" err="1"/>
              <a:t>working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stoichiometric</a:t>
            </a:r>
            <a:r>
              <a:rPr lang="lv-LV" dirty="0"/>
              <a:t> </a:t>
            </a:r>
            <a:r>
              <a:rPr lang="lv-LV" dirty="0" err="1"/>
              <a:t>models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3 </a:t>
            </a:r>
            <a:r>
              <a:rPr lang="lv-LV" dirty="0" err="1"/>
              <a:t>years</a:t>
            </a:r>
            <a:r>
              <a:rPr lang="lv-LV" dirty="0"/>
              <a:t> </a:t>
            </a:r>
            <a:r>
              <a:rPr lang="lv-LV" dirty="0" err="1"/>
              <a:t>now</a:t>
            </a:r>
            <a:r>
              <a:rPr lang="lv-LV" dirty="0"/>
              <a:t> </a:t>
            </a:r>
            <a:r>
              <a:rPr lang="lv-LV" dirty="0" err="1"/>
              <a:t>using</a:t>
            </a:r>
            <a:r>
              <a:rPr lang="lv-LV" dirty="0"/>
              <a:t> </a:t>
            </a:r>
            <a:r>
              <a:rPr lang="lv-LV" dirty="0" err="1"/>
              <a:t>already</a:t>
            </a:r>
            <a:r>
              <a:rPr lang="lv-LV" dirty="0"/>
              <a:t> </a:t>
            </a:r>
            <a:r>
              <a:rPr lang="lv-LV" dirty="0" err="1"/>
              <a:t>created</a:t>
            </a:r>
            <a:r>
              <a:rPr lang="lv-LV" dirty="0"/>
              <a:t> </a:t>
            </a:r>
            <a:r>
              <a:rPr lang="lv-LV" dirty="0" err="1"/>
              <a:t>toolboxes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Matlab</a:t>
            </a:r>
            <a:r>
              <a:rPr lang="lv-LV" dirty="0"/>
              <a:t> – </a:t>
            </a:r>
            <a:r>
              <a:rPr lang="lv-LV" dirty="0" err="1"/>
              <a:t>Cobra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Raven</a:t>
            </a:r>
            <a:r>
              <a:rPr lang="lv-LV" dirty="0"/>
              <a:t>, I </a:t>
            </a:r>
            <a:r>
              <a:rPr lang="lv-LV" dirty="0" err="1"/>
              <a:t>have</a:t>
            </a:r>
            <a:r>
              <a:rPr lang="lv-LV" dirty="0"/>
              <a:t> </a:t>
            </a:r>
            <a:r>
              <a:rPr lang="lv-LV" dirty="0" err="1"/>
              <a:t>also</a:t>
            </a:r>
            <a:r>
              <a:rPr lang="lv-LV" dirty="0"/>
              <a:t> </a:t>
            </a:r>
            <a:r>
              <a:rPr lang="lv-LV" dirty="0" err="1"/>
              <a:t>used</a:t>
            </a:r>
            <a:r>
              <a:rPr lang="lv-LV" dirty="0"/>
              <a:t> </a:t>
            </a:r>
            <a:r>
              <a:rPr lang="lv-LV" dirty="0" err="1"/>
              <a:t>python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CobraPy</a:t>
            </a:r>
            <a:r>
              <a:rPr lang="lv-LV" dirty="0"/>
              <a:t> (</a:t>
            </a:r>
            <a:r>
              <a:rPr lang="lv-LV" dirty="0" err="1"/>
              <a:t>Cobra</a:t>
            </a:r>
            <a:r>
              <a:rPr lang="lv-LV" dirty="0"/>
              <a:t> </a:t>
            </a:r>
            <a:r>
              <a:rPr lang="lv-LV" dirty="0" err="1"/>
              <a:t>toolbox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python</a:t>
            </a:r>
            <a:r>
              <a:rPr lang="lv-LV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455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my</a:t>
            </a:r>
            <a:r>
              <a:rPr lang="lv-LV" dirty="0"/>
              <a:t> </a:t>
            </a:r>
            <a:r>
              <a:rPr lang="lv-LV" dirty="0" err="1"/>
              <a:t>PhD</a:t>
            </a:r>
            <a:r>
              <a:rPr lang="lv-LV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5440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my</a:t>
            </a:r>
            <a:r>
              <a:rPr lang="lv-LV" dirty="0"/>
              <a:t> </a:t>
            </a:r>
            <a:r>
              <a:rPr lang="lv-LV" dirty="0" err="1"/>
              <a:t>masters</a:t>
            </a:r>
            <a:r>
              <a:rPr lang="lv-LV" dirty="0"/>
              <a:t> </a:t>
            </a:r>
            <a:r>
              <a:rPr lang="lv-LV" dirty="0" err="1"/>
              <a:t>thesis</a:t>
            </a:r>
            <a:r>
              <a:rPr lang="lv-LV" dirty="0"/>
              <a:t> I </a:t>
            </a:r>
            <a:r>
              <a:rPr lang="lv-LV" dirty="0" err="1"/>
              <a:t>developed</a:t>
            </a:r>
            <a:r>
              <a:rPr lang="lv-LV" dirty="0"/>
              <a:t> </a:t>
            </a:r>
            <a:r>
              <a:rPr lang="lv-LV" dirty="0" err="1"/>
              <a:t>algorithm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able</a:t>
            </a:r>
            <a:r>
              <a:rPr lang="lv-LV" dirty="0"/>
              <a:t> to </a:t>
            </a:r>
            <a:r>
              <a:rPr lang="lv-LV" dirty="0" err="1"/>
              <a:t>connect</a:t>
            </a:r>
            <a:r>
              <a:rPr lang="lv-LV" dirty="0"/>
              <a:t> </a:t>
            </a:r>
            <a:r>
              <a:rPr lang="lv-LV" dirty="0" err="1"/>
              <a:t>unconnected</a:t>
            </a:r>
            <a:r>
              <a:rPr lang="lv-LV" dirty="0"/>
              <a:t> </a:t>
            </a:r>
            <a:r>
              <a:rPr lang="lv-LV" dirty="0" err="1"/>
              <a:t>metabolite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create</a:t>
            </a:r>
            <a:r>
              <a:rPr lang="lv-LV" dirty="0"/>
              <a:t> </a:t>
            </a:r>
            <a:r>
              <a:rPr lang="lv-LV" dirty="0" err="1"/>
              <a:t>pathways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did</a:t>
            </a:r>
            <a:r>
              <a:rPr lang="lv-LV" dirty="0"/>
              <a:t> no </a:t>
            </a:r>
            <a:r>
              <a:rPr lang="lv-LV" dirty="0" err="1"/>
              <a:t>exist</a:t>
            </a:r>
            <a:endParaRPr lang="lv-LV" dirty="0"/>
          </a:p>
          <a:p>
            <a:r>
              <a:rPr lang="lv-LV" dirty="0" err="1"/>
              <a:t>Since</a:t>
            </a:r>
            <a:r>
              <a:rPr lang="lv-LV" dirty="0"/>
              <a:t> </a:t>
            </a:r>
            <a:r>
              <a:rPr lang="lv-LV" dirty="0" err="1"/>
              <a:t>then</a:t>
            </a:r>
            <a:r>
              <a:rPr lang="lv-LV" dirty="0"/>
              <a:t> I </a:t>
            </a:r>
            <a:r>
              <a:rPr lang="lv-LV" dirty="0" err="1"/>
              <a:t>have</a:t>
            </a:r>
            <a:r>
              <a:rPr lang="lv-LV" dirty="0"/>
              <a:t> </a:t>
            </a:r>
            <a:r>
              <a:rPr lang="lv-LV" dirty="0" err="1"/>
              <a:t>improved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modified</a:t>
            </a:r>
            <a:r>
              <a:rPr lang="lv-LV" dirty="0"/>
              <a:t> </a:t>
            </a:r>
            <a:r>
              <a:rPr lang="lv-LV" dirty="0" err="1"/>
              <a:t>this</a:t>
            </a:r>
            <a:r>
              <a:rPr lang="lv-LV" dirty="0"/>
              <a:t> </a:t>
            </a:r>
            <a:r>
              <a:rPr lang="lv-LV" dirty="0" err="1"/>
              <a:t>algorithm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different</a:t>
            </a:r>
            <a:r>
              <a:rPr lang="lv-LV" dirty="0"/>
              <a:t> </a:t>
            </a:r>
            <a:r>
              <a:rPr lang="lv-LV" dirty="0" err="1"/>
              <a:t>similar</a:t>
            </a:r>
            <a:r>
              <a:rPr lang="lv-LV" dirty="0"/>
              <a:t> </a:t>
            </a:r>
            <a:r>
              <a:rPr lang="lv-LV" dirty="0" err="1"/>
              <a:t>tasks</a:t>
            </a:r>
            <a:r>
              <a:rPr lang="lv-LV" dirty="0"/>
              <a:t> (</a:t>
            </a:r>
            <a:r>
              <a:rPr lang="lv-LV" dirty="0" err="1"/>
              <a:t>i.e</a:t>
            </a:r>
            <a:r>
              <a:rPr lang="lv-LV" dirty="0"/>
              <a:t>. </a:t>
            </a:r>
            <a:r>
              <a:rPr lang="lv-LV" dirty="0" err="1"/>
              <a:t>Reducing</a:t>
            </a:r>
            <a:r>
              <a:rPr lang="lv-LV" dirty="0"/>
              <a:t> </a:t>
            </a:r>
            <a:r>
              <a:rPr lang="lv-LV" dirty="0" err="1"/>
              <a:t>size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model</a:t>
            </a:r>
            <a:r>
              <a:rPr lang="lv-LV" dirty="0"/>
              <a:t>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removing</a:t>
            </a:r>
            <a:r>
              <a:rPr lang="lv-LV" dirty="0"/>
              <a:t> </a:t>
            </a:r>
            <a:r>
              <a:rPr lang="lv-LV" dirty="0" err="1"/>
              <a:t>least</a:t>
            </a:r>
            <a:r>
              <a:rPr lang="lv-LV" dirty="0"/>
              <a:t> </a:t>
            </a:r>
            <a:r>
              <a:rPr lang="lv-LV" dirty="0" err="1"/>
              <a:t>probable</a:t>
            </a:r>
            <a:r>
              <a:rPr lang="lv-LV" dirty="0"/>
              <a:t> </a:t>
            </a:r>
            <a:r>
              <a:rPr lang="lv-LV" dirty="0" err="1"/>
              <a:t>reactions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using</a:t>
            </a:r>
            <a:r>
              <a:rPr lang="lv-LV" dirty="0"/>
              <a:t> it to </a:t>
            </a:r>
            <a:r>
              <a:rPr lang="lv-LV" dirty="0" err="1"/>
              <a:t>reach</a:t>
            </a:r>
            <a:r>
              <a:rPr lang="lv-LV" dirty="0"/>
              <a:t> </a:t>
            </a:r>
            <a:r>
              <a:rPr lang="lv-LV" dirty="0" err="1"/>
              <a:t>some</a:t>
            </a:r>
            <a:r>
              <a:rPr lang="lv-LV" dirty="0"/>
              <a:t> </a:t>
            </a:r>
            <a:r>
              <a:rPr lang="lv-LV" dirty="0" err="1"/>
              <a:t>target</a:t>
            </a:r>
            <a:r>
              <a:rPr lang="lv-LV" dirty="0"/>
              <a:t> </a:t>
            </a:r>
            <a:r>
              <a:rPr lang="lv-LV" dirty="0" err="1"/>
              <a:t>objective</a:t>
            </a:r>
            <a:r>
              <a:rPr lang="lv-LV" dirty="0"/>
              <a:t>)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82859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my</a:t>
            </a:r>
            <a:r>
              <a:rPr lang="lv-LV" dirty="0"/>
              <a:t> </a:t>
            </a:r>
            <a:r>
              <a:rPr lang="lv-LV" dirty="0" err="1"/>
              <a:t>masters</a:t>
            </a:r>
            <a:r>
              <a:rPr lang="lv-LV" dirty="0"/>
              <a:t> </a:t>
            </a:r>
            <a:r>
              <a:rPr lang="lv-LV" dirty="0" err="1"/>
              <a:t>thesis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now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PhD</a:t>
            </a:r>
            <a:r>
              <a:rPr lang="lv-LV" dirty="0"/>
              <a:t> I </a:t>
            </a:r>
            <a:r>
              <a:rPr lang="lv-LV" dirty="0" err="1"/>
              <a:t>am</a:t>
            </a:r>
            <a:r>
              <a:rPr lang="lv-LV" dirty="0"/>
              <a:t> </a:t>
            </a:r>
            <a:r>
              <a:rPr lang="lv-LV" dirty="0" err="1"/>
              <a:t>working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searching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potential</a:t>
            </a:r>
            <a:r>
              <a:rPr lang="lv-LV" dirty="0"/>
              <a:t> </a:t>
            </a:r>
            <a:r>
              <a:rPr lang="lv-LV" dirty="0" err="1"/>
              <a:t>organsim</a:t>
            </a:r>
            <a:r>
              <a:rPr lang="lv-LV" dirty="0"/>
              <a:t> </a:t>
            </a:r>
            <a:r>
              <a:rPr lang="lv-LV" dirty="0" err="1"/>
              <a:t>modifications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stoichiometric</a:t>
            </a:r>
            <a:r>
              <a:rPr lang="lv-LV" dirty="0"/>
              <a:t> </a:t>
            </a:r>
            <a:r>
              <a:rPr lang="lv-LV" dirty="0" err="1"/>
              <a:t>models</a:t>
            </a:r>
            <a:r>
              <a:rPr lang="lv-LV" dirty="0"/>
              <a:t> </a:t>
            </a:r>
            <a:r>
              <a:rPr lang="lv-LV" dirty="0" err="1"/>
              <a:t>using</a:t>
            </a:r>
            <a:r>
              <a:rPr lang="lv-LV" dirty="0"/>
              <a:t> </a:t>
            </a:r>
            <a:r>
              <a:rPr lang="lv-LV" dirty="0" err="1"/>
              <a:t>genetic</a:t>
            </a:r>
            <a:r>
              <a:rPr lang="lv-LV" dirty="0"/>
              <a:t> </a:t>
            </a:r>
            <a:r>
              <a:rPr lang="lv-LV" dirty="0" err="1"/>
              <a:t>algorithm</a:t>
            </a:r>
            <a:r>
              <a:rPr lang="lv-LV" dirty="0"/>
              <a:t>.</a:t>
            </a:r>
          </a:p>
          <a:p>
            <a:r>
              <a:rPr lang="lv-LV" dirty="0" err="1"/>
              <a:t>Using</a:t>
            </a:r>
            <a:r>
              <a:rPr lang="lv-LV" dirty="0"/>
              <a:t> «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loops</a:t>
            </a:r>
            <a:r>
              <a:rPr lang="lv-LV" dirty="0"/>
              <a:t>»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average</a:t>
            </a:r>
            <a:r>
              <a:rPr lang="lv-LV" dirty="0"/>
              <a:t> </a:t>
            </a:r>
            <a:r>
              <a:rPr lang="lv-LV" dirty="0" err="1"/>
              <a:t>sized</a:t>
            </a:r>
            <a:r>
              <a:rPr lang="lv-LV" dirty="0"/>
              <a:t> </a:t>
            </a:r>
            <a:r>
              <a:rPr lang="lv-LV" dirty="0" err="1"/>
              <a:t>models</a:t>
            </a:r>
            <a:r>
              <a:rPr lang="lv-LV" dirty="0"/>
              <a:t> (</a:t>
            </a:r>
            <a:r>
              <a:rPr lang="lv-LV" dirty="0" err="1"/>
              <a:t>typically</a:t>
            </a:r>
            <a:r>
              <a:rPr lang="lv-LV" dirty="0"/>
              <a:t> &gt;500 </a:t>
            </a:r>
            <a:r>
              <a:rPr lang="lv-LV" dirty="0" err="1"/>
              <a:t>reactions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metabolites</a:t>
            </a:r>
            <a:r>
              <a:rPr lang="lv-LV" dirty="0"/>
              <a:t>) </a:t>
            </a:r>
            <a:r>
              <a:rPr lang="lv-LV" dirty="0" err="1"/>
              <a:t>would</a:t>
            </a:r>
            <a:r>
              <a:rPr lang="lv-LV" dirty="0"/>
              <a:t> </a:t>
            </a:r>
            <a:r>
              <a:rPr lang="lv-LV" dirty="0" err="1"/>
              <a:t>take</a:t>
            </a:r>
            <a:r>
              <a:rPr lang="lv-LV" dirty="0"/>
              <a:t> </a:t>
            </a:r>
            <a:r>
              <a:rPr lang="lv-LV" dirty="0" err="1"/>
              <a:t>forever</a:t>
            </a:r>
            <a:r>
              <a:rPr lang="lv-LV" dirty="0"/>
              <a:t> as it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combinatorial</a:t>
            </a:r>
            <a:r>
              <a:rPr lang="lv-LV" dirty="0"/>
              <a:t> </a:t>
            </a:r>
            <a:r>
              <a:rPr lang="lv-LV" dirty="0" err="1"/>
              <a:t>problem</a:t>
            </a:r>
            <a:r>
              <a:rPr lang="lv-LV" dirty="0"/>
              <a:t>.</a:t>
            </a:r>
          </a:p>
          <a:p>
            <a:r>
              <a:rPr lang="lv-LV" dirty="0"/>
              <a:t>I </a:t>
            </a:r>
            <a:r>
              <a:rPr lang="lv-LV" dirty="0" err="1"/>
              <a:t>haven’t</a:t>
            </a:r>
            <a:r>
              <a:rPr lang="lv-LV" dirty="0"/>
              <a:t> </a:t>
            </a:r>
            <a:r>
              <a:rPr lang="lv-LV" dirty="0" err="1"/>
              <a:t>delved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possible</a:t>
            </a:r>
            <a:r>
              <a:rPr lang="lv-LV" dirty="0"/>
              <a:t> </a:t>
            </a:r>
            <a:r>
              <a:rPr lang="lv-LV" dirty="0" err="1"/>
              <a:t>uses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neural</a:t>
            </a:r>
            <a:r>
              <a:rPr lang="lv-LV" dirty="0"/>
              <a:t> </a:t>
            </a:r>
            <a:r>
              <a:rPr lang="lv-LV" dirty="0" err="1"/>
              <a:t>networks</a:t>
            </a:r>
            <a:r>
              <a:rPr lang="lv-LV" dirty="0"/>
              <a:t> </a:t>
            </a:r>
            <a:r>
              <a:rPr lang="lv-LV" dirty="0" err="1"/>
              <a:t>yet</a:t>
            </a:r>
            <a:r>
              <a:rPr lang="lv-LV" dirty="0"/>
              <a:t>, </a:t>
            </a:r>
            <a:r>
              <a:rPr lang="lv-LV" dirty="0" err="1"/>
              <a:t>but</a:t>
            </a:r>
            <a:r>
              <a:rPr lang="lv-LV" dirty="0"/>
              <a:t> </a:t>
            </a:r>
            <a:r>
              <a:rPr lang="lv-LV" dirty="0" err="1"/>
              <a:t>it’s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table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future</a:t>
            </a:r>
            <a:r>
              <a:rPr lang="lv-LV" dirty="0"/>
              <a:t> </a:t>
            </a:r>
            <a:r>
              <a:rPr lang="lv-LV" dirty="0" err="1"/>
              <a:t>modification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my</a:t>
            </a:r>
            <a:r>
              <a:rPr lang="lv-LV" dirty="0"/>
              <a:t> </a:t>
            </a:r>
            <a:r>
              <a:rPr lang="lv-LV" dirty="0" err="1"/>
              <a:t>algorithm</a:t>
            </a:r>
            <a:r>
              <a:rPr lang="lv-LV" dirty="0"/>
              <a:t>.</a:t>
            </a:r>
          </a:p>
          <a:p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picture</a:t>
            </a:r>
            <a:r>
              <a:rPr lang="lv-LV" dirty="0"/>
              <a:t> </a:t>
            </a:r>
            <a:r>
              <a:rPr lang="lv-LV" dirty="0" err="1"/>
              <a:t>you</a:t>
            </a:r>
            <a:r>
              <a:rPr lang="lv-LV" dirty="0"/>
              <a:t> </a:t>
            </a:r>
            <a:r>
              <a:rPr lang="lv-LV" dirty="0" err="1"/>
              <a:t>can</a:t>
            </a:r>
            <a:r>
              <a:rPr lang="lv-LV" dirty="0"/>
              <a:t> </a:t>
            </a:r>
            <a:r>
              <a:rPr lang="lv-LV" dirty="0" err="1"/>
              <a:t>see</a:t>
            </a:r>
            <a:r>
              <a:rPr lang="lv-LV" dirty="0"/>
              <a:t> </a:t>
            </a:r>
            <a:r>
              <a:rPr lang="lv-LV" dirty="0" err="1"/>
              <a:t>example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algorithm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use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</a:t>
            </a:r>
            <a:r>
              <a:rPr lang="lv-LV" dirty="0" err="1"/>
              <a:t>where</a:t>
            </a:r>
            <a:r>
              <a:rPr lang="lv-LV" dirty="0"/>
              <a:t> I </a:t>
            </a:r>
            <a:r>
              <a:rPr lang="lv-LV" dirty="0" err="1"/>
              <a:t>am</a:t>
            </a:r>
            <a:r>
              <a:rPr lang="lv-LV" dirty="0"/>
              <a:t> </a:t>
            </a:r>
            <a:r>
              <a:rPr lang="lv-LV" dirty="0" err="1"/>
              <a:t>searching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reactions</a:t>
            </a:r>
            <a:r>
              <a:rPr lang="lv-LV" dirty="0"/>
              <a:t> to </a:t>
            </a:r>
            <a:r>
              <a:rPr lang="lv-LV" dirty="0" err="1"/>
              <a:t>delete</a:t>
            </a:r>
            <a:r>
              <a:rPr lang="lv-LV" dirty="0"/>
              <a:t> </a:t>
            </a:r>
            <a:r>
              <a:rPr lang="lv-LV" dirty="0" err="1"/>
              <a:t>so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model</a:t>
            </a:r>
            <a:r>
              <a:rPr lang="lv-LV" dirty="0"/>
              <a:t> </a:t>
            </a:r>
            <a:r>
              <a:rPr lang="lv-LV" dirty="0" err="1"/>
              <a:t>gives</a:t>
            </a:r>
            <a:r>
              <a:rPr lang="lv-LV" dirty="0"/>
              <a:t> </a:t>
            </a:r>
            <a:r>
              <a:rPr lang="lv-LV" dirty="0" err="1"/>
              <a:t>me</a:t>
            </a:r>
            <a:r>
              <a:rPr lang="lv-LV" dirty="0"/>
              <a:t> </a:t>
            </a:r>
            <a:r>
              <a:rPr lang="lv-LV" dirty="0" err="1"/>
              <a:t>optimal</a:t>
            </a:r>
            <a:r>
              <a:rPr lang="lv-LV" dirty="0"/>
              <a:t> </a:t>
            </a:r>
            <a:r>
              <a:rPr lang="lv-LV" dirty="0" err="1"/>
              <a:t>result</a:t>
            </a:r>
            <a:endParaRPr lang="lv-LV" dirty="0"/>
          </a:p>
          <a:p>
            <a:r>
              <a:rPr lang="lv-LV" dirty="0"/>
              <a:t>I </a:t>
            </a:r>
            <a:r>
              <a:rPr lang="lv-LV" dirty="0" err="1"/>
              <a:t>have</a:t>
            </a:r>
            <a:r>
              <a:rPr lang="lv-LV" dirty="0"/>
              <a:t> </a:t>
            </a:r>
            <a:r>
              <a:rPr lang="lv-LV" dirty="0" err="1"/>
              <a:t>used</a:t>
            </a:r>
            <a:r>
              <a:rPr lang="lv-LV" dirty="0"/>
              <a:t> </a:t>
            </a:r>
            <a:r>
              <a:rPr lang="lv-LV" dirty="0" err="1"/>
              <a:t>said</a:t>
            </a:r>
            <a:r>
              <a:rPr lang="lv-LV" dirty="0"/>
              <a:t> </a:t>
            </a:r>
            <a:r>
              <a:rPr lang="lv-LV" dirty="0" err="1"/>
              <a:t>algorithm</a:t>
            </a:r>
            <a:r>
              <a:rPr lang="lv-LV" dirty="0"/>
              <a:t> </a:t>
            </a:r>
            <a:r>
              <a:rPr lang="lv-LV" dirty="0" err="1"/>
              <a:t>several</a:t>
            </a:r>
            <a:r>
              <a:rPr lang="lv-LV" dirty="0"/>
              <a:t> </a:t>
            </a:r>
            <a:r>
              <a:rPr lang="lv-LV" dirty="0" err="1"/>
              <a:t>times</a:t>
            </a:r>
            <a:r>
              <a:rPr lang="lv-LV" dirty="0"/>
              <a:t> </a:t>
            </a:r>
            <a:r>
              <a:rPr lang="lv-LV" dirty="0" err="1"/>
              <a:t>using</a:t>
            </a:r>
            <a:r>
              <a:rPr lang="lv-LV" dirty="0"/>
              <a:t> </a:t>
            </a:r>
            <a:r>
              <a:rPr lang="lv-LV" dirty="0" err="1"/>
              <a:t>different</a:t>
            </a:r>
            <a:r>
              <a:rPr lang="lv-LV" dirty="0"/>
              <a:t> fitness </a:t>
            </a:r>
            <a:r>
              <a:rPr lang="lv-LV" dirty="0" err="1"/>
              <a:t>functions</a:t>
            </a:r>
            <a:r>
              <a:rPr lang="lv-LV" dirty="0"/>
              <a:t> – </a:t>
            </a:r>
            <a:r>
              <a:rPr lang="lv-LV" dirty="0" err="1"/>
              <a:t>which</a:t>
            </a:r>
            <a:r>
              <a:rPr lang="lv-LV" dirty="0"/>
              <a:t> </a:t>
            </a:r>
            <a:r>
              <a:rPr lang="lv-LV" dirty="0" err="1"/>
              <a:t>means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algorithm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elastic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different</a:t>
            </a:r>
            <a:r>
              <a:rPr lang="lv-LV" dirty="0"/>
              <a:t> </a:t>
            </a:r>
            <a:r>
              <a:rPr lang="lv-LV" dirty="0" err="1"/>
              <a:t>tasks</a:t>
            </a:r>
            <a:r>
              <a:rPr lang="lv-LV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0218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Another</a:t>
            </a:r>
            <a:r>
              <a:rPr lang="lv-LV" dirty="0"/>
              <a:t> </a:t>
            </a:r>
            <a:r>
              <a:rPr lang="lv-LV" dirty="0" err="1"/>
              <a:t>aspect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my</a:t>
            </a:r>
            <a:r>
              <a:rPr lang="lv-LV" dirty="0"/>
              <a:t> </a:t>
            </a:r>
            <a:r>
              <a:rPr lang="lv-LV" dirty="0" err="1"/>
              <a:t>PhD</a:t>
            </a:r>
            <a:r>
              <a:rPr lang="lv-LV" dirty="0"/>
              <a:t> </a:t>
            </a:r>
            <a:r>
              <a:rPr lang="lv-LV" dirty="0" err="1"/>
              <a:t>thesis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sutainable</a:t>
            </a:r>
            <a:r>
              <a:rPr lang="lv-LV" dirty="0"/>
              <a:t> </a:t>
            </a:r>
            <a:r>
              <a:rPr lang="lv-LV" dirty="0" err="1"/>
              <a:t>metabolic</a:t>
            </a:r>
            <a:r>
              <a:rPr lang="lv-LV" dirty="0"/>
              <a:t> </a:t>
            </a:r>
            <a:r>
              <a:rPr lang="lv-LV" dirty="0" err="1"/>
              <a:t>engineering</a:t>
            </a:r>
            <a:r>
              <a:rPr lang="lv-LV" dirty="0"/>
              <a:t>.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this</a:t>
            </a:r>
            <a:r>
              <a:rPr lang="lv-LV" dirty="0"/>
              <a:t> </a:t>
            </a:r>
            <a:r>
              <a:rPr lang="lv-LV" dirty="0" err="1"/>
              <a:t>part</a:t>
            </a:r>
            <a:r>
              <a:rPr lang="lv-LV" dirty="0"/>
              <a:t> i </a:t>
            </a:r>
            <a:r>
              <a:rPr lang="lv-LV" dirty="0" err="1"/>
              <a:t>would</a:t>
            </a:r>
            <a:r>
              <a:rPr lang="lv-LV" dirty="0"/>
              <a:t> </a:t>
            </a:r>
            <a:r>
              <a:rPr lang="lv-LV" dirty="0" err="1"/>
              <a:t>cooperate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another</a:t>
            </a:r>
            <a:r>
              <a:rPr lang="lv-LV" dirty="0"/>
              <a:t> </a:t>
            </a:r>
            <a:r>
              <a:rPr lang="lv-LV" dirty="0" err="1"/>
              <a:t>group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institute</a:t>
            </a:r>
            <a:r>
              <a:rPr lang="lv-LV" dirty="0"/>
              <a:t>.</a:t>
            </a:r>
          </a:p>
          <a:p>
            <a:r>
              <a:rPr lang="lv-LV" dirty="0"/>
              <a:t>I </a:t>
            </a:r>
            <a:r>
              <a:rPr lang="lv-LV" dirty="0" err="1"/>
              <a:t>would</a:t>
            </a:r>
            <a:r>
              <a:rPr lang="lv-LV" dirty="0"/>
              <a:t> </a:t>
            </a:r>
            <a:r>
              <a:rPr lang="lv-LV" dirty="0" err="1"/>
              <a:t>look</a:t>
            </a:r>
            <a:r>
              <a:rPr lang="lv-LV" dirty="0"/>
              <a:t>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model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analyze</a:t>
            </a:r>
            <a:r>
              <a:rPr lang="lv-LV" dirty="0"/>
              <a:t> </a:t>
            </a:r>
            <a:r>
              <a:rPr lang="lv-LV" dirty="0" err="1"/>
              <a:t>uptake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output</a:t>
            </a:r>
            <a:r>
              <a:rPr lang="lv-LV" dirty="0"/>
              <a:t> </a:t>
            </a:r>
            <a:r>
              <a:rPr lang="lv-LV" dirty="0" err="1"/>
              <a:t>reactions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model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respective</a:t>
            </a:r>
            <a:r>
              <a:rPr lang="lv-LV" dirty="0"/>
              <a:t> </a:t>
            </a:r>
            <a:r>
              <a:rPr lang="lv-LV" dirty="0" err="1"/>
              <a:t>metabolite</a:t>
            </a:r>
            <a:r>
              <a:rPr lang="lv-LV" dirty="0"/>
              <a:t> </a:t>
            </a:r>
            <a:r>
              <a:rPr lang="lv-LV" dirty="0" err="1"/>
              <a:t>costs</a:t>
            </a:r>
            <a:r>
              <a:rPr lang="lv-LV" dirty="0"/>
              <a:t> to </a:t>
            </a:r>
            <a:r>
              <a:rPr lang="lv-LV" dirty="0" err="1"/>
              <a:t>find</a:t>
            </a:r>
            <a:r>
              <a:rPr lang="lv-LV" dirty="0"/>
              <a:t> </a:t>
            </a:r>
            <a:r>
              <a:rPr lang="lv-LV" dirty="0" err="1"/>
              <a:t>out</a:t>
            </a:r>
            <a:r>
              <a:rPr lang="lv-LV" dirty="0"/>
              <a:t> </a:t>
            </a:r>
            <a:r>
              <a:rPr lang="lv-LV" dirty="0" err="1"/>
              <a:t>possible</a:t>
            </a:r>
            <a:r>
              <a:rPr lang="lv-LV" dirty="0"/>
              <a:t> </a:t>
            </a:r>
            <a:r>
              <a:rPr lang="lv-LV" dirty="0" err="1"/>
              <a:t>organism</a:t>
            </a:r>
            <a:r>
              <a:rPr lang="lv-LV" dirty="0"/>
              <a:t> </a:t>
            </a:r>
            <a:r>
              <a:rPr lang="lv-LV" dirty="0" err="1"/>
              <a:t>modificatiosn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would</a:t>
            </a:r>
            <a:r>
              <a:rPr lang="lv-LV" dirty="0"/>
              <a:t> </a:t>
            </a:r>
            <a:r>
              <a:rPr lang="lv-LV" dirty="0" err="1"/>
              <a:t>bring</a:t>
            </a:r>
            <a:r>
              <a:rPr lang="lv-LV" dirty="0"/>
              <a:t> </a:t>
            </a:r>
            <a:r>
              <a:rPr lang="lv-LV" dirty="0" err="1"/>
              <a:t>user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economical</a:t>
            </a:r>
            <a:r>
              <a:rPr lang="lv-LV" dirty="0"/>
              <a:t>, </a:t>
            </a:r>
            <a:r>
              <a:rPr lang="lv-LV" dirty="0" err="1"/>
              <a:t>environmental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social</a:t>
            </a:r>
            <a:r>
              <a:rPr lang="lv-LV" dirty="0"/>
              <a:t> </a:t>
            </a:r>
            <a:r>
              <a:rPr lang="lv-LV" dirty="0" err="1"/>
              <a:t>benefits</a:t>
            </a:r>
            <a:endParaRPr lang="lv-LV" dirty="0"/>
          </a:p>
          <a:p>
            <a:r>
              <a:rPr lang="lv-LV" dirty="0" err="1"/>
              <a:t>Economical</a:t>
            </a:r>
            <a:r>
              <a:rPr lang="lv-LV" dirty="0"/>
              <a:t> – </a:t>
            </a:r>
            <a:r>
              <a:rPr lang="lv-LV" dirty="0" err="1"/>
              <a:t>organism</a:t>
            </a:r>
            <a:r>
              <a:rPr lang="lv-LV" dirty="0"/>
              <a:t> </a:t>
            </a:r>
            <a:r>
              <a:rPr lang="lv-LV" dirty="0" err="1"/>
              <a:t>produces</a:t>
            </a:r>
            <a:r>
              <a:rPr lang="lv-LV" dirty="0"/>
              <a:t> </a:t>
            </a:r>
            <a:r>
              <a:rPr lang="lv-LV" dirty="0" err="1"/>
              <a:t>expensive</a:t>
            </a:r>
            <a:r>
              <a:rPr lang="lv-LV" dirty="0"/>
              <a:t> </a:t>
            </a:r>
            <a:r>
              <a:rPr lang="lv-LV" dirty="0" err="1"/>
              <a:t>metabolites</a:t>
            </a:r>
            <a:r>
              <a:rPr lang="lv-LV" dirty="0"/>
              <a:t> </a:t>
            </a:r>
            <a:r>
              <a:rPr lang="lv-LV" dirty="0" err="1"/>
              <a:t>while</a:t>
            </a:r>
            <a:r>
              <a:rPr lang="lv-LV" dirty="0"/>
              <a:t> </a:t>
            </a:r>
            <a:r>
              <a:rPr lang="lv-LV" dirty="0" err="1"/>
              <a:t>consuming</a:t>
            </a:r>
            <a:r>
              <a:rPr lang="lv-LV" dirty="0"/>
              <a:t> less </a:t>
            </a:r>
            <a:r>
              <a:rPr lang="lv-LV" dirty="0" err="1"/>
              <a:t>expensive</a:t>
            </a:r>
            <a:r>
              <a:rPr lang="lv-LV" dirty="0"/>
              <a:t> </a:t>
            </a:r>
            <a:r>
              <a:rPr lang="lv-LV" dirty="0" err="1"/>
              <a:t>ones</a:t>
            </a:r>
            <a:endParaRPr lang="lv-LV" dirty="0"/>
          </a:p>
          <a:p>
            <a:r>
              <a:rPr lang="lv-LV" dirty="0" err="1"/>
              <a:t>Environmental</a:t>
            </a:r>
            <a:r>
              <a:rPr lang="lv-LV" dirty="0"/>
              <a:t> – </a:t>
            </a:r>
            <a:r>
              <a:rPr lang="lv-LV" dirty="0" err="1"/>
              <a:t>organism</a:t>
            </a:r>
            <a:r>
              <a:rPr lang="lv-LV" dirty="0"/>
              <a:t> </a:t>
            </a:r>
            <a:r>
              <a:rPr lang="lv-LV" dirty="0" err="1"/>
              <a:t>consumes</a:t>
            </a:r>
            <a:r>
              <a:rPr lang="lv-LV" dirty="0"/>
              <a:t> </a:t>
            </a:r>
            <a:r>
              <a:rPr lang="lv-LV" dirty="0" err="1"/>
              <a:t>metabolites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contributes</a:t>
            </a:r>
            <a:r>
              <a:rPr lang="lv-LV" dirty="0"/>
              <a:t> to </a:t>
            </a:r>
            <a:r>
              <a:rPr lang="lv-LV" dirty="0" err="1"/>
              <a:t>global</a:t>
            </a:r>
            <a:r>
              <a:rPr lang="lv-LV" dirty="0"/>
              <a:t> </a:t>
            </a:r>
            <a:r>
              <a:rPr lang="lv-LV" dirty="0" err="1"/>
              <a:t>warming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earth</a:t>
            </a:r>
            <a:r>
              <a:rPr lang="lv-LV" dirty="0"/>
              <a:t> </a:t>
            </a:r>
            <a:r>
              <a:rPr lang="lv-LV" dirty="0" err="1"/>
              <a:t>pollution</a:t>
            </a:r>
            <a:endParaRPr lang="lv-LV" dirty="0"/>
          </a:p>
          <a:p>
            <a:r>
              <a:rPr lang="lv-LV" dirty="0" err="1"/>
              <a:t>Social</a:t>
            </a:r>
            <a:r>
              <a:rPr lang="lv-LV" dirty="0"/>
              <a:t> – </a:t>
            </a:r>
            <a:r>
              <a:rPr lang="lv-LV" dirty="0" err="1"/>
              <a:t>another</a:t>
            </a:r>
            <a:r>
              <a:rPr lang="lv-LV" dirty="0"/>
              <a:t> </a:t>
            </a:r>
            <a:r>
              <a:rPr lang="lv-LV" dirty="0" err="1"/>
              <a:t>way</a:t>
            </a:r>
            <a:r>
              <a:rPr lang="lv-LV" dirty="0"/>
              <a:t> to </a:t>
            </a:r>
            <a:r>
              <a:rPr lang="lv-LV" dirty="0" err="1"/>
              <a:t>describe</a:t>
            </a:r>
            <a:r>
              <a:rPr lang="lv-LV" dirty="0"/>
              <a:t> </a:t>
            </a:r>
            <a:r>
              <a:rPr lang="lv-LV" dirty="0" err="1"/>
              <a:t>impact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metabolite</a:t>
            </a:r>
            <a:r>
              <a:rPr lang="lv-LV" dirty="0"/>
              <a:t> to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society</a:t>
            </a:r>
            <a:r>
              <a:rPr lang="lv-LV" dirty="0"/>
              <a:t> (</a:t>
            </a:r>
            <a:r>
              <a:rPr lang="lv-LV" dirty="0" err="1"/>
              <a:t>i.e</a:t>
            </a:r>
            <a:r>
              <a:rPr lang="lv-LV" dirty="0"/>
              <a:t>. </a:t>
            </a:r>
            <a:r>
              <a:rPr lang="lv-LV" dirty="0" err="1"/>
              <a:t>Carbon</a:t>
            </a:r>
            <a:r>
              <a:rPr lang="lv-LV" dirty="0"/>
              <a:t> </a:t>
            </a:r>
            <a:r>
              <a:rPr lang="lv-LV" dirty="0" err="1"/>
              <a:t>tax</a:t>
            </a:r>
            <a:r>
              <a:rPr lang="lv-LV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3310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Influx</a:t>
            </a:r>
            <a:r>
              <a:rPr lang="lv-LV" dirty="0"/>
              <a:t> </a:t>
            </a:r>
            <a:r>
              <a:rPr lang="lv-LV" dirty="0" err="1"/>
              <a:t>compounds</a:t>
            </a:r>
            <a:r>
              <a:rPr lang="lv-LV" dirty="0"/>
              <a:t> </a:t>
            </a:r>
            <a:r>
              <a:rPr lang="lv-LV" dirty="0" err="1"/>
              <a:t>consist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several</a:t>
            </a:r>
            <a:r>
              <a:rPr lang="lv-LV" dirty="0"/>
              <a:t> </a:t>
            </a:r>
            <a:r>
              <a:rPr lang="lv-LV" dirty="0" err="1"/>
              <a:t>impact</a:t>
            </a:r>
            <a:r>
              <a:rPr lang="lv-LV" dirty="0"/>
              <a:t> </a:t>
            </a:r>
            <a:r>
              <a:rPr lang="lv-LV" dirty="0" err="1"/>
              <a:t>factors</a:t>
            </a:r>
            <a:r>
              <a:rPr lang="lv-LV" dirty="0"/>
              <a:t> (</a:t>
            </a:r>
            <a:r>
              <a:rPr lang="lv-LV" dirty="0" err="1"/>
              <a:t>environmental</a:t>
            </a:r>
            <a:r>
              <a:rPr lang="lv-LV" dirty="0"/>
              <a:t>, </a:t>
            </a:r>
            <a:r>
              <a:rPr lang="lv-LV" dirty="0" err="1"/>
              <a:t>economical</a:t>
            </a:r>
            <a:r>
              <a:rPr lang="lv-LV" dirty="0"/>
              <a:t>, </a:t>
            </a:r>
            <a:r>
              <a:rPr lang="lv-LV" dirty="0" err="1"/>
              <a:t>social</a:t>
            </a:r>
            <a:r>
              <a:rPr lang="lv-LV" dirty="0"/>
              <a:t>), </a:t>
            </a:r>
            <a:r>
              <a:rPr lang="lv-LV" dirty="0" err="1"/>
              <a:t>same</a:t>
            </a:r>
            <a:r>
              <a:rPr lang="lv-LV" dirty="0"/>
              <a:t> as </a:t>
            </a:r>
            <a:r>
              <a:rPr lang="lv-LV" dirty="0" err="1"/>
              <a:t>outflux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biomass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organism</a:t>
            </a:r>
            <a:r>
              <a:rPr lang="lv-LV" dirty="0"/>
              <a:t>.</a:t>
            </a:r>
          </a:p>
          <a:p>
            <a:r>
              <a:rPr lang="lv-LV" dirty="0" err="1"/>
              <a:t>Objective</a:t>
            </a:r>
            <a:r>
              <a:rPr lang="lv-LV" dirty="0"/>
              <a:t> </a:t>
            </a:r>
            <a:r>
              <a:rPr lang="lv-LV" dirty="0" err="1"/>
              <a:t>function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dot </a:t>
            </a:r>
            <a:r>
              <a:rPr lang="lv-LV" dirty="0" err="1"/>
              <a:t>product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flux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impact</a:t>
            </a:r>
            <a:r>
              <a:rPr lang="lv-LV" dirty="0"/>
              <a:t> </a:t>
            </a:r>
            <a:r>
              <a:rPr lang="lv-LV" dirty="0" err="1"/>
              <a:t>factor</a:t>
            </a:r>
            <a:r>
              <a:rPr lang="lv-LV" dirty="0"/>
              <a:t>.</a:t>
            </a:r>
          </a:p>
          <a:p>
            <a:r>
              <a:rPr lang="lv-LV" dirty="0"/>
              <a:t>No </a:t>
            </a:r>
            <a:r>
              <a:rPr lang="lv-LV" dirty="0" err="1"/>
              <a:t>such</a:t>
            </a:r>
            <a:r>
              <a:rPr lang="lv-LV" dirty="0"/>
              <a:t> </a:t>
            </a:r>
            <a:r>
              <a:rPr lang="lv-LV" dirty="0" err="1"/>
              <a:t>algorithms</a:t>
            </a:r>
            <a:r>
              <a:rPr lang="lv-LV" dirty="0"/>
              <a:t> </a:t>
            </a:r>
            <a:r>
              <a:rPr lang="lv-LV" dirty="0" err="1"/>
              <a:t>have</a:t>
            </a:r>
            <a:r>
              <a:rPr lang="lv-LV" dirty="0"/>
              <a:t> </a:t>
            </a:r>
            <a:r>
              <a:rPr lang="lv-LV" dirty="0" err="1"/>
              <a:t>been</a:t>
            </a:r>
            <a:r>
              <a:rPr lang="lv-LV" dirty="0"/>
              <a:t> </a:t>
            </a:r>
            <a:r>
              <a:rPr lang="lv-LV" dirty="0" err="1"/>
              <a:t>added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cobra</a:t>
            </a:r>
            <a:r>
              <a:rPr lang="lv-LV" dirty="0"/>
              <a:t> </a:t>
            </a:r>
            <a:r>
              <a:rPr lang="lv-LV" dirty="0" err="1"/>
              <a:t>toolbox</a:t>
            </a:r>
            <a:r>
              <a:rPr lang="lv-LV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2577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I </a:t>
            </a:r>
            <a:r>
              <a:rPr lang="lv-LV" dirty="0" err="1"/>
              <a:t>am</a:t>
            </a:r>
            <a:r>
              <a:rPr lang="lv-LV" dirty="0"/>
              <a:t> </a:t>
            </a:r>
            <a:r>
              <a:rPr lang="lv-LV" dirty="0" err="1"/>
              <a:t>involved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</a:t>
            </a:r>
            <a:r>
              <a:rPr lang="lv-LV" dirty="0" err="1"/>
              <a:t>GenCon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which</a:t>
            </a:r>
            <a:r>
              <a:rPr lang="lv-LV" dirty="0"/>
              <a:t> </a:t>
            </a:r>
            <a:r>
              <a:rPr lang="lv-LV" dirty="0" err="1"/>
              <a:t>our</a:t>
            </a:r>
            <a:r>
              <a:rPr lang="lv-LV" dirty="0"/>
              <a:t> </a:t>
            </a:r>
            <a:r>
              <a:rPr lang="lv-LV" dirty="0" err="1"/>
              <a:t>team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collaboration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bioreactor</a:t>
            </a:r>
            <a:r>
              <a:rPr lang="lv-LV" dirty="0"/>
              <a:t> </a:t>
            </a:r>
            <a:r>
              <a:rPr lang="lv-LV" dirty="0" err="1"/>
              <a:t>manufacturers</a:t>
            </a:r>
            <a:r>
              <a:rPr lang="lv-LV" dirty="0"/>
              <a:t> – </a:t>
            </a:r>
            <a:r>
              <a:rPr lang="lv-LV" dirty="0" err="1"/>
              <a:t>bioreactors.net</a:t>
            </a:r>
            <a:r>
              <a:rPr lang="lv-LV" dirty="0"/>
              <a:t> – </a:t>
            </a:r>
            <a:r>
              <a:rPr lang="lv-LV" dirty="0" err="1"/>
              <a:t>will</a:t>
            </a:r>
            <a:r>
              <a:rPr lang="lv-LV" dirty="0"/>
              <a:t> </a:t>
            </a:r>
            <a:r>
              <a:rPr lang="lv-LV" dirty="0" err="1"/>
              <a:t>design</a:t>
            </a:r>
            <a:r>
              <a:rPr lang="lv-LV" dirty="0"/>
              <a:t> a </a:t>
            </a:r>
            <a:r>
              <a:rPr lang="lv-LV" dirty="0" err="1"/>
              <a:t>bioreactor</a:t>
            </a:r>
            <a:r>
              <a:rPr lang="lv-LV" dirty="0"/>
              <a:t> </a:t>
            </a:r>
            <a:r>
              <a:rPr lang="lv-LV" dirty="0" err="1"/>
              <a:t>control</a:t>
            </a:r>
            <a:r>
              <a:rPr lang="lv-LV" dirty="0"/>
              <a:t> </a:t>
            </a:r>
            <a:r>
              <a:rPr lang="lv-LV" dirty="0" err="1"/>
              <a:t>system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would</a:t>
            </a:r>
            <a:r>
              <a:rPr lang="lv-LV" dirty="0"/>
              <a:t> </a:t>
            </a:r>
            <a:r>
              <a:rPr lang="lv-LV" dirty="0" err="1"/>
              <a:t>use</a:t>
            </a:r>
            <a:r>
              <a:rPr lang="lv-LV" dirty="0"/>
              <a:t> </a:t>
            </a:r>
            <a:r>
              <a:rPr lang="lv-LV" dirty="0" err="1"/>
              <a:t>my</a:t>
            </a:r>
            <a:r>
              <a:rPr lang="lv-LV" dirty="0"/>
              <a:t> </a:t>
            </a:r>
            <a:r>
              <a:rPr lang="lv-LV" dirty="0" err="1"/>
              <a:t>created</a:t>
            </a:r>
            <a:r>
              <a:rPr lang="lv-LV" dirty="0"/>
              <a:t> </a:t>
            </a:r>
            <a:r>
              <a:rPr lang="lv-LV" dirty="0" err="1"/>
              <a:t>algoritm</a:t>
            </a:r>
            <a:r>
              <a:rPr lang="lv-LV" dirty="0"/>
              <a:t> to </a:t>
            </a:r>
            <a:r>
              <a:rPr lang="lv-LV" dirty="0" err="1"/>
              <a:t>automate</a:t>
            </a:r>
            <a:r>
              <a:rPr lang="lv-LV" dirty="0"/>
              <a:t> </a:t>
            </a:r>
            <a:r>
              <a:rPr lang="lv-LV" dirty="0" err="1"/>
              <a:t>bioreactor</a:t>
            </a:r>
            <a:r>
              <a:rPr lang="lv-LV" dirty="0"/>
              <a:t> </a:t>
            </a:r>
            <a:r>
              <a:rPr lang="lv-LV" dirty="0" err="1"/>
              <a:t>controls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efficient</a:t>
            </a:r>
            <a:r>
              <a:rPr lang="lv-LV" dirty="0"/>
              <a:t> </a:t>
            </a:r>
            <a:r>
              <a:rPr lang="lv-LV" dirty="0" err="1"/>
              <a:t>organism</a:t>
            </a:r>
            <a:r>
              <a:rPr lang="lv-LV" dirty="0"/>
              <a:t> </a:t>
            </a:r>
            <a:r>
              <a:rPr lang="lv-LV" dirty="0" err="1"/>
              <a:t>growth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SME</a:t>
            </a:r>
          </a:p>
          <a:p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</a:t>
            </a:r>
            <a:r>
              <a:rPr lang="lv-LV" dirty="0" err="1"/>
              <a:t>started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june</a:t>
            </a:r>
            <a:r>
              <a:rPr lang="lv-LV" dirty="0"/>
              <a:t> </a:t>
            </a:r>
            <a:r>
              <a:rPr lang="lv-LV" dirty="0" err="1"/>
              <a:t>last</a:t>
            </a:r>
            <a:r>
              <a:rPr lang="lv-LV" dirty="0"/>
              <a:t> </a:t>
            </a:r>
            <a:r>
              <a:rPr lang="lv-LV" dirty="0" err="1"/>
              <a:t>year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will</a:t>
            </a:r>
            <a:r>
              <a:rPr lang="lv-LV" dirty="0"/>
              <a:t> </a:t>
            </a:r>
            <a:r>
              <a:rPr lang="lv-LV" dirty="0" err="1"/>
              <a:t>continue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3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years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C0B6-907F-4A79-A26B-78714CDF87E6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228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C8C7-B11B-45DB-BA10-0406E1ABC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8B0D2-5049-4E11-82EA-F3118648E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CD8C8-F8D0-4D59-B649-72B34D9F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C5202-671B-4635-A7F0-736E9D11C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90452-A19C-4983-AE03-76A756E4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561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579E4-F14C-4229-9A0F-831661C9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B81B2-51FE-4146-9EE5-9848C242D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E6F4A-D657-491F-BB3F-3B90EAE63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B7A5-8573-42F0-AC14-E5E76F88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D26C9-EC79-418E-BDF5-FB031537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238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7A0B3-570D-4B81-8AD5-8D1391A20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63C70-1070-4313-BE82-A3907B4C5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5C2B9-9B4B-4CB5-8A6F-EE491A84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FA6-B7F8-4FBA-A901-E43B5B09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7DDB4-A630-40F1-80DC-F94C74C2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5955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479F-711A-4A2B-9D34-7EBE20FE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5A6A3-8C1A-43FB-A857-86868766E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2137E-0DD4-4038-919C-A0A41E70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7DA82-13BA-4ACD-9C16-F905BDB1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B4F5F-AEA5-464B-A267-80838351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103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3D761-4572-4134-B2F2-9BA79688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54B51-CE2E-470F-A8B3-EDD958FA3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ED991-DA1E-46B1-8695-CBD6039C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D4753-9813-4D95-A60B-749A28FA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BC6C-E976-4212-AD74-1BC5943A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242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9C40-445E-47D8-8B74-9BEC8140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3CE06-210E-4011-B535-BD6769181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80C90-9C44-48EC-98C2-603C5822D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EBA17-B382-458F-BB3B-762D96B4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F296B-5462-4514-80DF-FBCAF9B1D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43736-BBAA-49EA-BE4D-AAF3E498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600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8B6A-A020-4775-948E-94B45A2B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33D51-C8F6-4DD6-9715-14323DCB8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CCB19-46EE-488B-BC5A-D4BE588DF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CF873-494F-470A-8102-A511058E9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DC240-2C64-43EF-BD5C-3E1791918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D6CC3-D93E-4C29-834A-8F2C7386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F2089-D662-43AA-AD5F-DD0EB55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5BE59-F031-437E-A948-E0F830FF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323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755CA-68FB-41FB-9555-728A9EC0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D27E1-D6A8-4FDE-A2AD-E279D1C0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5433F-C970-412E-9E41-94D0233E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2432E-63CF-4BDB-892E-EA6B19176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959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09ECE-D175-45E1-8D54-D1B6994B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12C82-1C38-4EB6-97BF-ECE848811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9E45F-5484-4693-8DDF-81C95BD3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59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7EB3-D54E-4467-8578-7747817E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77379-D6AC-4302-B45C-B3AB8444D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1C413-2787-40A3-9177-F73D73804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5A753-C40F-485E-AFA0-86A82D019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C0278-CE73-4B11-B75C-BAF1CAD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01ABA-C0E1-455E-AB11-D59E8240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768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70F3-1CF4-4A00-AE89-6048AED7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20422B-8E15-4894-8E34-DECCAD8C5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2D94E-997C-4C03-B9EE-8FA483A20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C3F43-D012-4062-8238-593B7924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E1CE6-900C-4542-B9C6-CA7129ADF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730F-04D1-4305-BD8C-69C48ED0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256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F0F65-584B-4CB5-9659-DC9D65C9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72E62-9127-433E-BEC5-989A510CB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208A7-70D6-4F2F-82E1-C43E4020D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2BDB8-DA4A-4A35-B485-0712B27AE79E}" type="datetimeFigureOut">
              <a:rPr lang="lv-LV" smtClean="0"/>
              <a:t>25.02.2022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CFE9F-E15A-4EBD-8CD6-BAB07BFA1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A2FDF-1FD4-4C09-9313-BEBD8EABF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79C1E-860F-4723-B949-E26C04CC691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547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2rD32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3687-B46C-4344-A4A8-B34D54AF7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79" y="1122363"/>
            <a:ext cx="11121813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ECECEC"/>
                </a:solidFill>
              </a:rPr>
              <a:t>Artificial intelligence in stoichiometric model-based sustainable metabolic engineering of organism strains</a:t>
            </a:r>
            <a:endParaRPr lang="lv-LV" dirty="0">
              <a:solidFill>
                <a:srgbClr val="ECEC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FE4CC-D95C-45C6-B504-4A8612289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lv-LV" dirty="0">
                <a:solidFill>
                  <a:srgbClr val="ECECEC"/>
                </a:solidFill>
              </a:rPr>
              <a:t>Kristaps Bērziņš</a:t>
            </a:r>
          </a:p>
          <a:p>
            <a:r>
              <a:rPr lang="lv-LV" dirty="0" err="1">
                <a:solidFill>
                  <a:srgbClr val="ECECEC"/>
                </a:solidFill>
              </a:rPr>
              <a:t>PhD</a:t>
            </a:r>
            <a:r>
              <a:rPr lang="lv-LV" dirty="0">
                <a:solidFill>
                  <a:srgbClr val="ECECEC"/>
                </a:solidFill>
              </a:rPr>
              <a:t> student</a:t>
            </a:r>
          </a:p>
        </p:txBody>
      </p:sp>
    </p:spTree>
    <p:extLst>
      <p:ext uri="{BB962C8B-B14F-4D97-AF65-F5344CB8AC3E}">
        <p14:creationId xmlns:p14="http://schemas.microsoft.com/office/powerpoint/2010/main" val="38691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0E7D563-4033-4ED4-9E2C-1C25852A2A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lv-LV" sz="5400" dirty="0" err="1">
                <a:solidFill>
                  <a:srgbClr val="ECECEC"/>
                </a:solidFill>
              </a:rPr>
              <a:t>Thank</a:t>
            </a:r>
            <a:r>
              <a:rPr lang="lv-LV" sz="5400" dirty="0">
                <a:solidFill>
                  <a:srgbClr val="ECECEC"/>
                </a:solidFill>
              </a:rPr>
              <a:t> </a:t>
            </a:r>
            <a:r>
              <a:rPr lang="lv-LV" sz="5400" dirty="0" err="1">
                <a:solidFill>
                  <a:srgbClr val="ECECEC"/>
                </a:solidFill>
              </a:rPr>
              <a:t>you</a:t>
            </a:r>
            <a:endParaRPr lang="lv-LV" sz="5400" dirty="0">
              <a:solidFill>
                <a:srgbClr val="ECEC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1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36CE-1667-4299-8A4C-DB7B64CC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About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me</a:t>
            </a:r>
            <a:endParaRPr lang="lv-LV" dirty="0">
              <a:solidFill>
                <a:srgbClr val="ECECE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FE86D-ECCE-4E23-AAD6-084EC42BC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738" y="1825625"/>
            <a:ext cx="5418358" cy="4351338"/>
          </a:xfrm>
        </p:spPr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Bachelor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of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Physics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Master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of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Computer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Science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Scientific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assistant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of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institute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of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Microbiology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and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Biotechnology</a:t>
            </a:r>
            <a:endParaRPr lang="lv-LV" dirty="0">
              <a:solidFill>
                <a:srgbClr val="ECECEC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601514-279F-4651-8367-5380415CB2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0"/>
            <a:ext cx="5181600" cy="1242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93E0B6-DC9B-408B-B2C3-C1B25A3F4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096" y="1875730"/>
            <a:ext cx="6296904" cy="4982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439D3F-38EC-4439-A171-27A5FDBB0EB2}"/>
              </a:ext>
            </a:extLst>
          </p:cNvPr>
          <p:cNvSpPr txBox="1"/>
          <p:nvPr/>
        </p:nvSpPr>
        <p:spPr>
          <a:xfrm>
            <a:off x="5895096" y="1875730"/>
            <a:ext cx="6296904" cy="1200329"/>
          </a:xfrm>
          <a:prstGeom prst="rect">
            <a:avLst/>
          </a:prstGeom>
          <a:solidFill>
            <a:srgbClr val="ECEC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150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Application of artificial intelligence in stoichiometric model-based selection and metabolic engineering of organism strains for biotechnology</a:t>
            </a:r>
            <a:endParaRPr lang="lv-LV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2421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0B6A-FDA5-4EB1-B0A5-58385091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Stoichiometric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modelling</a:t>
            </a:r>
            <a:endParaRPr lang="lv-LV" dirty="0">
              <a:solidFill>
                <a:srgbClr val="ECECE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BA85A-FAE0-4D4B-AB23-FC2E9F3E2A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Stoichiometric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model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Matlab</a:t>
            </a:r>
            <a:endParaRPr lang="lv-LV" dirty="0">
              <a:solidFill>
                <a:srgbClr val="ECECEC"/>
              </a:solidFill>
            </a:endParaRPr>
          </a:p>
          <a:p>
            <a:pPr lvl="1"/>
            <a:r>
              <a:rPr lang="lv-LV" dirty="0" err="1">
                <a:solidFill>
                  <a:srgbClr val="ECECEC"/>
                </a:solidFill>
              </a:rPr>
              <a:t>Cobra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toolbox</a:t>
            </a:r>
            <a:endParaRPr lang="lv-LV" dirty="0">
              <a:solidFill>
                <a:srgbClr val="ECECEC"/>
              </a:solidFill>
            </a:endParaRPr>
          </a:p>
          <a:p>
            <a:pPr lvl="1"/>
            <a:r>
              <a:rPr lang="lv-LV" dirty="0">
                <a:solidFill>
                  <a:srgbClr val="ECECEC"/>
                </a:solidFill>
              </a:rPr>
              <a:t>RAVEN</a:t>
            </a:r>
            <a:r>
              <a:rPr lang="lv-LV" baseline="30000" dirty="0">
                <a:solidFill>
                  <a:srgbClr val="ECECEC"/>
                </a:solidFill>
              </a:rPr>
              <a:t>2</a:t>
            </a:r>
          </a:p>
          <a:p>
            <a:r>
              <a:rPr lang="lv-LV" dirty="0" err="1">
                <a:solidFill>
                  <a:srgbClr val="ECECEC"/>
                </a:solidFill>
              </a:rPr>
              <a:t>Python</a:t>
            </a:r>
            <a:endParaRPr lang="lv-LV" dirty="0">
              <a:solidFill>
                <a:srgbClr val="ECECEC"/>
              </a:solidFill>
            </a:endParaRPr>
          </a:p>
          <a:p>
            <a:pPr lvl="1"/>
            <a:r>
              <a:rPr lang="lv-LV" dirty="0" err="1">
                <a:solidFill>
                  <a:srgbClr val="ECECEC"/>
                </a:solidFill>
              </a:rPr>
              <a:t>CobraPy</a:t>
            </a:r>
            <a:endParaRPr lang="lv-LV" dirty="0">
              <a:solidFill>
                <a:srgbClr val="ECECEC"/>
              </a:solidFill>
            </a:endParaRPr>
          </a:p>
          <a:p>
            <a:endParaRPr lang="lv-LV" baseline="30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D54E011-31FE-4B6C-A734-F7B421DE92ED}"/>
              </a:ext>
            </a:extLst>
          </p:cNvPr>
          <p:cNvSpPr/>
          <p:nvPr/>
        </p:nvSpPr>
        <p:spPr>
          <a:xfrm>
            <a:off x="9721932" y="4387932"/>
            <a:ext cx="2470068" cy="2470068"/>
          </a:xfrm>
          <a:prstGeom prst="ellipse">
            <a:avLst/>
          </a:prstGeom>
          <a:solidFill>
            <a:srgbClr val="222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/>
              <a:t>   </a:t>
            </a:r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1D8BA9-9532-4A00-9EED-7315773A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21" y="2940770"/>
            <a:ext cx="8310880" cy="391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89EF7697-7522-4769-88F4-1E375D32C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40" y="939238"/>
            <a:ext cx="4472758" cy="19574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5E825DD-B8C8-4D26-B6E1-9411BCC20E36}"/>
              </a:ext>
            </a:extLst>
          </p:cNvPr>
          <p:cNvGrpSpPr/>
          <p:nvPr/>
        </p:nvGrpSpPr>
        <p:grpSpPr>
          <a:xfrm>
            <a:off x="10304085" y="26237"/>
            <a:ext cx="1826001" cy="1826001"/>
            <a:chOff x="10304085" y="26237"/>
            <a:chExt cx="1826001" cy="18260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4F54FC7-9921-4CA0-8224-28CC1FA7F5AB}"/>
                </a:ext>
              </a:extLst>
            </p:cNvPr>
            <p:cNvSpPr/>
            <p:nvPr/>
          </p:nvSpPr>
          <p:spPr>
            <a:xfrm>
              <a:off x="10304085" y="26237"/>
              <a:ext cx="1826001" cy="1826001"/>
            </a:xfrm>
            <a:prstGeom prst="ellipse">
              <a:avLst/>
            </a:prstGeom>
            <a:solidFill>
              <a:srgbClr val="00C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/>
                <a:t>   </a:t>
              </a:r>
              <a:endParaRPr lang="en-GB"/>
            </a:p>
          </p:txBody>
        </p:sp>
        <p:grpSp>
          <p:nvGrpSpPr>
            <p:cNvPr id="12" name="Content Placeholder 6">
              <a:extLst>
                <a:ext uri="{FF2B5EF4-FFF2-40B4-BE49-F238E27FC236}">
                  <a16:creationId xmlns:a16="http://schemas.microsoft.com/office/drawing/2014/main" id="{2E6C2605-8347-49A5-92FA-8A2D12A8157A}"/>
                </a:ext>
              </a:extLst>
            </p:cNvPr>
            <p:cNvGrpSpPr/>
            <p:nvPr/>
          </p:nvGrpSpPr>
          <p:grpSpPr>
            <a:xfrm>
              <a:off x="10542400" y="131381"/>
              <a:ext cx="1343025" cy="1571625"/>
              <a:chOff x="10502711" y="202819"/>
              <a:chExt cx="1343025" cy="1571625"/>
            </a:xfrm>
            <a:solidFill>
              <a:srgbClr val="333333"/>
            </a:solidFill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D9950C5-748F-48BF-9867-D76632E2C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02711" y="202819"/>
                <a:ext cx="1343025" cy="1571625"/>
              </a:xfrm>
              <a:custGeom>
                <a:avLst/>
                <a:gdLst>
                  <a:gd name="connsiteX0" fmla="*/ 0 w 1343025"/>
                  <a:gd name="connsiteY0" fmla="*/ 0 h 1571625"/>
                  <a:gd name="connsiteX1" fmla="*/ 1343025 w 1343025"/>
                  <a:gd name="connsiteY1" fmla="*/ 0 h 1571625"/>
                  <a:gd name="connsiteX2" fmla="*/ 1343025 w 1343025"/>
                  <a:gd name="connsiteY2" fmla="*/ 1571625 h 1571625"/>
                  <a:gd name="connsiteX3" fmla="*/ 0 w 1343025"/>
                  <a:gd name="connsiteY3" fmla="*/ 1571625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3025" h="1571625">
                    <a:moveTo>
                      <a:pt x="0" y="0"/>
                    </a:moveTo>
                    <a:lnTo>
                      <a:pt x="1343025" y="0"/>
                    </a:lnTo>
                    <a:lnTo>
                      <a:pt x="1343025" y="1571625"/>
                    </a:lnTo>
                    <a:lnTo>
                      <a:pt x="0" y="1571625"/>
                    </a:lnTo>
                    <a:close/>
                  </a:path>
                </a:pathLst>
              </a:cu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3B2D81-B360-4552-AA2C-9DDA9BE78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02711" y="202819"/>
                <a:ext cx="1343025" cy="1571625"/>
              </a:xfrm>
              <a:custGeom>
                <a:avLst/>
                <a:gdLst>
                  <a:gd name="connsiteX0" fmla="*/ 0 w 1343025"/>
                  <a:gd name="connsiteY0" fmla="*/ 0 h 1571625"/>
                  <a:gd name="connsiteX1" fmla="*/ 1343025 w 1343025"/>
                  <a:gd name="connsiteY1" fmla="*/ 0 h 1571625"/>
                  <a:gd name="connsiteX2" fmla="*/ 1343025 w 1343025"/>
                  <a:gd name="connsiteY2" fmla="*/ 1571625 h 1571625"/>
                  <a:gd name="connsiteX3" fmla="*/ 0 w 1343025"/>
                  <a:gd name="connsiteY3" fmla="*/ 1571625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3025" h="1571625">
                    <a:moveTo>
                      <a:pt x="0" y="0"/>
                    </a:moveTo>
                    <a:lnTo>
                      <a:pt x="1343025" y="0"/>
                    </a:lnTo>
                    <a:lnTo>
                      <a:pt x="1343025" y="1571625"/>
                    </a:lnTo>
                    <a:lnTo>
                      <a:pt x="0" y="1571625"/>
                    </a:lnTo>
                    <a:close/>
                  </a:path>
                </a:pathLst>
              </a:custGeom>
            </p:spPr>
          </p:pic>
          <p:grpSp>
            <p:nvGrpSpPr>
              <p:cNvPr id="15" name="Content Placeholder 6">
                <a:extLst>
                  <a:ext uri="{FF2B5EF4-FFF2-40B4-BE49-F238E27FC236}">
                    <a16:creationId xmlns:a16="http://schemas.microsoft.com/office/drawing/2014/main" id="{BDFFDC26-DD9A-43E5-AF75-EF09590E5DFF}"/>
                  </a:ext>
                </a:extLst>
              </p:cNvPr>
              <p:cNvGrpSpPr/>
              <p:nvPr/>
            </p:nvGrpSpPr>
            <p:grpSpPr>
              <a:xfrm>
                <a:off x="10607521" y="306666"/>
                <a:ext cx="1133998" cy="1363517"/>
                <a:chOff x="10607521" y="306666"/>
                <a:chExt cx="1133998" cy="1363517"/>
              </a:xfrm>
              <a:solidFill>
                <a:srgbClr val="333333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52C8F64D-F4D9-4839-9D52-B0E75F1125F7}"/>
                    </a:ext>
                  </a:extLst>
                </p:cNvPr>
                <p:cNvSpPr/>
                <p:nvPr/>
              </p:nvSpPr>
              <p:spPr>
                <a:xfrm>
                  <a:off x="11472972" y="1069570"/>
                  <a:ext cx="268547" cy="600614"/>
                </a:xfrm>
                <a:custGeom>
                  <a:avLst/>
                  <a:gdLst>
                    <a:gd name="connsiteX0" fmla="*/ 55770 w 268547"/>
                    <a:gd name="connsiteY0" fmla="*/ 138134 h 600614"/>
                    <a:gd name="connsiteX1" fmla="*/ 31061 w 268547"/>
                    <a:gd name="connsiteY1" fmla="*/ 68329 h 600614"/>
                    <a:gd name="connsiteX2" fmla="*/ 0 w 268547"/>
                    <a:gd name="connsiteY2" fmla="*/ 0 h 600614"/>
                    <a:gd name="connsiteX3" fmla="*/ 224034 w 268547"/>
                    <a:gd name="connsiteY3" fmla="*/ 157823 h 600614"/>
                    <a:gd name="connsiteX4" fmla="*/ 234566 w 268547"/>
                    <a:gd name="connsiteY4" fmla="*/ 446984 h 600614"/>
                    <a:gd name="connsiteX5" fmla="*/ 128733 w 268547"/>
                    <a:gd name="connsiteY5" fmla="*/ 563259 h 600614"/>
                    <a:gd name="connsiteX6" fmla="*/ 29881 w 268547"/>
                    <a:gd name="connsiteY6" fmla="*/ 600475 h 600614"/>
                    <a:gd name="connsiteX7" fmla="*/ 9798 w 268547"/>
                    <a:gd name="connsiteY7" fmla="*/ 588019 h 600614"/>
                    <a:gd name="connsiteX8" fmla="*/ 17916 w 268547"/>
                    <a:gd name="connsiteY8" fmla="*/ 570048 h 600614"/>
                    <a:gd name="connsiteX9" fmla="*/ 103622 w 268547"/>
                    <a:gd name="connsiteY9" fmla="*/ 524123 h 600614"/>
                    <a:gd name="connsiteX10" fmla="*/ 189969 w 268547"/>
                    <a:gd name="connsiteY10" fmla="*/ 392683 h 600614"/>
                    <a:gd name="connsiteX11" fmla="*/ 150784 w 268547"/>
                    <a:gd name="connsiteY11" fmla="*/ 216407 h 600614"/>
                    <a:gd name="connsiteX12" fmla="*/ 55770 w 268547"/>
                    <a:gd name="connsiteY12" fmla="*/ 138134 h 600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8547" h="600614">
                      <a:moveTo>
                        <a:pt x="55770" y="138134"/>
                      </a:moveTo>
                      <a:cubicBezTo>
                        <a:pt x="55770" y="138134"/>
                        <a:pt x="43563" y="97372"/>
                        <a:pt x="31061" y="68329"/>
                      </a:cubicBezTo>
                      <a:cubicBezTo>
                        <a:pt x="18657" y="39136"/>
                        <a:pt x="0" y="0"/>
                        <a:pt x="0" y="0"/>
                      </a:cubicBezTo>
                      <a:cubicBezTo>
                        <a:pt x="0" y="0"/>
                        <a:pt x="135031" y="14573"/>
                        <a:pt x="224034" y="157823"/>
                      </a:cubicBezTo>
                      <a:cubicBezTo>
                        <a:pt x="313131" y="300975"/>
                        <a:pt x="242247" y="433448"/>
                        <a:pt x="234566" y="446984"/>
                      </a:cubicBezTo>
                      <a:cubicBezTo>
                        <a:pt x="234566" y="446984"/>
                        <a:pt x="192624" y="528455"/>
                        <a:pt x="128733" y="563259"/>
                      </a:cubicBezTo>
                      <a:cubicBezTo>
                        <a:pt x="64831" y="598158"/>
                        <a:pt x="37756" y="599689"/>
                        <a:pt x="29881" y="600475"/>
                      </a:cubicBezTo>
                      <a:cubicBezTo>
                        <a:pt x="22103" y="601212"/>
                        <a:pt x="11073" y="599289"/>
                        <a:pt x="9798" y="588019"/>
                      </a:cubicBezTo>
                      <a:cubicBezTo>
                        <a:pt x="9107" y="581230"/>
                        <a:pt x="7284" y="574580"/>
                        <a:pt x="17916" y="570048"/>
                      </a:cubicBezTo>
                      <a:cubicBezTo>
                        <a:pt x="26237" y="566559"/>
                        <a:pt x="73646" y="550315"/>
                        <a:pt x="103622" y="524123"/>
                      </a:cubicBezTo>
                      <a:cubicBezTo>
                        <a:pt x="133454" y="497885"/>
                        <a:pt x="168655" y="475931"/>
                        <a:pt x="189969" y="392683"/>
                      </a:cubicBezTo>
                      <a:cubicBezTo>
                        <a:pt x="211278" y="309542"/>
                        <a:pt x="159548" y="229446"/>
                        <a:pt x="150784" y="216407"/>
                      </a:cubicBezTo>
                      <a:cubicBezTo>
                        <a:pt x="110319" y="156740"/>
                        <a:pt x="55770" y="138134"/>
                        <a:pt x="55770" y="138134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71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6548BD2-5625-4D95-A917-D0DF70D61171}"/>
                    </a:ext>
                  </a:extLst>
                </p:cNvPr>
                <p:cNvSpPr/>
                <p:nvPr/>
              </p:nvSpPr>
              <p:spPr>
                <a:xfrm>
                  <a:off x="10858609" y="306666"/>
                  <a:ext cx="638753" cy="564715"/>
                </a:xfrm>
                <a:custGeom>
                  <a:avLst/>
                  <a:gdLst>
                    <a:gd name="connsiteX0" fmla="*/ 621598 w 638753"/>
                    <a:gd name="connsiteY0" fmla="*/ 321580 h 564715"/>
                    <a:gd name="connsiteX1" fmla="*/ 596249 w 638753"/>
                    <a:gd name="connsiteY1" fmla="*/ 103798 h 564715"/>
                    <a:gd name="connsiteX2" fmla="*/ 200408 w 638753"/>
                    <a:gd name="connsiteY2" fmla="*/ 38822 h 564715"/>
                    <a:gd name="connsiteX3" fmla="*/ 0 w 638753"/>
                    <a:gd name="connsiteY3" fmla="*/ 353535 h 564715"/>
                    <a:gd name="connsiteX4" fmla="*/ 58139 w 638753"/>
                    <a:gd name="connsiteY4" fmla="*/ 564716 h 564715"/>
                    <a:gd name="connsiteX5" fmla="*/ 183769 w 638753"/>
                    <a:gd name="connsiteY5" fmla="*/ 248134 h 564715"/>
                    <a:gd name="connsiteX6" fmla="*/ 457963 w 638753"/>
                    <a:gd name="connsiteY6" fmla="*/ 226817 h 564715"/>
                    <a:gd name="connsiteX7" fmla="*/ 621598 w 638753"/>
                    <a:gd name="connsiteY7" fmla="*/ 321580 h 564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8753" h="564715">
                      <a:moveTo>
                        <a:pt x="621598" y="321580"/>
                      </a:moveTo>
                      <a:cubicBezTo>
                        <a:pt x="621598" y="321580"/>
                        <a:pt x="673727" y="193884"/>
                        <a:pt x="596249" y="103798"/>
                      </a:cubicBezTo>
                      <a:cubicBezTo>
                        <a:pt x="528409" y="25034"/>
                        <a:pt x="371912" y="-46941"/>
                        <a:pt x="200408" y="38822"/>
                      </a:cubicBezTo>
                      <a:cubicBezTo>
                        <a:pt x="72220" y="102918"/>
                        <a:pt x="0" y="229228"/>
                        <a:pt x="0" y="353535"/>
                      </a:cubicBezTo>
                      <a:cubicBezTo>
                        <a:pt x="0" y="477882"/>
                        <a:pt x="58139" y="564716"/>
                        <a:pt x="58139" y="564716"/>
                      </a:cubicBezTo>
                      <a:cubicBezTo>
                        <a:pt x="58139" y="564716"/>
                        <a:pt x="21811" y="336936"/>
                        <a:pt x="183769" y="248134"/>
                      </a:cubicBezTo>
                      <a:cubicBezTo>
                        <a:pt x="309302" y="179216"/>
                        <a:pt x="394858" y="203091"/>
                        <a:pt x="457963" y="226817"/>
                      </a:cubicBezTo>
                      <a:cubicBezTo>
                        <a:pt x="520974" y="250545"/>
                        <a:pt x="621598" y="321580"/>
                        <a:pt x="621598" y="32158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71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8CD528F-05C3-4151-A365-D301A1E6C6FD}"/>
                    </a:ext>
                  </a:extLst>
                </p:cNvPr>
                <p:cNvSpPr/>
                <p:nvPr/>
              </p:nvSpPr>
              <p:spPr>
                <a:xfrm>
                  <a:off x="10607521" y="558136"/>
                  <a:ext cx="898348" cy="1110297"/>
                </a:xfrm>
                <a:custGeom>
                  <a:avLst/>
                  <a:gdLst>
                    <a:gd name="connsiteX0" fmla="*/ 779988 w 898348"/>
                    <a:gd name="connsiteY0" fmla="*/ 59480 h 1110297"/>
                    <a:gd name="connsiteX1" fmla="*/ 575203 w 898348"/>
                    <a:gd name="connsiteY1" fmla="*/ 944 h 1110297"/>
                    <a:gd name="connsiteX2" fmla="*/ 383659 w 898348"/>
                    <a:gd name="connsiteY2" fmla="*/ 121308 h 1110297"/>
                    <a:gd name="connsiteX3" fmla="*/ 364068 w 898348"/>
                    <a:gd name="connsiteY3" fmla="*/ 351842 h 1110297"/>
                    <a:gd name="connsiteX4" fmla="*/ 700198 w 898348"/>
                    <a:gd name="connsiteY4" fmla="*/ 809359 h 1110297"/>
                    <a:gd name="connsiteX5" fmla="*/ 574563 w 898348"/>
                    <a:gd name="connsiteY5" fmla="*/ 913964 h 1110297"/>
                    <a:gd name="connsiteX6" fmla="*/ 229725 w 898348"/>
                    <a:gd name="connsiteY6" fmla="*/ 880245 h 1110297"/>
                    <a:gd name="connsiteX7" fmla="*/ 197633 w 898348"/>
                    <a:gd name="connsiteY7" fmla="*/ 674817 h 1110297"/>
                    <a:gd name="connsiteX8" fmla="*/ 517221 w 898348"/>
                    <a:gd name="connsiteY8" fmla="*/ 568632 h 1110297"/>
                    <a:gd name="connsiteX9" fmla="*/ 410345 w 898348"/>
                    <a:gd name="connsiteY9" fmla="*/ 472540 h 1110297"/>
                    <a:gd name="connsiteX10" fmla="*/ 84064 w 898348"/>
                    <a:gd name="connsiteY10" fmla="*/ 592709 h 1110297"/>
                    <a:gd name="connsiteX11" fmla="*/ 22919 w 898348"/>
                    <a:gd name="connsiteY11" fmla="*/ 897476 h 1110297"/>
                    <a:gd name="connsiteX12" fmla="*/ 366131 w 898348"/>
                    <a:gd name="connsiteY12" fmla="*/ 1106796 h 1110297"/>
                    <a:gd name="connsiteX13" fmla="*/ 893554 w 898348"/>
                    <a:gd name="connsiteY13" fmla="*/ 795180 h 1110297"/>
                    <a:gd name="connsiteX14" fmla="*/ 666126 w 898348"/>
                    <a:gd name="connsiteY14" fmla="*/ 282968 h 1110297"/>
                    <a:gd name="connsiteX15" fmla="*/ 640725 w 898348"/>
                    <a:gd name="connsiteY15" fmla="*/ 150394 h 1110297"/>
                    <a:gd name="connsiteX16" fmla="*/ 779988 w 898348"/>
                    <a:gd name="connsiteY16" fmla="*/ 59480 h 1110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98348" h="1110297">
                      <a:moveTo>
                        <a:pt x="779988" y="59480"/>
                      </a:moveTo>
                      <a:cubicBezTo>
                        <a:pt x="779988" y="59480"/>
                        <a:pt x="690051" y="-8754"/>
                        <a:pt x="575203" y="944"/>
                      </a:cubicBezTo>
                      <a:cubicBezTo>
                        <a:pt x="469712" y="9956"/>
                        <a:pt x="399415" y="93547"/>
                        <a:pt x="383659" y="121308"/>
                      </a:cubicBezTo>
                      <a:cubicBezTo>
                        <a:pt x="367857" y="149117"/>
                        <a:pt x="320111" y="258896"/>
                        <a:pt x="364068" y="351842"/>
                      </a:cubicBezTo>
                      <a:cubicBezTo>
                        <a:pt x="488026" y="613829"/>
                        <a:pt x="757986" y="560760"/>
                        <a:pt x="700198" y="809359"/>
                      </a:cubicBezTo>
                      <a:cubicBezTo>
                        <a:pt x="690643" y="850856"/>
                        <a:pt x="618874" y="903725"/>
                        <a:pt x="574563" y="913964"/>
                      </a:cubicBezTo>
                      <a:cubicBezTo>
                        <a:pt x="406896" y="952560"/>
                        <a:pt x="267979" y="905600"/>
                        <a:pt x="229725" y="880245"/>
                      </a:cubicBezTo>
                      <a:cubicBezTo>
                        <a:pt x="119506" y="807485"/>
                        <a:pt x="163417" y="706712"/>
                        <a:pt x="197633" y="674817"/>
                      </a:cubicBezTo>
                      <a:cubicBezTo>
                        <a:pt x="276300" y="601419"/>
                        <a:pt x="517221" y="568632"/>
                        <a:pt x="517221" y="568632"/>
                      </a:cubicBezTo>
                      <a:lnTo>
                        <a:pt x="410345" y="472540"/>
                      </a:lnTo>
                      <a:cubicBezTo>
                        <a:pt x="410345" y="472540"/>
                        <a:pt x="183997" y="494746"/>
                        <a:pt x="84064" y="592709"/>
                      </a:cubicBezTo>
                      <a:cubicBezTo>
                        <a:pt x="-27144" y="701697"/>
                        <a:pt x="-5581" y="833628"/>
                        <a:pt x="22919" y="897476"/>
                      </a:cubicBezTo>
                      <a:cubicBezTo>
                        <a:pt x="86324" y="1039105"/>
                        <a:pt x="256009" y="1100587"/>
                        <a:pt x="366131" y="1106796"/>
                      </a:cubicBezTo>
                      <a:cubicBezTo>
                        <a:pt x="450604" y="1111566"/>
                        <a:pt x="833501" y="1149965"/>
                        <a:pt x="893554" y="795180"/>
                      </a:cubicBezTo>
                      <a:cubicBezTo>
                        <a:pt x="935299" y="548109"/>
                        <a:pt x="691426" y="319347"/>
                        <a:pt x="666126" y="282968"/>
                      </a:cubicBezTo>
                      <a:cubicBezTo>
                        <a:pt x="627384" y="227001"/>
                        <a:pt x="634324" y="166793"/>
                        <a:pt x="640725" y="150394"/>
                      </a:cubicBezTo>
                      <a:cubicBezTo>
                        <a:pt x="671052" y="73061"/>
                        <a:pt x="779988" y="59480"/>
                        <a:pt x="779988" y="5948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71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/>
                </a:p>
              </p:txBody>
            </p:sp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6218BEB-6E9B-45BC-B0E5-17E479E45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26133" y="1096613"/>
              <a:ext cx="332064" cy="296782"/>
            </a:xfrm>
            <a:custGeom>
              <a:avLst/>
              <a:gdLst>
                <a:gd name="connsiteX0" fmla="*/ -48 w 332064"/>
                <a:gd name="connsiteY0" fmla="*/ 175 h 296782"/>
                <a:gd name="connsiteX1" fmla="*/ 332017 w 332064"/>
                <a:gd name="connsiteY1" fmla="*/ 175 h 296782"/>
                <a:gd name="connsiteX2" fmla="*/ 332017 w 332064"/>
                <a:gd name="connsiteY2" fmla="*/ 296958 h 296782"/>
                <a:gd name="connsiteX3" fmla="*/ -48 w 332064"/>
                <a:gd name="connsiteY3" fmla="*/ 296958 h 29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064" h="296782">
                  <a:moveTo>
                    <a:pt x="-48" y="175"/>
                  </a:moveTo>
                  <a:lnTo>
                    <a:pt x="332017" y="175"/>
                  </a:lnTo>
                  <a:lnTo>
                    <a:pt x="332017" y="296958"/>
                  </a:lnTo>
                  <a:lnTo>
                    <a:pt x="-48" y="29695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72605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F90A-063A-4F34-A965-B3F80B5E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My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PhD</a:t>
            </a:r>
            <a:endParaRPr lang="lv-LV" dirty="0">
              <a:solidFill>
                <a:srgbClr val="ECECE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BF04C-DE87-4FF8-B66C-95C11DB31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ECECEC"/>
                </a:solidFill>
              </a:rPr>
              <a:t>Analysis of stoichiometric models of microorganism metabolism is becoming popular method for the analysis of organisms suitable for biotechnology</a:t>
            </a:r>
            <a:r>
              <a:rPr lang="lv-LV" dirty="0">
                <a:solidFill>
                  <a:srgbClr val="ECECEC"/>
                </a:solidFill>
              </a:rPr>
              <a:t>. </a:t>
            </a:r>
            <a:r>
              <a:rPr lang="en-US" dirty="0">
                <a:solidFill>
                  <a:srgbClr val="ECECEC"/>
                </a:solidFill>
              </a:rPr>
              <a:t>At the same time, the size of metabolic reactions, metabolites and gene databases is significantly increasing. This creates a demand for methods and algorithms that can process ever-increasing data and allow us to navigate the vast space of combinatorial solutions in search of the smallest set </a:t>
            </a:r>
            <a:r>
              <a:rPr lang="lv-LV" dirty="0" err="1">
                <a:solidFill>
                  <a:srgbClr val="ECECEC"/>
                </a:solidFill>
              </a:rPr>
              <a:t>of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en-US" dirty="0">
                <a:solidFill>
                  <a:srgbClr val="ECECEC"/>
                </a:solidFill>
              </a:rPr>
              <a:t>manipulations that can </a:t>
            </a:r>
            <a:r>
              <a:rPr lang="lv-LV" dirty="0" err="1">
                <a:solidFill>
                  <a:srgbClr val="ECECEC"/>
                </a:solidFill>
              </a:rPr>
              <a:t>help</a:t>
            </a:r>
            <a:r>
              <a:rPr lang="lv-LV" dirty="0">
                <a:solidFill>
                  <a:srgbClr val="ECECEC"/>
                </a:solidFill>
              </a:rPr>
              <a:t> to </a:t>
            </a:r>
            <a:r>
              <a:rPr lang="en-US" dirty="0">
                <a:solidFill>
                  <a:srgbClr val="ECECEC"/>
                </a:solidFill>
              </a:rPr>
              <a:t>achieve goals.</a:t>
            </a:r>
          </a:p>
          <a:p>
            <a:r>
              <a:rPr lang="lv-LV" dirty="0" err="1">
                <a:solidFill>
                  <a:srgbClr val="ECECEC"/>
                </a:solidFill>
              </a:rPr>
              <a:t>For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my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PhD</a:t>
            </a:r>
            <a:r>
              <a:rPr lang="lv-LV" dirty="0">
                <a:solidFill>
                  <a:srgbClr val="ECECEC"/>
                </a:solidFill>
              </a:rPr>
              <a:t> I</a:t>
            </a:r>
            <a:r>
              <a:rPr lang="en-US" dirty="0">
                <a:solidFill>
                  <a:srgbClr val="ECECEC"/>
                </a:solidFill>
              </a:rPr>
              <a:t> will develop a set of tools that use artificial intelligence algorithms to automatically generate and rank possible solutions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for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soichiometric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problems</a:t>
            </a:r>
            <a:r>
              <a:rPr lang="en-US" dirty="0">
                <a:solidFill>
                  <a:srgbClr val="ECECEC"/>
                </a:solidFill>
              </a:rPr>
              <a:t> according to various criteria</a:t>
            </a:r>
            <a:r>
              <a:rPr lang="lv-LV" dirty="0">
                <a:solidFill>
                  <a:srgbClr val="ECECEC"/>
                </a:solidFill>
              </a:rPr>
              <a:t>.</a:t>
            </a:r>
            <a:endParaRPr lang="en-US" dirty="0">
              <a:solidFill>
                <a:srgbClr val="ECEC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A0E5-E351-4098-8301-7159A9C8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Beginning</a:t>
            </a:r>
            <a:r>
              <a:rPr lang="lv-LV" dirty="0">
                <a:solidFill>
                  <a:srgbClr val="ECECEC"/>
                </a:solidFill>
              </a:rPr>
              <a:t> - </a:t>
            </a:r>
            <a:r>
              <a:rPr lang="lv-LV" dirty="0" err="1">
                <a:solidFill>
                  <a:srgbClr val="ECECEC"/>
                </a:solidFill>
              </a:rPr>
              <a:t>master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thesis</a:t>
            </a:r>
            <a:endParaRPr lang="lv-LV" dirty="0">
              <a:solidFill>
                <a:srgbClr val="ECECE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BCB80-DF80-44C5-BC84-5BFB281B8F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dirty="0">
                <a:solidFill>
                  <a:srgbClr val="ECECEC"/>
                </a:solidFill>
              </a:rPr>
              <a:t>I </a:t>
            </a:r>
            <a:r>
              <a:rPr lang="lv-LV" dirty="0" err="1">
                <a:solidFill>
                  <a:srgbClr val="ECECEC"/>
                </a:solidFill>
              </a:rPr>
              <a:t>developed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algorithm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that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uses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genetic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algorithm</a:t>
            </a:r>
            <a:r>
              <a:rPr lang="lv-LV" dirty="0">
                <a:solidFill>
                  <a:srgbClr val="ECECEC"/>
                </a:solidFill>
              </a:rPr>
              <a:t> to </a:t>
            </a:r>
            <a:r>
              <a:rPr lang="lv-LV" dirty="0" err="1">
                <a:solidFill>
                  <a:srgbClr val="ECECEC"/>
                </a:solidFill>
              </a:rPr>
              <a:t>modify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genome-scale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model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so</a:t>
            </a:r>
            <a:r>
              <a:rPr lang="lv-LV" dirty="0">
                <a:solidFill>
                  <a:srgbClr val="ECECEC"/>
                </a:solidFill>
              </a:rPr>
              <a:t> it:</a:t>
            </a:r>
          </a:p>
          <a:p>
            <a:pPr lvl="1"/>
            <a:r>
              <a:rPr lang="lv-LV" dirty="0" err="1">
                <a:solidFill>
                  <a:srgbClr val="ECECEC"/>
                </a:solidFill>
              </a:rPr>
              <a:t>Can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connect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previously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unconnected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metabolites</a:t>
            </a:r>
            <a:endParaRPr lang="lv-LV" dirty="0">
              <a:solidFill>
                <a:srgbClr val="ECECEC"/>
              </a:solidFill>
            </a:endParaRPr>
          </a:p>
          <a:p>
            <a:pPr lvl="1"/>
            <a:r>
              <a:rPr lang="lv-LV" dirty="0" err="1">
                <a:solidFill>
                  <a:srgbClr val="ECECEC"/>
                </a:solidFill>
              </a:rPr>
              <a:t>Can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create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new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patways</a:t>
            </a:r>
            <a:r>
              <a:rPr lang="lv-LV" dirty="0">
                <a:solidFill>
                  <a:srgbClr val="ECECEC"/>
                </a:solidFill>
              </a:rPr>
              <a:t> to </a:t>
            </a:r>
            <a:r>
              <a:rPr lang="lv-LV" dirty="0" err="1">
                <a:solidFill>
                  <a:srgbClr val="ECECEC"/>
                </a:solidFill>
              </a:rPr>
              <a:t>achieve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results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Since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then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algorithm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has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been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modified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and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will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be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modified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for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increased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functionality</a:t>
            </a:r>
            <a:endParaRPr lang="lv-LV" dirty="0">
              <a:solidFill>
                <a:srgbClr val="ECECEC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65CA1F-0DBA-431E-BE33-6C3A227BF8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38108" y="66248"/>
            <a:ext cx="5181600" cy="279009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5B34F-2F46-4F9A-B409-80CED722C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597" y="2758751"/>
            <a:ext cx="4556111" cy="403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3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70E71-D657-4FD5-B21A-C1A16D08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3" y="-275737"/>
            <a:ext cx="10515600" cy="1325563"/>
          </a:xfrm>
        </p:spPr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Artificial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intelligence</a:t>
            </a:r>
            <a:endParaRPr lang="lv-LV" dirty="0">
              <a:solidFill>
                <a:srgbClr val="ECECE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91C46-8917-458A-83F4-5E2323A2C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123" y="715841"/>
            <a:ext cx="5181600" cy="4351338"/>
          </a:xfrm>
        </p:spPr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Evolutionary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algorithms</a:t>
            </a:r>
            <a:endParaRPr lang="lv-LV" dirty="0">
              <a:solidFill>
                <a:srgbClr val="ECECEC"/>
              </a:solidFill>
            </a:endParaRPr>
          </a:p>
          <a:p>
            <a:pPr lvl="1"/>
            <a:r>
              <a:rPr lang="lv-LV" dirty="0" err="1">
                <a:solidFill>
                  <a:srgbClr val="ECECEC"/>
                </a:solidFill>
              </a:rPr>
              <a:t>Genetic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algorithm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Neural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networks</a:t>
            </a:r>
            <a:endParaRPr lang="lv-LV" dirty="0">
              <a:solidFill>
                <a:srgbClr val="ECECEC"/>
              </a:solidFill>
            </a:endParaRPr>
          </a:p>
          <a:p>
            <a:endParaRPr lang="lv-LV" dirty="0"/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5640A633-BB2A-4A35-B2D1-5E3030F930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2043788"/>
            <a:ext cx="9245600" cy="4814212"/>
          </a:xfrm>
        </p:spPr>
      </p:pic>
    </p:spTree>
    <p:extLst>
      <p:ext uri="{BB962C8B-B14F-4D97-AF65-F5344CB8AC3E}">
        <p14:creationId xmlns:p14="http://schemas.microsoft.com/office/powerpoint/2010/main" val="236792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80BB4-B2E9-440B-BEE3-9D12F725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rgbClr val="ECECEC"/>
                </a:solidFill>
              </a:rPr>
              <a:t>SME (</a:t>
            </a:r>
            <a:r>
              <a:rPr lang="lv-LV" dirty="0" err="1">
                <a:solidFill>
                  <a:srgbClr val="ECECEC"/>
                </a:solidFill>
              </a:rPr>
              <a:t>Sustainable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Metabolic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Engineering</a:t>
            </a:r>
            <a:r>
              <a:rPr lang="lv-LV" dirty="0">
                <a:solidFill>
                  <a:srgbClr val="ECECEC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5D3E4-119B-4417-9669-C3466B5798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Created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algorithm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would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also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be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able</a:t>
            </a:r>
            <a:r>
              <a:rPr lang="lv-LV" dirty="0">
                <a:solidFill>
                  <a:srgbClr val="ECECEC"/>
                </a:solidFill>
              </a:rPr>
              <a:t> to </a:t>
            </a:r>
            <a:r>
              <a:rPr lang="lv-LV" dirty="0" err="1">
                <a:solidFill>
                  <a:srgbClr val="ECECEC"/>
                </a:solidFill>
              </a:rPr>
              <a:t>calculate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sustainability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Sustainability</a:t>
            </a:r>
            <a:r>
              <a:rPr lang="lv-LV" dirty="0">
                <a:solidFill>
                  <a:srgbClr val="ECECEC"/>
                </a:solidFill>
              </a:rPr>
              <a:t> – </a:t>
            </a:r>
            <a:r>
              <a:rPr lang="lv-LV" dirty="0" err="1">
                <a:solidFill>
                  <a:srgbClr val="ECECEC"/>
                </a:solidFill>
              </a:rPr>
              <a:t>calculation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of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environmental</a:t>
            </a:r>
            <a:r>
              <a:rPr lang="lv-LV" dirty="0">
                <a:solidFill>
                  <a:srgbClr val="ECECEC"/>
                </a:solidFill>
              </a:rPr>
              <a:t>, </a:t>
            </a:r>
            <a:r>
              <a:rPr lang="lv-LV" dirty="0" err="1">
                <a:solidFill>
                  <a:srgbClr val="ECECEC"/>
                </a:solidFill>
              </a:rPr>
              <a:t>economical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and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social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costs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Combine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my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algorithm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and</a:t>
            </a:r>
            <a:r>
              <a:rPr lang="lv-LV" dirty="0">
                <a:solidFill>
                  <a:srgbClr val="ECECEC"/>
                </a:solidFill>
              </a:rPr>
              <a:t> SME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A6108F-0224-4ED8-85BC-B152BC134E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41749" y="1398842"/>
            <a:ext cx="5913321" cy="2969958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265ED14-5F1B-4FB8-9103-38A8D180F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56" y="3975968"/>
            <a:ext cx="5498846" cy="28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50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5C3A-D88B-474C-BAC4-86A34FAF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rgbClr val="ECECEC"/>
                </a:solidFill>
              </a:rPr>
              <a:t>SME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FDECE-18E4-41CD-A238-829D273A88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Influx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compound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Outflux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compound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Biomass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Objective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function</a:t>
            </a:r>
            <a:endParaRPr lang="lv-LV" dirty="0">
              <a:solidFill>
                <a:srgbClr val="ECECEC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DBBC5-1CA7-46CA-942D-1C97DBBE87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502888-1F67-40C5-B117-7EB113351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161925"/>
            <a:ext cx="6800850" cy="66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63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10F1-1E3E-411F-955D-2707E3CF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rgbClr val="ECECEC"/>
                </a:solidFill>
              </a:rPr>
              <a:t>BTC – </a:t>
            </a:r>
            <a:r>
              <a:rPr lang="lv-LV" dirty="0" err="1">
                <a:solidFill>
                  <a:srgbClr val="ECECEC"/>
                </a:solidFill>
              </a:rPr>
              <a:t>biotechnical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center</a:t>
            </a:r>
            <a:endParaRPr lang="lv-LV" dirty="0">
              <a:solidFill>
                <a:srgbClr val="ECECE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A8D84-577C-4379-98A6-4A30DF0E54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dirty="0" err="1">
                <a:solidFill>
                  <a:srgbClr val="ECECEC"/>
                </a:solidFill>
              </a:rPr>
              <a:t>Manufacturer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of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bioreactors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for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microorganism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cultivation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Partners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on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project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for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which</a:t>
            </a:r>
            <a:r>
              <a:rPr lang="lv-LV" dirty="0">
                <a:solidFill>
                  <a:srgbClr val="ECECEC"/>
                </a:solidFill>
              </a:rPr>
              <a:t> I </a:t>
            </a:r>
            <a:r>
              <a:rPr lang="lv-LV" dirty="0" err="1">
                <a:solidFill>
                  <a:srgbClr val="ECECEC"/>
                </a:solidFill>
              </a:rPr>
              <a:t>am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going</a:t>
            </a:r>
            <a:r>
              <a:rPr lang="lv-LV" dirty="0">
                <a:solidFill>
                  <a:srgbClr val="ECECEC"/>
                </a:solidFill>
              </a:rPr>
              <a:t> to </a:t>
            </a:r>
            <a:r>
              <a:rPr lang="lv-LV" dirty="0" err="1">
                <a:solidFill>
                  <a:srgbClr val="ECECEC"/>
                </a:solidFill>
              </a:rPr>
              <a:t>develop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algorithms</a:t>
            </a:r>
            <a:endParaRPr lang="lv-LV" dirty="0">
              <a:solidFill>
                <a:srgbClr val="ECECEC"/>
              </a:solidFill>
            </a:endParaRPr>
          </a:p>
          <a:p>
            <a:r>
              <a:rPr lang="lv-LV" dirty="0" err="1">
                <a:solidFill>
                  <a:srgbClr val="ECECEC"/>
                </a:solidFill>
              </a:rPr>
              <a:t>My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developed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algorithm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will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be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modified</a:t>
            </a:r>
            <a:r>
              <a:rPr lang="lv-LV" dirty="0">
                <a:solidFill>
                  <a:srgbClr val="ECECEC"/>
                </a:solidFill>
              </a:rPr>
              <a:t> to </a:t>
            </a:r>
            <a:r>
              <a:rPr lang="lv-LV" dirty="0" err="1">
                <a:solidFill>
                  <a:srgbClr val="ECECEC"/>
                </a:solidFill>
              </a:rPr>
              <a:t>assist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in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bioreactor</a:t>
            </a:r>
            <a:r>
              <a:rPr lang="lv-LV" dirty="0">
                <a:solidFill>
                  <a:srgbClr val="ECECEC"/>
                </a:solidFill>
              </a:rPr>
              <a:t> </a:t>
            </a:r>
            <a:r>
              <a:rPr lang="lv-LV" dirty="0" err="1">
                <a:solidFill>
                  <a:srgbClr val="ECECEC"/>
                </a:solidFill>
              </a:rPr>
              <a:t>control</a:t>
            </a:r>
            <a:r>
              <a:rPr lang="lv-LV" dirty="0">
                <a:solidFill>
                  <a:srgbClr val="ECECEC"/>
                </a:solidFill>
              </a:rPr>
              <a:t>.</a:t>
            </a:r>
          </a:p>
          <a:p>
            <a:r>
              <a:rPr lang="lv-LV" dirty="0">
                <a:solidFill>
                  <a:srgbClr val="ECECEC"/>
                </a:solidFill>
                <a:hlinkClick r:id="rId3"/>
              </a:rPr>
              <a:t>https://bit.ly/32rD32w</a:t>
            </a:r>
            <a:r>
              <a:rPr lang="lv-LV" dirty="0">
                <a:solidFill>
                  <a:srgbClr val="ECECEC"/>
                </a:solidFill>
              </a:rPr>
              <a:t> </a:t>
            </a:r>
          </a:p>
        </p:txBody>
      </p:sp>
      <p:pic>
        <p:nvPicPr>
          <p:cNvPr id="2050" name="Picture 2" descr="Bioreactors.net Logo">
            <a:extLst>
              <a:ext uri="{FF2B5EF4-FFF2-40B4-BE49-F238E27FC236}">
                <a16:creationId xmlns:a16="http://schemas.microsoft.com/office/drawing/2014/main" id="{4502E5EA-EA09-477B-A13A-2402AA2589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046" y="365125"/>
            <a:ext cx="2062040" cy="206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71759E8-A606-42C3-A5D6-8B312EFC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46" y="2478998"/>
            <a:ext cx="5743086" cy="190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344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996</Words>
  <Application>Microsoft Office PowerPoint</Application>
  <PresentationFormat>Widescreen</PresentationFormat>
  <Paragraphs>83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Artificial intelligence in stoichiometric model-based sustainable metabolic engineering of organism strains</vt:lpstr>
      <vt:lpstr>About me</vt:lpstr>
      <vt:lpstr>Stoichiometric modelling</vt:lpstr>
      <vt:lpstr>My PhD</vt:lpstr>
      <vt:lpstr>Beginning - master thesis</vt:lpstr>
      <vt:lpstr>Artificial intelligence</vt:lpstr>
      <vt:lpstr>SME (Sustainable Metabolic Engineering)</vt:lpstr>
      <vt:lpstr>SME</vt:lpstr>
      <vt:lpstr>BTC – biotechnical center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stoichiometric model-based sustainable metabolic engineering of organism strains</dc:title>
  <dc:creator>Kristaps Bērziņš</dc:creator>
  <cp:lastModifiedBy>Kristaps Bērziņš</cp:lastModifiedBy>
  <cp:revision>1</cp:revision>
  <dcterms:created xsi:type="dcterms:W3CDTF">2021-12-22T08:07:22Z</dcterms:created>
  <dcterms:modified xsi:type="dcterms:W3CDTF">2022-02-24T23:39:25Z</dcterms:modified>
</cp:coreProperties>
</file>