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52"/>
  </p:notesMasterIdLst>
  <p:handoutMasterIdLst>
    <p:handoutMasterId r:id="rId53"/>
  </p:handoutMasterIdLst>
  <p:sldIdLst>
    <p:sldId id="256" r:id="rId2"/>
    <p:sldId id="265" r:id="rId3"/>
    <p:sldId id="263" r:id="rId4"/>
    <p:sldId id="257" r:id="rId5"/>
    <p:sldId id="264" r:id="rId6"/>
    <p:sldId id="269" r:id="rId7"/>
    <p:sldId id="270" r:id="rId8"/>
    <p:sldId id="271" r:id="rId9"/>
    <p:sldId id="272" r:id="rId10"/>
    <p:sldId id="273" r:id="rId11"/>
    <p:sldId id="274" r:id="rId12"/>
    <p:sldId id="258" r:id="rId13"/>
    <p:sldId id="275" r:id="rId14"/>
    <p:sldId id="276" r:id="rId15"/>
    <p:sldId id="277" r:id="rId16"/>
    <p:sldId id="280" r:id="rId17"/>
    <p:sldId id="279" r:id="rId18"/>
    <p:sldId id="278" r:id="rId19"/>
    <p:sldId id="281" r:id="rId20"/>
    <p:sldId id="282" r:id="rId21"/>
    <p:sldId id="266" r:id="rId22"/>
    <p:sldId id="283" r:id="rId23"/>
    <p:sldId id="284" r:id="rId24"/>
    <p:sldId id="285" r:id="rId25"/>
    <p:sldId id="286" r:id="rId26"/>
    <p:sldId id="259" r:id="rId27"/>
    <p:sldId id="287" r:id="rId28"/>
    <p:sldId id="288" r:id="rId29"/>
    <p:sldId id="289" r:id="rId30"/>
    <p:sldId id="290" r:id="rId31"/>
    <p:sldId id="291" r:id="rId32"/>
    <p:sldId id="260" r:id="rId33"/>
    <p:sldId id="294" r:id="rId34"/>
    <p:sldId id="292" r:id="rId35"/>
    <p:sldId id="293" r:id="rId36"/>
    <p:sldId id="295" r:id="rId37"/>
    <p:sldId id="306" r:id="rId38"/>
    <p:sldId id="261" r:id="rId39"/>
    <p:sldId id="297" r:id="rId40"/>
    <p:sldId id="298" r:id="rId41"/>
    <p:sldId id="296" r:id="rId42"/>
    <p:sldId id="299" r:id="rId43"/>
    <p:sldId id="300" r:id="rId44"/>
    <p:sldId id="301" r:id="rId45"/>
    <p:sldId id="302" r:id="rId46"/>
    <p:sldId id="303" r:id="rId47"/>
    <p:sldId id="304" r:id="rId48"/>
    <p:sldId id="305" r:id="rId49"/>
    <p:sldId id="268" r:id="rId50"/>
    <p:sldId id="26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ED13F-430D-465B-A849-6F1A891A00C1}" v="95" dt="2021-11-24T14:22:46.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kāns, Eduards" userId="ee3e5570-ea1d-44ab-99cb-98fd5792dcaf" providerId="ADAL" clId="{418ED13F-430D-465B-A849-6F1A891A00C1}"/>
    <pc:docChg chg="undo custSel addSld delSld modSld sldOrd">
      <pc:chgData name="Mukāns, Eduards" userId="ee3e5570-ea1d-44ab-99cb-98fd5792dcaf" providerId="ADAL" clId="{418ED13F-430D-465B-A849-6F1A891A00C1}" dt="2021-11-24T11:51:42.654" v="4675" actId="1076"/>
      <pc:docMkLst>
        <pc:docMk/>
      </pc:docMkLst>
      <pc:sldChg chg="modSp mod">
        <pc:chgData name="Mukāns, Eduards" userId="ee3e5570-ea1d-44ab-99cb-98fd5792dcaf" providerId="ADAL" clId="{418ED13F-430D-465B-A849-6F1A891A00C1}" dt="2021-11-24T10:47:53.258" v="4562"/>
        <pc:sldMkLst>
          <pc:docMk/>
          <pc:sldMk cId="4220120286" sldId="256"/>
        </pc:sldMkLst>
        <pc:spChg chg="mod">
          <ac:chgData name="Mukāns, Eduards" userId="ee3e5570-ea1d-44ab-99cb-98fd5792dcaf" providerId="ADAL" clId="{418ED13F-430D-465B-A849-6F1A891A00C1}" dt="2021-11-24T10:47:53.258" v="4562"/>
          <ac:spMkLst>
            <pc:docMk/>
            <pc:sldMk cId="4220120286" sldId="256"/>
            <ac:spMk id="2" creationId="{DE3C5382-6C05-46CC-82CD-AC8E2BFFED70}"/>
          </ac:spMkLst>
        </pc:spChg>
        <pc:spChg chg="mod">
          <ac:chgData name="Mukāns, Eduards" userId="ee3e5570-ea1d-44ab-99cb-98fd5792dcaf" providerId="ADAL" clId="{418ED13F-430D-465B-A849-6F1A891A00C1}" dt="2021-11-24T10:47:53.258" v="4562"/>
          <ac:spMkLst>
            <pc:docMk/>
            <pc:sldMk cId="4220120286" sldId="256"/>
            <ac:spMk id="3" creationId="{726DEEA7-1E65-4768-992D-C49B3A33B072}"/>
          </ac:spMkLst>
        </pc:spChg>
      </pc:sldChg>
      <pc:sldChg chg="modSp mod">
        <pc:chgData name="Mukāns, Eduards" userId="ee3e5570-ea1d-44ab-99cb-98fd5792dcaf" providerId="ADAL" clId="{418ED13F-430D-465B-A849-6F1A891A00C1}" dt="2021-11-24T10:47:53.258" v="4562"/>
        <pc:sldMkLst>
          <pc:docMk/>
          <pc:sldMk cId="2442245197" sldId="257"/>
        </pc:sldMkLst>
        <pc:spChg chg="mod">
          <ac:chgData name="Mukāns, Eduards" userId="ee3e5570-ea1d-44ab-99cb-98fd5792dcaf" providerId="ADAL" clId="{418ED13F-430D-465B-A849-6F1A891A00C1}" dt="2021-11-24T10:47:53.258" v="4562"/>
          <ac:spMkLst>
            <pc:docMk/>
            <pc:sldMk cId="2442245197" sldId="257"/>
            <ac:spMk id="2" creationId="{75789D96-EAFA-4D6C-9678-5D47AC2CF109}"/>
          </ac:spMkLst>
        </pc:spChg>
        <pc:spChg chg="mod">
          <ac:chgData name="Mukāns, Eduards" userId="ee3e5570-ea1d-44ab-99cb-98fd5792dcaf" providerId="ADAL" clId="{418ED13F-430D-465B-A849-6F1A891A00C1}" dt="2021-11-24T10:47:53.258" v="4562"/>
          <ac:spMkLst>
            <pc:docMk/>
            <pc:sldMk cId="2442245197" sldId="257"/>
            <ac:spMk id="8" creationId="{31FDF870-909B-4401-A656-AF4C6126AD31}"/>
          </ac:spMkLst>
        </pc:spChg>
      </pc:sldChg>
      <pc:sldChg chg="modSp mod">
        <pc:chgData name="Mukāns, Eduards" userId="ee3e5570-ea1d-44ab-99cb-98fd5792dcaf" providerId="ADAL" clId="{418ED13F-430D-465B-A849-6F1A891A00C1}" dt="2021-11-24T10:47:53.258" v="4562"/>
        <pc:sldMkLst>
          <pc:docMk/>
          <pc:sldMk cId="917357420" sldId="258"/>
        </pc:sldMkLst>
        <pc:spChg chg="mod">
          <ac:chgData name="Mukāns, Eduards" userId="ee3e5570-ea1d-44ab-99cb-98fd5792dcaf" providerId="ADAL" clId="{418ED13F-430D-465B-A849-6F1A891A00C1}" dt="2021-11-24T10:47:53.258" v="4562"/>
          <ac:spMkLst>
            <pc:docMk/>
            <pc:sldMk cId="917357420" sldId="258"/>
            <ac:spMk id="4" creationId="{E4AB4514-8AE3-47E9-911C-095FB4790433}"/>
          </ac:spMkLst>
        </pc:spChg>
        <pc:spChg chg="mod">
          <ac:chgData name="Mukāns, Eduards" userId="ee3e5570-ea1d-44ab-99cb-98fd5792dcaf" providerId="ADAL" clId="{418ED13F-430D-465B-A849-6F1A891A00C1}" dt="2021-11-24T10:47:53.258" v="4562"/>
          <ac:spMkLst>
            <pc:docMk/>
            <pc:sldMk cId="917357420" sldId="258"/>
            <ac:spMk id="5" creationId="{AF58FBFF-863B-47BF-8327-90F89B8E9AC9}"/>
          </ac:spMkLst>
        </pc:spChg>
      </pc:sldChg>
      <pc:sldChg chg="modSp mod">
        <pc:chgData name="Mukāns, Eduards" userId="ee3e5570-ea1d-44ab-99cb-98fd5792dcaf" providerId="ADAL" clId="{418ED13F-430D-465B-A849-6F1A891A00C1}" dt="2021-11-24T10:47:53.258" v="4562"/>
        <pc:sldMkLst>
          <pc:docMk/>
          <pc:sldMk cId="1411300647" sldId="259"/>
        </pc:sldMkLst>
        <pc:spChg chg="mod">
          <ac:chgData name="Mukāns, Eduards" userId="ee3e5570-ea1d-44ab-99cb-98fd5792dcaf" providerId="ADAL" clId="{418ED13F-430D-465B-A849-6F1A891A00C1}" dt="2021-11-24T10:47:53.258" v="4562"/>
          <ac:spMkLst>
            <pc:docMk/>
            <pc:sldMk cId="1411300647" sldId="259"/>
            <ac:spMk id="2" creationId="{60A59DE3-08F5-4D38-9BA5-D4C099C79BEE}"/>
          </ac:spMkLst>
        </pc:spChg>
        <pc:spChg chg="mod">
          <ac:chgData name="Mukāns, Eduards" userId="ee3e5570-ea1d-44ab-99cb-98fd5792dcaf" providerId="ADAL" clId="{418ED13F-430D-465B-A849-6F1A891A00C1}" dt="2021-11-24T10:47:53.258" v="4562"/>
          <ac:spMkLst>
            <pc:docMk/>
            <pc:sldMk cId="1411300647" sldId="259"/>
            <ac:spMk id="3" creationId="{F52E2172-9272-41A1-B57A-F9E294CF0F7C}"/>
          </ac:spMkLst>
        </pc:spChg>
      </pc:sldChg>
      <pc:sldChg chg="modSp mod ord">
        <pc:chgData name="Mukāns, Eduards" userId="ee3e5570-ea1d-44ab-99cb-98fd5792dcaf" providerId="ADAL" clId="{418ED13F-430D-465B-A849-6F1A891A00C1}" dt="2021-11-24T10:47:53.258" v="4562"/>
        <pc:sldMkLst>
          <pc:docMk/>
          <pc:sldMk cId="1661482004" sldId="260"/>
        </pc:sldMkLst>
        <pc:spChg chg="mod">
          <ac:chgData name="Mukāns, Eduards" userId="ee3e5570-ea1d-44ab-99cb-98fd5792dcaf" providerId="ADAL" clId="{418ED13F-430D-465B-A849-6F1A891A00C1}" dt="2021-11-24T10:47:53.258" v="4562"/>
          <ac:spMkLst>
            <pc:docMk/>
            <pc:sldMk cId="1661482004" sldId="260"/>
            <ac:spMk id="2" creationId="{008CF83D-C912-4F3E-8C91-4BF2CF97CA69}"/>
          </ac:spMkLst>
        </pc:spChg>
        <pc:spChg chg="mod">
          <ac:chgData name="Mukāns, Eduards" userId="ee3e5570-ea1d-44ab-99cb-98fd5792dcaf" providerId="ADAL" clId="{418ED13F-430D-465B-A849-6F1A891A00C1}" dt="2021-11-24T10:47:53.258" v="4562"/>
          <ac:spMkLst>
            <pc:docMk/>
            <pc:sldMk cId="1661482004" sldId="260"/>
            <ac:spMk id="3" creationId="{788B513C-4F65-4DA9-B228-19FE834158D9}"/>
          </ac:spMkLst>
        </pc:spChg>
      </pc:sldChg>
      <pc:sldChg chg="modSp">
        <pc:chgData name="Mukāns, Eduards" userId="ee3e5570-ea1d-44ab-99cb-98fd5792dcaf" providerId="ADAL" clId="{418ED13F-430D-465B-A849-6F1A891A00C1}" dt="2021-11-24T10:47:53.258" v="4562"/>
        <pc:sldMkLst>
          <pc:docMk/>
          <pc:sldMk cId="3773422345" sldId="261"/>
        </pc:sldMkLst>
        <pc:spChg chg="mod">
          <ac:chgData name="Mukāns, Eduards" userId="ee3e5570-ea1d-44ab-99cb-98fd5792dcaf" providerId="ADAL" clId="{418ED13F-430D-465B-A849-6F1A891A00C1}" dt="2021-11-24T10:47:53.258" v="4562"/>
          <ac:spMkLst>
            <pc:docMk/>
            <pc:sldMk cId="3773422345" sldId="261"/>
            <ac:spMk id="2" creationId="{951C8B5D-C5F5-4E52-A715-F51D03515211}"/>
          </ac:spMkLst>
        </pc:spChg>
        <pc:spChg chg="mod">
          <ac:chgData name="Mukāns, Eduards" userId="ee3e5570-ea1d-44ab-99cb-98fd5792dcaf" providerId="ADAL" clId="{418ED13F-430D-465B-A849-6F1A891A00C1}" dt="2021-11-24T10:47:53.258" v="4562"/>
          <ac:spMkLst>
            <pc:docMk/>
            <pc:sldMk cId="3773422345" sldId="261"/>
            <ac:spMk id="3" creationId="{D563DFFB-D2FF-422D-9415-FF7246AE0BB2}"/>
          </ac:spMkLst>
        </pc:spChg>
      </pc:sldChg>
      <pc:sldChg chg="modSp">
        <pc:chgData name="Mukāns, Eduards" userId="ee3e5570-ea1d-44ab-99cb-98fd5792dcaf" providerId="ADAL" clId="{418ED13F-430D-465B-A849-6F1A891A00C1}" dt="2021-11-24T10:47:53.258" v="4562"/>
        <pc:sldMkLst>
          <pc:docMk/>
          <pc:sldMk cId="138242852" sldId="262"/>
        </pc:sldMkLst>
        <pc:spChg chg="mod">
          <ac:chgData name="Mukāns, Eduards" userId="ee3e5570-ea1d-44ab-99cb-98fd5792dcaf" providerId="ADAL" clId="{418ED13F-430D-465B-A849-6F1A891A00C1}" dt="2021-11-24T10:47:53.258" v="4562"/>
          <ac:spMkLst>
            <pc:docMk/>
            <pc:sldMk cId="138242852" sldId="262"/>
            <ac:spMk id="4" creationId="{420DCAF4-881B-40F1-BAB1-776D41AFC1F5}"/>
          </ac:spMkLst>
        </pc:spChg>
        <pc:spChg chg="mod">
          <ac:chgData name="Mukāns, Eduards" userId="ee3e5570-ea1d-44ab-99cb-98fd5792dcaf" providerId="ADAL" clId="{418ED13F-430D-465B-A849-6F1A891A00C1}" dt="2021-11-24T10:47:53.258" v="4562"/>
          <ac:spMkLst>
            <pc:docMk/>
            <pc:sldMk cId="138242852" sldId="262"/>
            <ac:spMk id="5" creationId="{FDC7ABB6-160D-4B2C-9EEE-6D90FE581F3E}"/>
          </ac:spMkLst>
        </pc:spChg>
      </pc:sldChg>
      <pc:sldChg chg="modSp">
        <pc:chgData name="Mukāns, Eduards" userId="ee3e5570-ea1d-44ab-99cb-98fd5792dcaf" providerId="ADAL" clId="{418ED13F-430D-465B-A849-6F1A891A00C1}" dt="2021-11-24T10:47:53.258" v="4562"/>
        <pc:sldMkLst>
          <pc:docMk/>
          <pc:sldMk cId="260697270" sldId="263"/>
        </pc:sldMkLst>
        <pc:spChg chg="mod">
          <ac:chgData name="Mukāns, Eduards" userId="ee3e5570-ea1d-44ab-99cb-98fd5792dcaf" providerId="ADAL" clId="{418ED13F-430D-465B-A849-6F1A891A00C1}" dt="2021-11-24T10:47:53.258" v="4562"/>
          <ac:spMkLst>
            <pc:docMk/>
            <pc:sldMk cId="260697270" sldId="263"/>
            <ac:spMk id="2" creationId="{AC8EBDCB-EEA1-4FF8-A5D2-9C9C9135EB06}"/>
          </ac:spMkLst>
        </pc:spChg>
        <pc:spChg chg="mod">
          <ac:chgData name="Mukāns, Eduards" userId="ee3e5570-ea1d-44ab-99cb-98fd5792dcaf" providerId="ADAL" clId="{418ED13F-430D-465B-A849-6F1A891A00C1}" dt="2021-11-24T10:47:53.258" v="4562"/>
          <ac:spMkLst>
            <pc:docMk/>
            <pc:sldMk cId="260697270" sldId="263"/>
            <ac:spMk id="3" creationId="{ABF4E5A9-CE74-4488-A652-E9F1461BCFD1}"/>
          </ac:spMkLst>
        </pc:spChg>
      </pc:sldChg>
      <pc:sldChg chg="modSp mod">
        <pc:chgData name="Mukāns, Eduards" userId="ee3e5570-ea1d-44ab-99cb-98fd5792dcaf" providerId="ADAL" clId="{418ED13F-430D-465B-A849-6F1A891A00C1}" dt="2021-11-24T10:47:53.258" v="4562"/>
        <pc:sldMkLst>
          <pc:docMk/>
          <pc:sldMk cId="2305702020" sldId="264"/>
        </pc:sldMkLst>
        <pc:spChg chg="mod">
          <ac:chgData name="Mukāns, Eduards" userId="ee3e5570-ea1d-44ab-99cb-98fd5792dcaf" providerId="ADAL" clId="{418ED13F-430D-465B-A849-6F1A891A00C1}" dt="2021-11-24T10:47:53.258" v="4562"/>
          <ac:spMkLst>
            <pc:docMk/>
            <pc:sldMk cId="2305702020" sldId="264"/>
            <ac:spMk id="2" creationId="{3233DAE4-8355-4D0A-99FE-88DF216FBB04}"/>
          </ac:spMkLst>
        </pc:spChg>
        <pc:spChg chg="mod">
          <ac:chgData name="Mukāns, Eduards" userId="ee3e5570-ea1d-44ab-99cb-98fd5792dcaf" providerId="ADAL" clId="{418ED13F-430D-465B-A849-6F1A891A00C1}" dt="2021-11-24T10:47:53.258" v="4562"/>
          <ac:spMkLst>
            <pc:docMk/>
            <pc:sldMk cId="2305702020" sldId="264"/>
            <ac:spMk id="4" creationId="{8DDC1BBA-7FF1-463A-9210-EBBBB547EB76}"/>
          </ac:spMkLst>
        </pc:spChg>
        <pc:spChg chg="mod">
          <ac:chgData name="Mukāns, Eduards" userId="ee3e5570-ea1d-44ab-99cb-98fd5792dcaf" providerId="ADAL" clId="{418ED13F-430D-465B-A849-6F1A891A00C1}" dt="2021-11-24T10:47:53.258" v="4562"/>
          <ac:spMkLst>
            <pc:docMk/>
            <pc:sldMk cId="2305702020" sldId="264"/>
            <ac:spMk id="5" creationId="{288CF1FF-CFB1-470D-910A-69FDFA61C258}"/>
          </ac:spMkLst>
        </pc:spChg>
      </pc:sldChg>
      <pc:sldChg chg="modSp">
        <pc:chgData name="Mukāns, Eduards" userId="ee3e5570-ea1d-44ab-99cb-98fd5792dcaf" providerId="ADAL" clId="{418ED13F-430D-465B-A849-6F1A891A00C1}" dt="2021-11-24T10:47:53.258" v="4562"/>
        <pc:sldMkLst>
          <pc:docMk/>
          <pc:sldMk cId="784917230" sldId="265"/>
        </pc:sldMkLst>
        <pc:spChg chg="mod">
          <ac:chgData name="Mukāns, Eduards" userId="ee3e5570-ea1d-44ab-99cb-98fd5792dcaf" providerId="ADAL" clId="{418ED13F-430D-465B-A849-6F1A891A00C1}" dt="2021-11-24T10:47:53.258" v="4562"/>
          <ac:spMkLst>
            <pc:docMk/>
            <pc:sldMk cId="784917230" sldId="265"/>
            <ac:spMk id="4" creationId="{B6326458-5E85-473F-96A9-D868A5A549E9}"/>
          </ac:spMkLst>
        </pc:spChg>
        <pc:spChg chg="mod">
          <ac:chgData name="Mukāns, Eduards" userId="ee3e5570-ea1d-44ab-99cb-98fd5792dcaf" providerId="ADAL" clId="{418ED13F-430D-465B-A849-6F1A891A00C1}" dt="2021-11-24T10:47:53.258" v="4562"/>
          <ac:spMkLst>
            <pc:docMk/>
            <pc:sldMk cId="784917230" sldId="265"/>
            <ac:spMk id="6" creationId="{09A27E08-8DF0-4F76-AB47-BB28CA1A1D76}"/>
          </ac:spMkLst>
        </pc:spChg>
      </pc:sldChg>
      <pc:sldChg chg="modSp add mod">
        <pc:chgData name="Mukāns, Eduards" userId="ee3e5570-ea1d-44ab-99cb-98fd5792dcaf" providerId="ADAL" clId="{418ED13F-430D-465B-A849-6F1A891A00C1}" dt="2021-11-24T10:47:53.364" v="4563" actId="27636"/>
        <pc:sldMkLst>
          <pc:docMk/>
          <pc:sldMk cId="1975411215" sldId="266"/>
        </pc:sldMkLst>
        <pc:spChg chg="mod">
          <ac:chgData name="Mukāns, Eduards" userId="ee3e5570-ea1d-44ab-99cb-98fd5792dcaf" providerId="ADAL" clId="{418ED13F-430D-465B-A849-6F1A891A00C1}" dt="2021-11-24T10:47:53.364" v="4563" actId="27636"/>
          <ac:spMkLst>
            <pc:docMk/>
            <pc:sldMk cId="1975411215" sldId="266"/>
            <ac:spMk id="4" creationId="{E4AB4514-8AE3-47E9-911C-095FB4790433}"/>
          </ac:spMkLst>
        </pc:spChg>
        <pc:spChg chg="mod">
          <ac:chgData name="Mukāns, Eduards" userId="ee3e5570-ea1d-44ab-99cb-98fd5792dcaf" providerId="ADAL" clId="{418ED13F-430D-465B-A849-6F1A891A00C1}" dt="2021-11-24T10:47:53.258" v="4562"/>
          <ac:spMkLst>
            <pc:docMk/>
            <pc:sldMk cId="1975411215" sldId="266"/>
            <ac:spMk id="5" creationId="{AF58FBFF-863B-47BF-8327-90F89B8E9AC9}"/>
          </ac:spMkLst>
        </pc:spChg>
      </pc:sldChg>
      <pc:sldChg chg="addSp delSp modSp new del mod modClrScheme chgLayout">
        <pc:chgData name="Mukāns, Eduards" userId="ee3e5570-ea1d-44ab-99cb-98fd5792dcaf" providerId="ADAL" clId="{418ED13F-430D-465B-A849-6F1A891A00C1}" dt="2021-11-21T21:00:57.740" v="180" actId="2696"/>
        <pc:sldMkLst>
          <pc:docMk/>
          <pc:sldMk cId="1754394296" sldId="267"/>
        </pc:sldMkLst>
        <pc:spChg chg="del mod ord">
          <ac:chgData name="Mukāns, Eduards" userId="ee3e5570-ea1d-44ab-99cb-98fd5792dcaf" providerId="ADAL" clId="{418ED13F-430D-465B-A849-6F1A891A00C1}" dt="2021-11-21T20:53:19.752" v="76" actId="700"/>
          <ac:spMkLst>
            <pc:docMk/>
            <pc:sldMk cId="1754394296" sldId="267"/>
            <ac:spMk id="2" creationId="{99782EB4-8EE7-420B-B9B1-99D6FCA911F0}"/>
          </ac:spMkLst>
        </pc:spChg>
        <pc:spChg chg="del mod ord">
          <ac:chgData name="Mukāns, Eduards" userId="ee3e5570-ea1d-44ab-99cb-98fd5792dcaf" providerId="ADAL" clId="{418ED13F-430D-465B-A849-6F1A891A00C1}" dt="2021-11-21T20:53:19.752" v="76" actId="700"/>
          <ac:spMkLst>
            <pc:docMk/>
            <pc:sldMk cId="1754394296" sldId="267"/>
            <ac:spMk id="3" creationId="{A00026F6-46E8-4B07-9B1D-1C48B7BB3050}"/>
          </ac:spMkLst>
        </pc:spChg>
        <pc:spChg chg="add mod ord">
          <ac:chgData name="Mukāns, Eduards" userId="ee3e5570-ea1d-44ab-99cb-98fd5792dcaf" providerId="ADAL" clId="{418ED13F-430D-465B-A849-6F1A891A00C1}" dt="2021-11-21T20:53:31.126" v="90" actId="20577"/>
          <ac:spMkLst>
            <pc:docMk/>
            <pc:sldMk cId="1754394296" sldId="267"/>
            <ac:spMk id="4" creationId="{A029BFBA-9D74-4B8E-9165-3C8AEB967F54}"/>
          </ac:spMkLst>
        </pc:spChg>
        <pc:spChg chg="add mod ord">
          <ac:chgData name="Mukāns, Eduards" userId="ee3e5570-ea1d-44ab-99cb-98fd5792dcaf" providerId="ADAL" clId="{418ED13F-430D-465B-A849-6F1A891A00C1}" dt="2021-11-21T20:58:33.548" v="130" actId="20577"/>
          <ac:spMkLst>
            <pc:docMk/>
            <pc:sldMk cId="1754394296" sldId="267"/>
            <ac:spMk id="5" creationId="{0A793AA8-269C-415C-B2DB-E40D7DDBEA61}"/>
          </ac:spMkLst>
        </pc:spChg>
      </pc:sldChg>
      <pc:sldChg chg="addSp delSp modSp new mod modClrScheme chgLayout">
        <pc:chgData name="Mukāns, Eduards" userId="ee3e5570-ea1d-44ab-99cb-98fd5792dcaf" providerId="ADAL" clId="{418ED13F-430D-465B-A849-6F1A891A00C1}" dt="2021-11-24T10:47:53.258" v="4562"/>
        <pc:sldMkLst>
          <pc:docMk/>
          <pc:sldMk cId="1238198856" sldId="268"/>
        </pc:sldMkLst>
        <pc:spChg chg="del mod ord">
          <ac:chgData name="Mukāns, Eduards" userId="ee3e5570-ea1d-44ab-99cb-98fd5792dcaf" providerId="ADAL" clId="{418ED13F-430D-465B-A849-6F1A891A00C1}" dt="2021-11-21T20:58:57.568" v="132" actId="700"/>
          <ac:spMkLst>
            <pc:docMk/>
            <pc:sldMk cId="1238198856" sldId="268"/>
            <ac:spMk id="2" creationId="{EDD2DA67-86F0-4843-88FC-37C059563738}"/>
          </ac:spMkLst>
        </pc:spChg>
        <pc:spChg chg="del mod ord">
          <ac:chgData name="Mukāns, Eduards" userId="ee3e5570-ea1d-44ab-99cb-98fd5792dcaf" providerId="ADAL" clId="{418ED13F-430D-465B-A849-6F1A891A00C1}" dt="2021-11-21T20:58:57.568" v="132" actId="700"/>
          <ac:spMkLst>
            <pc:docMk/>
            <pc:sldMk cId="1238198856" sldId="268"/>
            <ac:spMk id="3" creationId="{2962DD46-42B4-4DC2-83DF-35886AB2F299}"/>
          </ac:spMkLst>
        </pc:spChg>
        <pc:spChg chg="add mod ord">
          <ac:chgData name="Mukāns, Eduards" userId="ee3e5570-ea1d-44ab-99cb-98fd5792dcaf" providerId="ADAL" clId="{418ED13F-430D-465B-A849-6F1A891A00C1}" dt="2021-11-24T10:47:53.258" v="4562"/>
          <ac:spMkLst>
            <pc:docMk/>
            <pc:sldMk cId="1238198856" sldId="268"/>
            <ac:spMk id="4" creationId="{EAEF1998-CBEC-4A60-95D2-DDB1E6A97B67}"/>
          </ac:spMkLst>
        </pc:spChg>
        <pc:spChg chg="add mod ord">
          <ac:chgData name="Mukāns, Eduards" userId="ee3e5570-ea1d-44ab-99cb-98fd5792dcaf" providerId="ADAL" clId="{418ED13F-430D-465B-A849-6F1A891A00C1}" dt="2021-11-24T10:47:53.258" v="4562"/>
          <ac:spMkLst>
            <pc:docMk/>
            <pc:sldMk cId="1238198856" sldId="268"/>
            <ac:spMk id="5" creationId="{15AC9ACF-AD2B-43B1-8AF6-6DF589C55D16}"/>
          </ac:spMkLst>
        </pc:spChg>
      </pc:sldChg>
      <pc:sldChg chg="modSp new mod">
        <pc:chgData name="Mukāns, Eduards" userId="ee3e5570-ea1d-44ab-99cb-98fd5792dcaf" providerId="ADAL" clId="{418ED13F-430D-465B-A849-6F1A891A00C1}" dt="2021-11-24T10:47:53.258" v="4562"/>
        <pc:sldMkLst>
          <pc:docMk/>
          <pc:sldMk cId="3229825673" sldId="269"/>
        </pc:sldMkLst>
        <pc:spChg chg="mod">
          <ac:chgData name="Mukāns, Eduards" userId="ee3e5570-ea1d-44ab-99cb-98fd5792dcaf" providerId="ADAL" clId="{418ED13F-430D-465B-A849-6F1A891A00C1}" dt="2021-11-24T10:47:53.258" v="4562"/>
          <ac:spMkLst>
            <pc:docMk/>
            <pc:sldMk cId="3229825673" sldId="269"/>
            <ac:spMk id="2" creationId="{E97471AE-4B66-407F-81CE-A1D192DE0C7B}"/>
          </ac:spMkLst>
        </pc:spChg>
        <pc:spChg chg="mod">
          <ac:chgData name="Mukāns, Eduards" userId="ee3e5570-ea1d-44ab-99cb-98fd5792dcaf" providerId="ADAL" clId="{418ED13F-430D-465B-A849-6F1A891A00C1}" dt="2021-11-24T10:47:53.258" v="4562"/>
          <ac:spMkLst>
            <pc:docMk/>
            <pc:sldMk cId="3229825673" sldId="269"/>
            <ac:spMk id="3" creationId="{ED212FDE-129A-46F7-9731-85EE1794C6AB}"/>
          </ac:spMkLst>
        </pc:spChg>
        <pc:spChg chg="mod">
          <ac:chgData name="Mukāns, Eduards" userId="ee3e5570-ea1d-44ab-99cb-98fd5792dcaf" providerId="ADAL" clId="{418ED13F-430D-465B-A849-6F1A891A00C1}" dt="2021-11-24T10:47:53.258" v="4562"/>
          <ac:spMkLst>
            <pc:docMk/>
            <pc:sldMk cId="3229825673" sldId="269"/>
            <ac:spMk id="4" creationId="{36B9BE44-E273-4B01-85F1-F004EDA392DF}"/>
          </ac:spMkLst>
        </pc:spChg>
      </pc:sldChg>
      <pc:sldChg chg="addSp delSp modSp new mod modClrScheme chgLayout">
        <pc:chgData name="Mukāns, Eduards" userId="ee3e5570-ea1d-44ab-99cb-98fd5792dcaf" providerId="ADAL" clId="{418ED13F-430D-465B-A849-6F1A891A00C1}" dt="2021-11-24T10:47:53.258" v="4562"/>
        <pc:sldMkLst>
          <pc:docMk/>
          <pc:sldMk cId="2903573748" sldId="270"/>
        </pc:sldMkLst>
        <pc:spChg chg="mod ord">
          <ac:chgData name="Mukāns, Eduards" userId="ee3e5570-ea1d-44ab-99cb-98fd5792dcaf" providerId="ADAL" clId="{418ED13F-430D-465B-A849-6F1A891A00C1}" dt="2021-11-24T10:47:53.258" v="4562"/>
          <ac:spMkLst>
            <pc:docMk/>
            <pc:sldMk cId="2903573748" sldId="270"/>
            <ac:spMk id="2" creationId="{6A7B1002-84B5-4005-A524-F4B4209F5183}"/>
          </ac:spMkLst>
        </pc:spChg>
        <pc:spChg chg="mod">
          <ac:chgData name="Mukāns, Eduards" userId="ee3e5570-ea1d-44ab-99cb-98fd5792dcaf" providerId="ADAL" clId="{418ED13F-430D-465B-A849-6F1A891A00C1}" dt="2021-11-24T10:47:53.258" v="4562"/>
          <ac:spMkLst>
            <pc:docMk/>
            <pc:sldMk cId="2903573748" sldId="270"/>
            <ac:spMk id="3" creationId="{795DD8B3-73FE-4E19-B951-39B28881B81E}"/>
          </ac:spMkLst>
        </pc:spChg>
        <pc:spChg chg="del mod ord">
          <ac:chgData name="Mukāns, Eduards" userId="ee3e5570-ea1d-44ab-99cb-98fd5792dcaf" providerId="ADAL" clId="{418ED13F-430D-465B-A849-6F1A891A00C1}" dt="2021-11-21T21:03:35.690" v="243" actId="700"/>
          <ac:spMkLst>
            <pc:docMk/>
            <pc:sldMk cId="2903573748" sldId="270"/>
            <ac:spMk id="3" creationId="{B2E7B7B1-09B9-4FB5-B367-FFA9521C7437}"/>
          </ac:spMkLst>
        </pc:spChg>
        <pc:spChg chg="add del mod ord">
          <ac:chgData name="Mukāns, Eduards" userId="ee3e5570-ea1d-44ab-99cb-98fd5792dcaf" providerId="ADAL" clId="{418ED13F-430D-465B-A849-6F1A891A00C1}" dt="2021-11-21T21:03:40.738" v="244"/>
          <ac:spMkLst>
            <pc:docMk/>
            <pc:sldMk cId="2903573748" sldId="270"/>
            <ac:spMk id="4" creationId="{8A177E87-DA39-41A8-A722-59DA5CCBA8D8}"/>
          </ac:spMkLst>
        </pc:spChg>
        <pc:spChg chg="add mod ord">
          <ac:chgData name="Mukāns, Eduards" userId="ee3e5570-ea1d-44ab-99cb-98fd5792dcaf" providerId="ADAL" clId="{418ED13F-430D-465B-A849-6F1A891A00C1}" dt="2021-11-24T10:47:53.258" v="4562"/>
          <ac:spMkLst>
            <pc:docMk/>
            <pc:sldMk cId="2903573748" sldId="270"/>
            <ac:spMk id="5" creationId="{1F19BE4A-332A-43EB-B5E2-4258A7933CBC}"/>
          </ac:spMkLst>
        </pc:spChg>
        <pc:picChg chg="add mod">
          <ac:chgData name="Mukāns, Eduards" userId="ee3e5570-ea1d-44ab-99cb-98fd5792dcaf" providerId="ADAL" clId="{418ED13F-430D-465B-A849-6F1A891A00C1}" dt="2021-11-24T10:47:53.258" v="4562"/>
          <ac:picMkLst>
            <pc:docMk/>
            <pc:sldMk cId="2903573748" sldId="270"/>
            <ac:picMk id="7" creationId="{5E1BEB8F-1351-4C82-9B4C-EAB0E965910B}"/>
          </ac:picMkLst>
        </pc:picChg>
      </pc:sldChg>
      <pc:sldChg chg="addSp delSp modSp new mod modClrScheme chgLayout">
        <pc:chgData name="Mukāns, Eduards" userId="ee3e5570-ea1d-44ab-99cb-98fd5792dcaf" providerId="ADAL" clId="{418ED13F-430D-465B-A849-6F1A891A00C1}" dt="2021-11-24T10:47:53.258" v="4562"/>
        <pc:sldMkLst>
          <pc:docMk/>
          <pc:sldMk cId="920496459" sldId="271"/>
        </pc:sldMkLst>
        <pc:spChg chg="mod">
          <ac:chgData name="Mukāns, Eduards" userId="ee3e5570-ea1d-44ab-99cb-98fd5792dcaf" providerId="ADAL" clId="{418ED13F-430D-465B-A849-6F1A891A00C1}" dt="2021-11-24T10:47:53.258" v="4562"/>
          <ac:spMkLst>
            <pc:docMk/>
            <pc:sldMk cId="920496459" sldId="271"/>
            <ac:spMk id="2" creationId="{61528848-0BDB-4126-9641-67F7B6E71EF1}"/>
          </ac:spMkLst>
        </pc:spChg>
        <pc:spChg chg="del mod ord">
          <ac:chgData name="Mukāns, Eduards" userId="ee3e5570-ea1d-44ab-99cb-98fd5792dcaf" providerId="ADAL" clId="{418ED13F-430D-465B-A849-6F1A891A00C1}" dt="2021-11-21T21:04:18.824" v="250" actId="700"/>
          <ac:spMkLst>
            <pc:docMk/>
            <pc:sldMk cId="920496459" sldId="271"/>
            <ac:spMk id="2" creationId="{6C7A99FD-D084-449F-A053-78E099423BD5}"/>
          </ac:spMkLst>
        </pc:spChg>
        <pc:spChg chg="del mod ord">
          <ac:chgData name="Mukāns, Eduards" userId="ee3e5570-ea1d-44ab-99cb-98fd5792dcaf" providerId="ADAL" clId="{418ED13F-430D-465B-A849-6F1A891A00C1}" dt="2021-11-21T21:04:18.824" v="250" actId="700"/>
          <ac:spMkLst>
            <pc:docMk/>
            <pc:sldMk cId="920496459" sldId="271"/>
            <ac:spMk id="3" creationId="{68E37674-17D3-4CE2-96A2-DE6BA4FB7BC3}"/>
          </ac:spMkLst>
        </pc:spChg>
        <pc:spChg chg="del">
          <ac:chgData name="Mukāns, Eduards" userId="ee3e5570-ea1d-44ab-99cb-98fd5792dcaf" providerId="ADAL" clId="{418ED13F-430D-465B-A849-6F1A891A00C1}" dt="2021-11-21T21:04:18.824" v="250" actId="700"/>
          <ac:spMkLst>
            <pc:docMk/>
            <pc:sldMk cId="920496459" sldId="271"/>
            <ac:spMk id="4" creationId="{DD75428C-39EB-46E7-8707-638CA1E1A20A}"/>
          </ac:spMkLst>
        </pc:spChg>
        <pc:spChg chg="add mod ord">
          <ac:chgData name="Mukāns, Eduards" userId="ee3e5570-ea1d-44ab-99cb-98fd5792dcaf" providerId="ADAL" clId="{418ED13F-430D-465B-A849-6F1A891A00C1}" dt="2021-11-24T10:47:53.258" v="4562"/>
          <ac:spMkLst>
            <pc:docMk/>
            <pc:sldMk cId="920496459" sldId="271"/>
            <ac:spMk id="5" creationId="{B415828B-8DE2-462C-BE58-CD86CDB53476}"/>
          </ac:spMkLst>
        </pc:spChg>
        <pc:spChg chg="add mod ord">
          <ac:chgData name="Mukāns, Eduards" userId="ee3e5570-ea1d-44ab-99cb-98fd5792dcaf" providerId="ADAL" clId="{418ED13F-430D-465B-A849-6F1A891A00C1}" dt="2021-11-24T10:47:53.258" v="4562"/>
          <ac:spMkLst>
            <pc:docMk/>
            <pc:sldMk cId="920496459" sldId="271"/>
            <ac:spMk id="6" creationId="{DC8165DE-6CD1-455E-9931-092D4A1AD315}"/>
          </ac:spMkLst>
        </pc:spChg>
      </pc:sldChg>
      <pc:sldChg chg="modSp new mod">
        <pc:chgData name="Mukāns, Eduards" userId="ee3e5570-ea1d-44ab-99cb-98fd5792dcaf" providerId="ADAL" clId="{418ED13F-430D-465B-A849-6F1A891A00C1}" dt="2021-11-24T10:47:53.258" v="4562"/>
        <pc:sldMkLst>
          <pc:docMk/>
          <pc:sldMk cId="3736033329" sldId="272"/>
        </pc:sldMkLst>
        <pc:spChg chg="mod">
          <ac:chgData name="Mukāns, Eduards" userId="ee3e5570-ea1d-44ab-99cb-98fd5792dcaf" providerId="ADAL" clId="{418ED13F-430D-465B-A849-6F1A891A00C1}" dt="2021-11-24T10:47:53.258" v="4562"/>
          <ac:spMkLst>
            <pc:docMk/>
            <pc:sldMk cId="3736033329" sldId="272"/>
            <ac:spMk id="2" creationId="{C3FEE1FC-6FA0-4AC0-A740-E06316D60C55}"/>
          </ac:spMkLst>
        </pc:spChg>
        <pc:spChg chg="mod">
          <ac:chgData name="Mukāns, Eduards" userId="ee3e5570-ea1d-44ab-99cb-98fd5792dcaf" providerId="ADAL" clId="{418ED13F-430D-465B-A849-6F1A891A00C1}" dt="2021-11-24T10:47:53.258" v="4562"/>
          <ac:spMkLst>
            <pc:docMk/>
            <pc:sldMk cId="3736033329" sldId="272"/>
            <ac:spMk id="3" creationId="{DA60587A-45C2-4A43-B847-FF34E4C7E619}"/>
          </ac:spMkLst>
        </pc:spChg>
        <pc:spChg chg="mod">
          <ac:chgData name="Mukāns, Eduards" userId="ee3e5570-ea1d-44ab-99cb-98fd5792dcaf" providerId="ADAL" clId="{418ED13F-430D-465B-A849-6F1A891A00C1}" dt="2021-11-24T10:47:53.258" v="4562"/>
          <ac:spMkLst>
            <pc:docMk/>
            <pc:sldMk cId="3736033329" sldId="272"/>
            <ac:spMk id="4" creationId="{95FC44B4-CB6B-4EED-BB9A-5196B0CEB268}"/>
          </ac:spMkLst>
        </pc:spChg>
      </pc:sldChg>
      <pc:sldChg chg="addSp delSp modSp new mod modClrScheme chgLayout">
        <pc:chgData name="Mukāns, Eduards" userId="ee3e5570-ea1d-44ab-99cb-98fd5792dcaf" providerId="ADAL" clId="{418ED13F-430D-465B-A849-6F1A891A00C1}" dt="2021-11-24T10:47:53.258" v="4562"/>
        <pc:sldMkLst>
          <pc:docMk/>
          <pc:sldMk cId="1512562940" sldId="273"/>
        </pc:sldMkLst>
        <pc:spChg chg="mod ord">
          <ac:chgData name="Mukāns, Eduards" userId="ee3e5570-ea1d-44ab-99cb-98fd5792dcaf" providerId="ADAL" clId="{418ED13F-430D-465B-A849-6F1A891A00C1}" dt="2021-11-24T10:47:53.258" v="4562"/>
          <ac:spMkLst>
            <pc:docMk/>
            <pc:sldMk cId="1512562940" sldId="273"/>
            <ac:spMk id="2" creationId="{CF279425-7ECD-4819-AF11-007A7E3B96B8}"/>
          </ac:spMkLst>
        </pc:spChg>
        <pc:spChg chg="mod">
          <ac:chgData name="Mukāns, Eduards" userId="ee3e5570-ea1d-44ab-99cb-98fd5792dcaf" providerId="ADAL" clId="{418ED13F-430D-465B-A849-6F1A891A00C1}" dt="2021-11-24T10:47:53.258" v="4562"/>
          <ac:spMkLst>
            <pc:docMk/>
            <pc:sldMk cId="1512562940" sldId="273"/>
            <ac:spMk id="3" creationId="{5E020758-9343-4D0A-8874-FF35259B5E7B}"/>
          </ac:spMkLst>
        </pc:spChg>
        <pc:spChg chg="del mod ord">
          <ac:chgData name="Mukāns, Eduards" userId="ee3e5570-ea1d-44ab-99cb-98fd5792dcaf" providerId="ADAL" clId="{418ED13F-430D-465B-A849-6F1A891A00C1}" dt="2021-11-21T21:08:00.330" v="309" actId="700"/>
          <ac:spMkLst>
            <pc:docMk/>
            <pc:sldMk cId="1512562940" sldId="273"/>
            <ac:spMk id="3" creationId="{A3E422DE-4FD8-49AE-8EF5-06FD2E768E6B}"/>
          </ac:spMkLst>
        </pc:spChg>
        <pc:spChg chg="add del mod ord">
          <ac:chgData name="Mukāns, Eduards" userId="ee3e5570-ea1d-44ab-99cb-98fd5792dcaf" providerId="ADAL" clId="{418ED13F-430D-465B-A849-6F1A891A00C1}" dt="2021-11-21T21:08:03.427" v="310"/>
          <ac:spMkLst>
            <pc:docMk/>
            <pc:sldMk cId="1512562940" sldId="273"/>
            <ac:spMk id="4" creationId="{2FDCBC11-6ACC-4F41-AAF7-C09B1FAD00CD}"/>
          </ac:spMkLst>
        </pc:spChg>
        <pc:spChg chg="add mod ord">
          <ac:chgData name="Mukāns, Eduards" userId="ee3e5570-ea1d-44ab-99cb-98fd5792dcaf" providerId="ADAL" clId="{418ED13F-430D-465B-A849-6F1A891A00C1}" dt="2021-11-24T10:47:53.258" v="4562"/>
          <ac:spMkLst>
            <pc:docMk/>
            <pc:sldMk cId="1512562940" sldId="273"/>
            <ac:spMk id="5" creationId="{5FBDE9F1-51AE-4A61-99AC-A7A827347ABA}"/>
          </ac:spMkLst>
        </pc:spChg>
        <pc:picChg chg="add mod">
          <ac:chgData name="Mukāns, Eduards" userId="ee3e5570-ea1d-44ab-99cb-98fd5792dcaf" providerId="ADAL" clId="{418ED13F-430D-465B-A849-6F1A891A00C1}" dt="2021-11-24T10:47:53.258" v="4562"/>
          <ac:picMkLst>
            <pc:docMk/>
            <pc:sldMk cId="1512562940" sldId="273"/>
            <ac:picMk id="7" creationId="{55D47FC9-C576-47DC-9138-6A0D84763C8B}"/>
          </ac:picMkLst>
        </pc:picChg>
      </pc:sldChg>
      <pc:sldChg chg="addSp delSp modSp new mod">
        <pc:chgData name="Mukāns, Eduards" userId="ee3e5570-ea1d-44ab-99cb-98fd5792dcaf" providerId="ADAL" clId="{418ED13F-430D-465B-A849-6F1A891A00C1}" dt="2021-11-24T10:47:53.258" v="4562"/>
        <pc:sldMkLst>
          <pc:docMk/>
          <pc:sldMk cId="3085727453" sldId="274"/>
        </pc:sldMkLst>
        <pc:spChg chg="mod">
          <ac:chgData name="Mukāns, Eduards" userId="ee3e5570-ea1d-44ab-99cb-98fd5792dcaf" providerId="ADAL" clId="{418ED13F-430D-465B-A849-6F1A891A00C1}" dt="2021-11-24T10:47:53.258" v="4562"/>
          <ac:spMkLst>
            <pc:docMk/>
            <pc:sldMk cId="3085727453" sldId="274"/>
            <ac:spMk id="2" creationId="{C76D7471-6442-4181-8D85-EDC8D9B1EE1C}"/>
          </ac:spMkLst>
        </pc:spChg>
        <pc:spChg chg="mod">
          <ac:chgData name="Mukāns, Eduards" userId="ee3e5570-ea1d-44ab-99cb-98fd5792dcaf" providerId="ADAL" clId="{418ED13F-430D-465B-A849-6F1A891A00C1}" dt="2021-11-24T10:47:53.258" v="4562"/>
          <ac:spMkLst>
            <pc:docMk/>
            <pc:sldMk cId="3085727453" sldId="274"/>
            <ac:spMk id="3" creationId="{345C0237-B818-49BC-A272-10EF78EB1943}"/>
          </ac:spMkLst>
        </pc:spChg>
        <pc:spChg chg="del">
          <ac:chgData name="Mukāns, Eduards" userId="ee3e5570-ea1d-44ab-99cb-98fd5792dcaf" providerId="ADAL" clId="{418ED13F-430D-465B-A849-6F1A891A00C1}" dt="2021-11-21T21:08:35.560" v="319"/>
          <ac:spMkLst>
            <pc:docMk/>
            <pc:sldMk cId="3085727453" sldId="274"/>
            <ac:spMk id="3" creationId="{99E8DF2A-EF81-46BE-BEF5-FCE15103990D}"/>
          </ac:spMkLst>
        </pc:spChg>
        <pc:spChg chg="mod">
          <ac:chgData name="Mukāns, Eduards" userId="ee3e5570-ea1d-44ab-99cb-98fd5792dcaf" providerId="ADAL" clId="{418ED13F-430D-465B-A849-6F1A891A00C1}" dt="2021-11-24T10:47:53.258" v="4562"/>
          <ac:spMkLst>
            <pc:docMk/>
            <pc:sldMk cId="3085727453" sldId="274"/>
            <ac:spMk id="4" creationId="{276780A5-D846-4D72-A5D5-01E124340A44}"/>
          </ac:spMkLst>
        </pc:spChg>
        <pc:picChg chg="add mod">
          <ac:chgData name="Mukāns, Eduards" userId="ee3e5570-ea1d-44ab-99cb-98fd5792dcaf" providerId="ADAL" clId="{418ED13F-430D-465B-A849-6F1A891A00C1}" dt="2021-11-24T10:47:53.258" v="4562"/>
          <ac:picMkLst>
            <pc:docMk/>
            <pc:sldMk cId="3085727453" sldId="274"/>
            <ac:picMk id="6" creationId="{96A54255-C384-4A03-AAB9-AB1E5E4B8A64}"/>
          </ac:picMkLst>
        </pc:picChg>
      </pc:sldChg>
      <pc:sldChg chg="addSp delSp modSp new mod modClrScheme chgLayout">
        <pc:chgData name="Mukāns, Eduards" userId="ee3e5570-ea1d-44ab-99cb-98fd5792dcaf" providerId="ADAL" clId="{418ED13F-430D-465B-A849-6F1A891A00C1}" dt="2021-11-24T10:47:53.258" v="4562"/>
        <pc:sldMkLst>
          <pc:docMk/>
          <pc:sldMk cId="3805305611" sldId="275"/>
        </pc:sldMkLst>
        <pc:spChg chg="del mod ord">
          <ac:chgData name="Mukāns, Eduards" userId="ee3e5570-ea1d-44ab-99cb-98fd5792dcaf" providerId="ADAL" clId="{418ED13F-430D-465B-A849-6F1A891A00C1}" dt="2021-11-21T21:10:46.473" v="340" actId="700"/>
          <ac:spMkLst>
            <pc:docMk/>
            <pc:sldMk cId="3805305611" sldId="275"/>
            <ac:spMk id="2" creationId="{31520C7C-7B33-4816-A90E-0F83A1A0B992}"/>
          </ac:spMkLst>
        </pc:spChg>
        <pc:spChg chg="mod">
          <ac:chgData name="Mukāns, Eduards" userId="ee3e5570-ea1d-44ab-99cb-98fd5792dcaf" providerId="ADAL" clId="{418ED13F-430D-465B-A849-6F1A891A00C1}" dt="2021-11-24T10:47:53.258" v="4562"/>
          <ac:spMkLst>
            <pc:docMk/>
            <pc:sldMk cId="3805305611" sldId="275"/>
            <ac:spMk id="2" creationId="{4D5F1D5F-7088-4960-A14A-0FBAC735253A}"/>
          </ac:spMkLst>
        </pc:spChg>
        <pc:spChg chg="del mod ord">
          <ac:chgData name="Mukāns, Eduards" userId="ee3e5570-ea1d-44ab-99cb-98fd5792dcaf" providerId="ADAL" clId="{418ED13F-430D-465B-A849-6F1A891A00C1}" dt="2021-11-21T21:10:46.473" v="340" actId="700"/>
          <ac:spMkLst>
            <pc:docMk/>
            <pc:sldMk cId="3805305611" sldId="275"/>
            <ac:spMk id="3" creationId="{0BC2227F-160F-460F-9FB1-06EDD6B41187}"/>
          </ac:spMkLst>
        </pc:spChg>
        <pc:spChg chg="add mod ord">
          <ac:chgData name="Mukāns, Eduards" userId="ee3e5570-ea1d-44ab-99cb-98fd5792dcaf" providerId="ADAL" clId="{418ED13F-430D-465B-A849-6F1A891A00C1}" dt="2021-11-24T10:47:53.258" v="4562"/>
          <ac:spMkLst>
            <pc:docMk/>
            <pc:sldMk cId="3805305611" sldId="275"/>
            <ac:spMk id="4" creationId="{2B297BAC-9CDF-46FD-902A-4881581E90B4}"/>
          </ac:spMkLst>
        </pc:spChg>
        <pc:spChg chg="add mod ord">
          <ac:chgData name="Mukāns, Eduards" userId="ee3e5570-ea1d-44ab-99cb-98fd5792dcaf" providerId="ADAL" clId="{418ED13F-430D-465B-A849-6F1A891A00C1}" dt="2021-11-24T10:47:53.258" v="4562"/>
          <ac:spMkLst>
            <pc:docMk/>
            <pc:sldMk cId="3805305611" sldId="275"/>
            <ac:spMk id="5" creationId="{408E5622-6FC8-42C7-BFC1-C358B098828D}"/>
          </ac:spMkLst>
        </pc:spChg>
      </pc:sldChg>
      <pc:sldChg chg="modSp new mod">
        <pc:chgData name="Mukāns, Eduards" userId="ee3e5570-ea1d-44ab-99cb-98fd5792dcaf" providerId="ADAL" clId="{418ED13F-430D-465B-A849-6F1A891A00C1}" dt="2021-11-24T10:47:53.258" v="4562"/>
        <pc:sldMkLst>
          <pc:docMk/>
          <pc:sldMk cId="3276303463" sldId="276"/>
        </pc:sldMkLst>
        <pc:spChg chg="mod">
          <ac:chgData name="Mukāns, Eduards" userId="ee3e5570-ea1d-44ab-99cb-98fd5792dcaf" providerId="ADAL" clId="{418ED13F-430D-465B-A849-6F1A891A00C1}" dt="2021-11-24T10:47:53.258" v="4562"/>
          <ac:spMkLst>
            <pc:docMk/>
            <pc:sldMk cId="3276303463" sldId="276"/>
            <ac:spMk id="2" creationId="{292E8182-504B-4C8F-AB64-99AA2FF60752}"/>
          </ac:spMkLst>
        </pc:spChg>
        <pc:spChg chg="mod">
          <ac:chgData name="Mukāns, Eduards" userId="ee3e5570-ea1d-44ab-99cb-98fd5792dcaf" providerId="ADAL" clId="{418ED13F-430D-465B-A849-6F1A891A00C1}" dt="2021-11-24T10:47:53.258" v="4562"/>
          <ac:spMkLst>
            <pc:docMk/>
            <pc:sldMk cId="3276303463" sldId="276"/>
            <ac:spMk id="3" creationId="{67CE4413-BECE-4486-BF35-AC61AAF3442D}"/>
          </ac:spMkLst>
        </pc:spChg>
        <pc:spChg chg="mod">
          <ac:chgData name="Mukāns, Eduards" userId="ee3e5570-ea1d-44ab-99cb-98fd5792dcaf" providerId="ADAL" clId="{418ED13F-430D-465B-A849-6F1A891A00C1}" dt="2021-11-24T10:47:53.258" v="4562"/>
          <ac:spMkLst>
            <pc:docMk/>
            <pc:sldMk cId="3276303463" sldId="276"/>
            <ac:spMk id="4" creationId="{785AE875-B842-4073-BF2E-98FAAEC9A3B1}"/>
          </ac:spMkLst>
        </pc:spChg>
      </pc:sldChg>
      <pc:sldChg chg="modSp new mod">
        <pc:chgData name="Mukāns, Eduards" userId="ee3e5570-ea1d-44ab-99cb-98fd5792dcaf" providerId="ADAL" clId="{418ED13F-430D-465B-A849-6F1A891A00C1}" dt="2021-11-24T10:47:53.258" v="4562"/>
        <pc:sldMkLst>
          <pc:docMk/>
          <pc:sldMk cId="1946307135" sldId="277"/>
        </pc:sldMkLst>
        <pc:spChg chg="mod">
          <ac:chgData name="Mukāns, Eduards" userId="ee3e5570-ea1d-44ab-99cb-98fd5792dcaf" providerId="ADAL" clId="{418ED13F-430D-465B-A849-6F1A891A00C1}" dt="2021-11-24T10:47:53.258" v="4562"/>
          <ac:spMkLst>
            <pc:docMk/>
            <pc:sldMk cId="1946307135" sldId="277"/>
            <ac:spMk id="2" creationId="{1AE79A48-7F8E-46CE-AFFE-DF4B5E238623}"/>
          </ac:spMkLst>
        </pc:spChg>
        <pc:spChg chg="mod">
          <ac:chgData name="Mukāns, Eduards" userId="ee3e5570-ea1d-44ab-99cb-98fd5792dcaf" providerId="ADAL" clId="{418ED13F-430D-465B-A849-6F1A891A00C1}" dt="2021-11-24T10:47:53.258" v="4562"/>
          <ac:spMkLst>
            <pc:docMk/>
            <pc:sldMk cId="1946307135" sldId="277"/>
            <ac:spMk id="3" creationId="{6D71FD85-3433-4E3D-A105-EB97AF40CBF4}"/>
          </ac:spMkLst>
        </pc:spChg>
        <pc:spChg chg="mod">
          <ac:chgData name="Mukāns, Eduards" userId="ee3e5570-ea1d-44ab-99cb-98fd5792dcaf" providerId="ADAL" clId="{418ED13F-430D-465B-A849-6F1A891A00C1}" dt="2021-11-24T10:47:53.258" v="4562"/>
          <ac:spMkLst>
            <pc:docMk/>
            <pc:sldMk cId="1946307135" sldId="277"/>
            <ac:spMk id="4" creationId="{B5ABA00F-F366-4644-B4E7-0AABAB001333}"/>
          </ac:spMkLst>
        </pc:spChg>
      </pc:sldChg>
      <pc:sldChg chg="addSp delSp modSp new mod modClrScheme chgLayout">
        <pc:chgData name="Mukāns, Eduards" userId="ee3e5570-ea1d-44ab-99cb-98fd5792dcaf" providerId="ADAL" clId="{418ED13F-430D-465B-A849-6F1A891A00C1}" dt="2021-11-24T10:47:53.258" v="4562"/>
        <pc:sldMkLst>
          <pc:docMk/>
          <pc:sldMk cId="2129467477" sldId="278"/>
        </pc:sldMkLst>
        <pc:spChg chg="mod ord">
          <ac:chgData name="Mukāns, Eduards" userId="ee3e5570-ea1d-44ab-99cb-98fd5792dcaf" providerId="ADAL" clId="{418ED13F-430D-465B-A849-6F1A891A00C1}" dt="2021-11-24T10:47:53.258" v="4562"/>
          <ac:spMkLst>
            <pc:docMk/>
            <pc:sldMk cId="2129467477" sldId="278"/>
            <ac:spMk id="2" creationId="{9D24D37A-EA68-41FB-9308-CC99C84EC8ED}"/>
          </ac:spMkLst>
        </pc:spChg>
        <pc:spChg chg="mod">
          <ac:chgData name="Mukāns, Eduards" userId="ee3e5570-ea1d-44ab-99cb-98fd5792dcaf" providerId="ADAL" clId="{418ED13F-430D-465B-A849-6F1A891A00C1}" dt="2021-11-24T10:47:53.258" v="4562"/>
          <ac:spMkLst>
            <pc:docMk/>
            <pc:sldMk cId="2129467477" sldId="278"/>
            <ac:spMk id="3" creationId="{597A9C42-BCEC-4414-8C99-2C5A34FC121F}"/>
          </ac:spMkLst>
        </pc:spChg>
        <pc:spChg chg="del mod ord">
          <ac:chgData name="Mukāns, Eduards" userId="ee3e5570-ea1d-44ab-99cb-98fd5792dcaf" providerId="ADAL" clId="{418ED13F-430D-465B-A849-6F1A891A00C1}" dt="2021-11-21T21:25:51.641" v="523"/>
          <ac:spMkLst>
            <pc:docMk/>
            <pc:sldMk cId="2129467477" sldId="278"/>
            <ac:spMk id="3" creationId="{EDEACD3C-6864-489D-8207-7E3FD383FDE9}"/>
          </ac:spMkLst>
        </pc:spChg>
        <pc:spChg chg="add mod ord">
          <ac:chgData name="Mukāns, Eduards" userId="ee3e5570-ea1d-44ab-99cb-98fd5792dcaf" providerId="ADAL" clId="{418ED13F-430D-465B-A849-6F1A891A00C1}" dt="2021-11-24T10:47:53.258" v="4562"/>
          <ac:spMkLst>
            <pc:docMk/>
            <pc:sldMk cId="2129467477" sldId="278"/>
            <ac:spMk id="4" creationId="{76D8ED25-8F16-4228-A850-FC7687BAEAE0}"/>
          </ac:spMkLst>
        </pc:spChg>
        <pc:picChg chg="add mod">
          <ac:chgData name="Mukāns, Eduards" userId="ee3e5570-ea1d-44ab-99cb-98fd5792dcaf" providerId="ADAL" clId="{418ED13F-430D-465B-A849-6F1A891A00C1}" dt="2021-11-24T10:47:53.258" v="4562"/>
          <ac:picMkLst>
            <pc:docMk/>
            <pc:sldMk cId="2129467477" sldId="278"/>
            <ac:picMk id="6" creationId="{A759694D-99DE-46C7-B783-93C55F3F2E59}"/>
          </ac:picMkLst>
        </pc:picChg>
      </pc:sldChg>
      <pc:sldChg chg="modSp new mod">
        <pc:chgData name="Mukāns, Eduards" userId="ee3e5570-ea1d-44ab-99cb-98fd5792dcaf" providerId="ADAL" clId="{418ED13F-430D-465B-A849-6F1A891A00C1}" dt="2021-11-24T10:47:53.258" v="4562"/>
        <pc:sldMkLst>
          <pc:docMk/>
          <pc:sldMk cId="1109517114" sldId="279"/>
        </pc:sldMkLst>
        <pc:spChg chg="mod">
          <ac:chgData name="Mukāns, Eduards" userId="ee3e5570-ea1d-44ab-99cb-98fd5792dcaf" providerId="ADAL" clId="{418ED13F-430D-465B-A849-6F1A891A00C1}" dt="2021-11-24T10:47:53.258" v="4562"/>
          <ac:spMkLst>
            <pc:docMk/>
            <pc:sldMk cId="1109517114" sldId="279"/>
            <ac:spMk id="2" creationId="{1C87816D-7738-4073-AF19-B8D3F3078AC9}"/>
          </ac:spMkLst>
        </pc:spChg>
        <pc:spChg chg="mod">
          <ac:chgData name="Mukāns, Eduards" userId="ee3e5570-ea1d-44ab-99cb-98fd5792dcaf" providerId="ADAL" clId="{418ED13F-430D-465B-A849-6F1A891A00C1}" dt="2021-11-24T10:47:53.258" v="4562"/>
          <ac:spMkLst>
            <pc:docMk/>
            <pc:sldMk cId="1109517114" sldId="279"/>
            <ac:spMk id="3" creationId="{5E958C02-8BA5-4CB3-80CB-8110833C137A}"/>
          </ac:spMkLst>
        </pc:spChg>
        <pc:spChg chg="mod">
          <ac:chgData name="Mukāns, Eduards" userId="ee3e5570-ea1d-44ab-99cb-98fd5792dcaf" providerId="ADAL" clId="{418ED13F-430D-465B-A849-6F1A891A00C1}" dt="2021-11-24T10:47:53.258" v="4562"/>
          <ac:spMkLst>
            <pc:docMk/>
            <pc:sldMk cId="1109517114" sldId="279"/>
            <ac:spMk id="4" creationId="{074FE497-B462-4B10-B04A-7EE42402C6E4}"/>
          </ac:spMkLst>
        </pc:spChg>
      </pc:sldChg>
      <pc:sldChg chg="addSp modSp new mod">
        <pc:chgData name="Mukāns, Eduards" userId="ee3e5570-ea1d-44ab-99cb-98fd5792dcaf" providerId="ADAL" clId="{418ED13F-430D-465B-A849-6F1A891A00C1}" dt="2021-11-24T10:47:53.258" v="4562"/>
        <pc:sldMkLst>
          <pc:docMk/>
          <pc:sldMk cId="283748257" sldId="280"/>
        </pc:sldMkLst>
        <pc:spChg chg="mod">
          <ac:chgData name="Mukāns, Eduards" userId="ee3e5570-ea1d-44ab-99cb-98fd5792dcaf" providerId="ADAL" clId="{418ED13F-430D-465B-A849-6F1A891A00C1}" dt="2021-11-24T10:47:53.258" v="4562"/>
          <ac:spMkLst>
            <pc:docMk/>
            <pc:sldMk cId="283748257" sldId="280"/>
            <ac:spMk id="2" creationId="{E720BBE6-36A6-4764-9EB2-2D7B58702E23}"/>
          </ac:spMkLst>
        </pc:spChg>
        <pc:spChg chg="mod">
          <ac:chgData name="Mukāns, Eduards" userId="ee3e5570-ea1d-44ab-99cb-98fd5792dcaf" providerId="ADAL" clId="{418ED13F-430D-465B-A849-6F1A891A00C1}" dt="2021-11-24T10:47:53.258" v="4562"/>
          <ac:spMkLst>
            <pc:docMk/>
            <pc:sldMk cId="283748257" sldId="280"/>
            <ac:spMk id="3" creationId="{9ADBA529-3715-4C6F-A3C0-CE2C15A9B979}"/>
          </ac:spMkLst>
        </pc:spChg>
        <pc:spChg chg="mod">
          <ac:chgData name="Mukāns, Eduards" userId="ee3e5570-ea1d-44ab-99cb-98fd5792dcaf" providerId="ADAL" clId="{418ED13F-430D-465B-A849-6F1A891A00C1}" dt="2021-11-24T10:47:53.258" v="4562"/>
          <ac:spMkLst>
            <pc:docMk/>
            <pc:sldMk cId="283748257" sldId="280"/>
            <ac:spMk id="4" creationId="{222D09D3-1530-4664-83B7-DC44C228345A}"/>
          </ac:spMkLst>
        </pc:spChg>
        <pc:picChg chg="add mod">
          <ac:chgData name="Mukāns, Eduards" userId="ee3e5570-ea1d-44ab-99cb-98fd5792dcaf" providerId="ADAL" clId="{418ED13F-430D-465B-A849-6F1A891A00C1}" dt="2021-11-21T21:27:06.864" v="590" actId="1076"/>
          <ac:picMkLst>
            <pc:docMk/>
            <pc:sldMk cId="283748257" sldId="280"/>
            <ac:picMk id="5" creationId="{972CB58F-BEBE-4BD6-947B-A3466EC48894}"/>
          </ac:picMkLst>
        </pc:picChg>
      </pc:sldChg>
      <pc:sldChg chg="addSp delSp modSp new mod">
        <pc:chgData name="Mukāns, Eduards" userId="ee3e5570-ea1d-44ab-99cb-98fd5792dcaf" providerId="ADAL" clId="{418ED13F-430D-465B-A849-6F1A891A00C1}" dt="2021-11-24T10:47:53.258" v="4562"/>
        <pc:sldMkLst>
          <pc:docMk/>
          <pc:sldMk cId="4074092789" sldId="281"/>
        </pc:sldMkLst>
        <pc:spChg chg="mod">
          <ac:chgData name="Mukāns, Eduards" userId="ee3e5570-ea1d-44ab-99cb-98fd5792dcaf" providerId="ADAL" clId="{418ED13F-430D-465B-A849-6F1A891A00C1}" dt="2021-11-24T10:47:53.258" v="4562"/>
          <ac:spMkLst>
            <pc:docMk/>
            <pc:sldMk cId="4074092789" sldId="281"/>
            <ac:spMk id="2" creationId="{A5D241E1-A733-4D33-8FAF-97DDDD69E298}"/>
          </ac:spMkLst>
        </pc:spChg>
        <pc:spChg chg="del">
          <ac:chgData name="Mukāns, Eduards" userId="ee3e5570-ea1d-44ab-99cb-98fd5792dcaf" providerId="ADAL" clId="{418ED13F-430D-465B-A849-6F1A891A00C1}" dt="2021-11-21T21:28:25.918" v="633"/>
          <ac:spMkLst>
            <pc:docMk/>
            <pc:sldMk cId="4074092789" sldId="281"/>
            <ac:spMk id="3" creationId="{44FA6A83-3AE0-4C75-B0B3-980673FA7B65}"/>
          </ac:spMkLst>
        </pc:spChg>
        <pc:spChg chg="mod">
          <ac:chgData name="Mukāns, Eduards" userId="ee3e5570-ea1d-44ab-99cb-98fd5792dcaf" providerId="ADAL" clId="{418ED13F-430D-465B-A849-6F1A891A00C1}" dt="2021-11-24T10:47:53.258" v="4562"/>
          <ac:spMkLst>
            <pc:docMk/>
            <pc:sldMk cId="4074092789" sldId="281"/>
            <ac:spMk id="3" creationId="{9643B9FB-D6C8-40CA-B138-25938017CA0C}"/>
          </ac:spMkLst>
        </pc:spChg>
        <pc:spChg chg="mod">
          <ac:chgData name="Mukāns, Eduards" userId="ee3e5570-ea1d-44ab-99cb-98fd5792dcaf" providerId="ADAL" clId="{418ED13F-430D-465B-A849-6F1A891A00C1}" dt="2021-11-24T10:47:53.258" v="4562"/>
          <ac:spMkLst>
            <pc:docMk/>
            <pc:sldMk cId="4074092789" sldId="281"/>
            <ac:spMk id="4" creationId="{FA4449BF-B5D8-4BCC-A744-F7B39A3ED0F8}"/>
          </ac:spMkLst>
        </pc:spChg>
        <pc:picChg chg="add mod">
          <ac:chgData name="Mukāns, Eduards" userId="ee3e5570-ea1d-44ab-99cb-98fd5792dcaf" providerId="ADAL" clId="{418ED13F-430D-465B-A849-6F1A891A00C1}" dt="2021-11-24T10:47:53.258" v="4562"/>
          <ac:picMkLst>
            <pc:docMk/>
            <pc:sldMk cId="4074092789" sldId="281"/>
            <ac:picMk id="6" creationId="{4577E579-009A-4FDF-8329-9BFEE7B81C53}"/>
          </ac:picMkLst>
        </pc:picChg>
      </pc:sldChg>
      <pc:sldChg chg="addSp delSp modSp new mod">
        <pc:chgData name="Mukāns, Eduards" userId="ee3e5570-ea1d-44ab-99cb-98fd5792dcaf" providerId="ADAL" clId="{418ED13F-430D-465B-A849-6F1A891A00C1}" dt="2021-11-24T11:50:31.512" v="4673" actId="14100"/>
        <pc:sldMkLst>
          <pc:docMk/>
          <pc:sldMk cId="3386228821" sldId="282"/>
        </pc:sldMkLst>
        <pc:spChg chg="mod">
          <ac:chgData name="Mukāns, Eduards" userId="ee3e5570-ea1d-44ab-99cb-98fd5792dcaf" providerId="ADAL" clId="{418ED13F-430D-465B-A849-6F1A891A00C1}" dt="2021-11-24T10:47:53.258" v="4562"/>
          <ac:spMkLst>
            <pc:docMk/>
            <pc:sldMk cId="3386228821" sldId="282"/>
            <ac:spMk id="2" creationId="{9B96F99C-C463-4C44-99F9-FD4EF82C09F3}"/>
          </ac:spMkLst>
        </pc:spChg>
        <pc:spChg chg="del">
          <ac:chgData name="Mukāns, Eduards" userId="ee3e5570-ea1d-44ab-99cb-98fd5792dcaf" providerId="ADAL" clId="{418ED13F-430D-465B-A849-6F1A891A00C1}" dt="2021-11-21T21:29:53.019" v="701"/>
          <ac:spMkLst>
            <pc:docMk/>
            <pc:sldMk cId="3386228821" sldId="282"/>
            <ac:spMk id="3" creationId="{087BEE1B-463E-49A8-A050-C9DBCBA55D46}"/>
          </ac:spMkLst>
        </pc:spChg>
        <pc:spChg chg="mod">
          <ac:chgData name="Mukāns, Eduards" userId="ee3e5570-ea1d-44ab-99cb-98fd5792dcaf" providerId="ADAL" clId="{418ED13F-430D-465B-A849-6F1A891A00C1}" dt="2021-11-24T10:47:53.258" v="4562"/>
          <ac:spMkLst>
            <pc:docMk/>
            <pc:sldMk cId="3386228821" sldId="282"/>
            <ac:spMk id="3" creationId="{90A100EB-777C-4017-9A71-95C7403D54D4}"/>
          </ac:spMkLst>
        </pc:spChg>
        <pc:spChg chg="mod">
          <ac:chgData name="Mukāns, Eduards" userId="ee3e5570-ea1d-44ab-99cb-98fd5792dcaf" providerId="ADAL" clId="{418ED13F-430D-465B-A849-6F1A891A00C1}" dt="2021-11-24T10:47:53.258" v="4562"/>
          <ac:spMkLst>
            <pc:docMk/>
            <pc:sldMk cId="3386228821" sldId="282"/>
            <ac:spMk id="4" creationId="{351DF1D2-1FA1-4072-A463-18C815828359}"/>
          </ac:spMkLst>
        </pc:spChg>
        <pc:picChg chg="add mod">
          <ac:chgData name="Mukāns, Eduards" userId="ee3e5570-ea1d-44ab-99cb-98fd5792dcaf" providerId="ADAL" clId="{418ED13F-430D-465B-A849-6F1A891A00C1}" dt="2021-11-24T10:47:53.258" v="4562"/>
          <ac:picMkLst>
            <pc:docMk/>
            <pc:sldMk cId="3386228821" sldId="282"/>
            <ac:picMk id="6" creationId="{A94CCE33-2D5B-4DBF-BD23-8076A1362B17}"/>
          </ac:picMkLst>
        </pc:picChg>
        <pc:picChg chg="add mod">
          <ac:chgData name="Mukāns, Eduards" userId="ee3e5570-ea1d-44ab-99cb-98fd5792dcaf" providerId="ADAL" clId="{418ED13F-430D-465B-A849-6F1A891A00C1}" dt="2021-11-24T11:50:31.512" v="4673" actId="14100"/>
          <ac:picMkLst>
            <pc:docMk/>
            <pc:sldMk cId="3386228821" sldId="282"/>
            <ac:picMk id="8" creationId="{F732AEFC-C9CF-49B9-A8C4-8E5D57FBB6B4}"/>
          </ac:picMkLst>
        </pc:picChg>
      </pc:sldChg>
      <pc:sldChg chg="addSp delSp modSp new mod modClrScheme chgLayout">
        <pc:chgData name="Mukāns, Eduards" userId="ee3e5570-ea1d-44ab-99cb-98fd5792dcaf" providerId="ADAL" clId="{418ED13F-430D-465B-A849-6F1A891A00C1}" dt="2021-11-24T10:47:53.258" v="4562"/>
        <pc:sldMkLst>
          <pc:docMk/>
          <pc:sldMk cId="3557702178" sldId="283"/>
        </pc:sldMkLst>
        <pc:spChg chg="del mod ord">
          <ac:chgData name="Mukāns, Eduards" userId="ee3e5570-ea1d-44ab-99cb-98fd5792dcaf" providerId="ADAL" clId="{418ED13F-430D-465B-A849-6F1A891A00C1}" dt="2021-11-21T21:33:57.998" v="812" actId="700"/>
          <ac:spMkLst>
            <pc:docMk/>
            <pc:sldMk cId="3557702178" sldId="283"/>
            <ac:spMk id="2" creationId="{3FF2080B-7021-40B3-9E03-865428008427}"/>
          </ac:spMkLst>
        </pc:spChg>
        <pc:spChg chg="mod">
          <ac:chgData name="Mukāns, Eduards" userId="ee3e5570-ea1d-44ab-99cb-98fd5792dcaf" providerId="ADAL" clId="{418ED13F-430D-465B-A849-6F1A891A00C1}" dt="2021-11-24T10:47:53.258" v="4562"/>
          <ac:spMkLst>
            <pc:docMk/>
            <pc:sldMk cId="3557702178" sldId="283"/>
            <ac:spMk id="2" creationId="{6DDA0E12-EECE-47C9-9FB1-982AEE14017D}"/>
          </ac:spMkLst>
        </pc:spChg>
        <pc:spChg chg="del mod ord">
          <ac:chgData name="Mukāns, Eduards" userId="ee3e5570-ea1d-44ab-99cb-98fd5792dcaf" providerId="ADAL" clId="{418ED13F-430D-465B-A849-6F1A891A00C1}" dt="2021-11-21T21:33:57.998" v="812" actId="700"/>
          <ac:spMkLst>
            <pc:docMk/>
            <pc:sldMk cId="3557702178" sldId="283"/>
            <ac:spMk id="3" creationId="{62E9C4D3-D99A-41C9-A29D-92D4DBE833D2}"/>
          </ac:spMkLst>
        </pc:spChg>
        <pc:spChg chg="add mod ord">
          <ac:chgData name="Mukāns, Eduards" userId="ee3e5570-ea1d-44ab-99cb-98fd5792dcaf" providerId="ADAL" clId="{418ED13F-430D-465B-A849-6F1A891A00C1}" dt="2021-11-24T10:47:53.258" v="4562"/>
          <ac:spMkLst>
            <pc:docMk/>
            <pc:sldMk cId="3557702178" sldId="283"/>
            <ac:spMk id="4" creationId="{015532F4-D19E-4794-B09A-DB1E8A95B886}"/>
          </ac:spMkLst>
        </pc:spChg>
        <pc:spChg chg="add mod ord">
          <ac:chgData name="Mukāns, Eduards" userId="ee3e5570-ea1d-44ab-99cb-98fd5792dcaf" providerId="ADAL" clId="{418ED13F-430D-465B-A849-6F1A891A00C1}" dt="2021-11-24T10:47:53.258" v="4562"/>
          <ac:spMkLst>
            <pc:docMk/>
            <pc:sldMk cId="3557702178" sldId="283"/>
            <ac:spMk id="5" creationId="{63A0F506-F432-479B-B39C-A0EAFF9D6C91}"/>
          </ac:spMkLst>
        </pc:spChg>
      </pc:sldChg>
      <pc:sldChg chg="modSp new mod">
        <pc:chgData name="Mukāns, Eduards" userId="ee3e5570-ea1d-44ab-99cb-98fd5792dcaf" providerId="ADAL" clId="{418ED13F-430D-465B-A849-6F1A891A00C1}" dt="2021-11-24T10:47:53.258" v="4562"/>
        <pc:sldMkLst>
          <pc:docMk/>
          <pc:sldMk cId="4067932499" sldId="284"/>
        </pc:sldMkLst>
        <pc:spChg chg="mod">
          <ac:chgData name="Mukāns, Eduards" userId="ee3e5570-ea1d-44ab-99cb-98fd5792dcaf" providerId="ADAL" clId="{418ED13F-430D-465B-A849-6F1A891A00C1}" dt="2021-11-24T10:47:53.258" v="4562"/>
          <ac:spMkLst>
            <pc:docMk/>
            <pc:sldMk cId="4067932499" sldId="284"/>
            <ac:spMk id="2" creationId="{F19EF7CB-5EB8-4FAF-A7DA-C3A2D034DDB2}"/>
          </ac:spMkLst>
        </pc:spChg>
        <pc:spChg chg="mod">
          <ac:chgData name="Mukāns, Eduards" userId="ee3e5570-ea1d-44ab-99cb-98fd5792dcaf" providerId="ADAL" clId="{418ED13F-430D-465B-A849-6F1A891A00C1}" dt="2021-11-24T10:47:53.258" v="4562"/>
          <ac:spMkLst>
            <pc:docMk/>
            <pc:sldMk cId="4067932499" sldId="284"/>
            <ac:spMk id="3" creationId="{8471F754-7279-4DBA-81DF-A13758AA0749}"/>
          </ac:spMkLst>
        </pc:spChg>
        <pc:spChg chg="mod">
          <ac:chgData name="Mukāns, Eduards" userId="ee3e5570-ea1d-44ab-99cb-98fd5792dcaf" providerId="ADAL" clId="{418ED13F-430D-465B-A849-6F1A891A00C1}" dt="2021-11-24T10:47:53.258" v="4562"/>
          <ac:spMkLst>
            <pc:docMk/>
            <pc:sldMk cId="4067932499" sldId="284"/>
            <ac:spMk id="4" creationId="{728ED521-BDC9-4163-A2FC-D8A3CA67C102}"/>
          </ac:spMkLst>
        </pc:spChg>
      </pc:sldChg>
      <pc:sldChg chg="addSp delSp modSp new mod">
        <pc:chgData name="Mukāns, Eduards" userId="ee3e5570-ea1d-44ab-99cb-98fd5792dcaf" providerId="ADAL" clId="{418ED13F-430D-465B-A849-6F1A891A00C1}" dt="2021-11-24T11:51:42.654" v="4675" actId="1076"/>
        <pc:sldMkLst>
          <pc:docMk/>
          <pc:sldMk cId="826666452" sldId="285"/>
        </pc:sldMkLst>
        <pc:spChg chg="mod">
          <ac:chgData name="Mukāns, Eduards" userId="ee3e5570-ea1d-44ab-99cb-98fd5792dcaf" providerId="ADAL" clId="{418ED13F-430D-465B-A849-6F1A891A00C1}" dt="2021-11-24T10:47:53.258" v="4562"/>
          <ac:spMkLst>
            <pc:docMk/>
            <pc:sldMk cId="826666452" sldId="285"/>
            <ac:spMk id="2" creationId="{28E2711B-91A9-4D4F-8319-A8C5CD057BB5}"/>
          </ac:spMkLst>
        </pc:spChg>
        <pc:spChg chg="mod">
          <ac:chgData name="Mukāns, Eduards" userId="ee3e5570-ea1d-44ab-99cb-98fd5792dcaf" providerId="ADAL" clId="{418ED13F-430D-465B-A849-6F1A891A00C1}" dt="2021-11-24T10:47:53.258" v="4562"/>
          <ac:spMkLst>
            <pc:docMk/>
            <pc:sldMk cId="826666452" sldId="285"/>
            <ac:spMk id="3" creationId="{4736CCA8-E3D8-4B6B-B224-67158833A7A1}"/>
          </ac:spMkLst>
        </pc:spChg>
        <pc:spChg chg="mod">
          <ac:chgData name="Mukāns, Eduards" userId="ee3e5570-ea1d-44ab-99cb-98fd5792dcaf" providerId="ADAL" clId="{418ED13F-430D-465B-A849-6F1A891A00C1}" dt="2021-11-24T10:47:53.258" v="4562"/>
          <ac:spMkLst>
            <pc:docMk/>
            <pc:sldMk cId="826666452" sldId="285"/>
            <ac:spMk id="4" creationId="{45F76B74-326A-4DE5-9D56-CE1FA8027A35}"/>
          </ac:spMkLst>
        </pc:spChg>
        <pc:picChg chg="add mod">
          <ac:chgData name="Mukāns, Eduards" userId="ee3e5570-ea1d-44ab-99cb-98fd5792dcaf" providerId="ADAL" clId="{418ED13F-430D-465B-A849-6F1A891A00C1}" dt="2021-11-24T11:51:42.654" v="4675" actId="1076"/>
          <ac:picMkLst>
            <pc:docMk/>
            <pc:sldMk cId="826666452" sldId="285"/>
            <ac:picMk id="5" creationId="{71ECDF4A-8F95-4F81-961C-C4E91353F9E8}"/>
          </ac:picMkLst>
        </pc:picChg>
        <pc:picChg chg="add del mod modCrop">
          <ac:chgData name="Mukāns, Eduards" userId="ee3e5570-ea1d-44ab-99cb-98fd5792dcaf" providerId="ADAL" clId="{418ED13F-430D-465B-A849-6F1A891A00C1}" dt="2021-11-24T11:51:38.415" v="4674" actId="1076"/>
          <ac:picMkLst>
            <pc:docMk/>
            <pc:sldMk cId="826666452" sldId="285"/>
            <ac:picMk id="6" creationId="{6F7C7615-695E-4FC6-A871-C726A5861784}"/>
          </ac:picMkLst>
        </pc:picChg>
      </pc:sldChg>
      <pc:sldChg chg="addSp delSp modSp new mod">
        <pc:chgData name="Mukāns, Eduards" userId="ee3e5570-ea1d-44ab-99cb-98fd5792dcaf" providerId="ADAL" clId="{418ED13F-430D-465B-A849-6F1A891A00C1}" dt="2021-11-24T10:47:53.258" v="4562"/>
        <pc:sldMkLst>
          <pc:docMk/>
          <pc:sldMk cId="2448183027" sldId="286"/>
        </pc:sldMkLst>
        <pc:spChg chg="mod">
          <ac:chgData name="Mukāns, Eduards" userId="ee3e5570-ea1d-44ab-99cb-98fd5792dcaf" providerId="ADAL" clId="{418ED13F-430D-465B-A849-6F1A891A00C1}" dt="2021-11-24T10:47:53.258" v="4562"/>
          <ac:spMkLst>
            <pc:docMk/>
            <pc:sldMk cId="2448183027" sldId="286"/>
            <ac:spMk id="2" creationId="{0FA3677D-35FD-4318-B9DD-36C4DFAD0DB5}"/>
          </ac:spMkLst>
        </pc:spChg>
        <pc:spChg chg="del">
          <ac:chgData name="Mukāns, Eduards" userId="ee3e5570-ea1d-44ab-99cb-98fd5792dcaf" providerId="ADAL" clId="{418ED13F-430D-465B-A849-6F1A891A00C1}" dt="2021-11-21T21:59:50.471" v="1027"/>
          <ac:spMkLst>
            <pc:docMk/>
            <pc:sldMk cId="2448183027" sldId="286"/>
            <ac:spMk id="3" creationId="{68E97569-BDD0-4DA6-B1B8-A0985EA4AC96}"/>
          </ac:spMkLst>
        </pc:spChg>
        <pc:spChg chg="mod">
          <ac:chgData name="Mukāns, Eduards" userId="ee3e5570-ea1d-44ab-99cb-98fd5792dcaf" providerId="ADAL" clId="{418ED13F-430D-465B-A849-6F1A891A00C1}" dt="2021-11-24T10:47:53.258" v="4562"/>
          <ac:spMkLst>
            <pc:docMk/>
            <pc:sldMk cId="2448183027" sldId="286"/>
            <ac:spMk id="3" creationId="{8E8B6FDF-44B1-402D-A07E-F6CF7517DF41}"/>
          </ac:spMkLst>
        </pc:spChg>
        <pc:picChg chg="add mod">
          <ac:chgData name="Mukāns, Eduards" userId="ee3e5570-ea1d-44ab-99cb-98fd5792dcaf" providerId="ADAL" clId="{418ED13F-430D-465B-A849-6F1A891A00C1}" dt="2021-11-24T10:47:53.258" v="4562"/>
          <ac:picMkLst>
            <pc:docMk/>
            <pc:sldMk cId="2448183027" sldId="286"/>
            <ac:picMk id="5" creationId="{7DF29307-8149-459F-B334-0E3880F2002B}"/>
          </ac:picMkLst>
        </pc:picChg>
      </pc:sldChg>
      <pc:sldChg chg="addSp delSp modSp new mod modClrScheme chgLayout">
        <pc:chgData name="Mukāns, Eduards" userId="ee3e5570-ea1d-44ab-99cb-98fd5792dcaf" providerId="ADAL" clId="{418ED13F-430D-465B-A849-6F1A891A00C1}" dt="2021-11-24T10:47:53.258" v="4562"/>
        <pc:sldMkLst>
          <pc:docMk/>
          <pc:sldMk cId="3840369323" sldId="287"/>
        </pc:sldMkLst>
        <pc:spChg chg="del mod ord">
          <ac:chgData name="Mukāns, Eduards" userId="ee3e5570-ea1d-44ab-99cb-98fd5792dcaf" providerId="ADAL" clId="{418ED13F-430D-465B-A849-6F1A891A00C1}" dt="2021-11-22T13:37:45.452" v="1101" actId="700"/>
          <ac:spMkLst>
            <pc:docMk/>
            <pc:sldMk cId="3840369323" sldId="287"/>
            <ac:spMk id="2" creationId="{0B5C392A-D644-4EB0-93F4-CA35F5910265}"/>
          </ac:spMkLst>
        </pc:spChg>
        <pc:spChg chg="mod">
          <ac:chgData name="Mukāns, Eduards" userId="ee3e5570-ea1d-44ab-99cb-98fd5792dcaf" providerId="ADAL" clId="{418ED13F-430D-465B-A849-6F1A891A00C1}" dt="2021-11-24T10:47:53.258" v="4562"/>
          <ac:spMkLst>
            <pc:docMk/>
            <pc:sldMk cId="3840369323" sldId="287"/>
            <ac:spMk id="2" creationId="{543E8050-5729-4093-ACF9-4023E0201EBC}"/>
          </ac:spMkLst>
        </pc:spChg>
        <pc:spChg chg="del mod ord">
          <ac:chgData name="Mukāns, Eduards" userId="ee3e5570-ea1d-44ab-99cb-98fd5792dcaf" providerId="ADAL" clId="{418ED13F-430D-465B-A849-6F1A891A00C1}" dt="2021-11-22T13:37:45.452" v="1101" actId="700"/>
          <ac:spMkLst>
            <pc:docMk/>
            <pc:sldMk cId="3840369323" sldId="287"/>
            <ac:spMk id="3" creationId="{F24BD070-5600-4207-A603-46A4AEA149CE}"/>
          </ac:spMkLst>
        </pc:spChg>
        <pc:spChg chg="add mod ord">
          <ac:chgData name="Mukāns, Eduards" userId="ee3e5570-ea1d-44ab-99cb-98fd5792dcaf" providerId="ADAL" clId="{418ED13F-430D-465B-A849-6F1A891A00C1}" dt="2021-11-24T10:47:53.258" v="4562"/>
          <ac:spMkLst>
            <pc:docMk/>
            <pc:sldMk cId="3840369323" sldId="287"/>
            <ac:spMk id="4" creationId="{24B6F252-672F-497D-B7F5-C69C2616EF97}"/>
          </ac:spMkLst>
        </pc:spChg>
        <pc:spChg chg="add del mod ord">
          <ac:chgData name="Mukāns, Eduards" userId="ee3e5570-ea1d-44ab-99cb-98fd5792dcaf" providerId="ADAL" clId="{418ED13F-430D-465B-A849-6F1A891A00C1}" dt="2021-11-22T13:38:18.112" v="1117"/>
          <ac:spMkLst>
            <pc:docMk/>
            <pc:sldMk cId="3840369323" sldId="287"/>
            <ac:spMk id="5" creationId="{23647B87-0E0F-4DED-BAFE-D7B97FB3FC87}"/>
          </ac:spMkLst>
        </pc:spChg>
        <pc:spChg chg="add mod ord">
          <ac:chgData name="Mukāns, Eduards" userId="ee3e5570-ea1d-44ab-99cb-98fd5792dcaf" providerId="ADAL" clId="{418ED13F-430D-465B-A849-6F1A891A00C1}" dt="2021-11-24T10:47:53.258" v="4562"/>
          <ac:spMkLst>
            <pc:docMk/>
            <pc:sldMk cId="3840369323" sldId="287"/>
            <ac:spMk id="8" creationId="{6314CEC8-F649-492F-831A-1822BC07FCA4}"/>
          </ac:spMkLst>
        </pc:spChg>
        <pc:picChg chg="add mod ord">
          <ac:chgData name="Mukāns, Eduards" userId="ee3e5570-ea1d-44ab-99cb-98fd5792dcaf" providerId="ADAL" clId="{418ED13F-430D-465B-A849-6F1A891A00C1}" dt="2021-11-24T10:47:53.258" v="4562"/>
          <ac:picMkLst>
            <pc:docMk/>
            <pc:sldMk cId="3840369323" sldId="287"/>
            <ac:picMk id="7" creationId="{752C3ACB-CBEE-4856-A608-520F448C90A1}"/>
          </ac:picMkLst>
        </pc:picChg>
      </pc:sldChg>
      <pc:sldChg chg="addSp delSp modSp new mod">
        <pc:chgData name="Mukāns, Eduards" userId="ee3e5570-ea1d-44ab-99cb-98fd5792dcaf" providerId="ADAL" clId="{418ED13F-430D-465B-A849-6F1A891A00C1}" dt="2021-11-24T10:47:53.258" v="4562"/>
        <pc:sldMkLst>
          <pc:docMk/>
          <pc:sldMk cId="2676238218" sldId="288"/>
        </pc:sldMkLst>
        <pc:spChg chg="mod">
          <ac:chgData name="Mukāns, Eduards" userId="ee3e5570-ea1d-44ab-99cb-98fd5792dcaf" providerId="ADAL" clId="{418ED13F-430D-465B-A849-6F1A891A00C1}" dt="2021-11-24T10:47:53.258" v="4562"/>
          <ac:spMkLst>
            <pc:docMk/>
            <pc:sldMk cId="2676238218" sldId="288"/>
            <ac:spMk id="2" creationId="{7F69C824-9C3A-43F2-A61F-1F3FD4AD21F2}"/>
          </ac:spMkLst>
        </pc:spChg>
        <pc:spChg chg="mod">
          <ac:chgData name="Mukāns, Eduards" userId="ee3e5570-ea1d-44ab-99cb-98fd5792dcaf" providerId="ADAL" clId="{418ED13F-430D-465B-A849-6F1A891A00C1}" dt="2021-11-24T10:47:53.258" v="4562"/>
          <ac:spMkLst>
            <pc:docMk/>
            <pc:sldMk cId="2676238218" sldId="288"/>
            <ac:spMk id="3" creationId="{30854575-7BA5-4A5D-A00A-A09FC3EEE907}"/>
          </ac:spMkLst>
        </pc:spChg>
        <pc:spChg chg="del">
          <ac:chgData name="Mukāns, Eduards" userId="ee3e5570-ea1d-44ab-99cb-98fd5792dcaf" providerId="ADAL" clId="{418ED13F-430D-465B-A849-6F1A891A00C1}" dt="2021-11-22T13:39:31.028" v="1141"/>
          <ac:spMkLst>
            <pc:docMk/>
            <pc:sldMk cId="2676238218" sldId="288"/>
            <ac:spMk id="3" creationId="{B6B98B1A-3C3B-4C07-88E7-2C3BB715E535}"/>
          </ac:spMkLst>
        </pc:spChg>
        <pc:spChg chg="mod">
          <ac:chgData name="Mukāns, Eduards" userId="ee3e5570-ea1d-44ab-99cb-98fd5792dcaf" providerId="ADAL" clId="{418ED13F-430D-465B-A849-6F1A891A00C1}" dt="2021-11-24T10:47:53.258" v="4562"/>
          <ac:spMkLst>
            <pc:docMk/>
            <pc:sldMk cId="2676238218" sldId="288"/>
            <ac:spMk id="4" creationId="{8F02D7F6-E6CB-44A0-88E7-3CB5A74794CC}"/>
          </ac:spMkLst>
        </pc:spChg>
        <pc:picChg chg="add mod">
          <ac:chgData name="Mukāns, Eduards" userId="ee3e5570-ea1d-44ab-99cb-98fd5792dcaf" providerId="ADAL" clId="{418ED13F-430D-465B-A849-6F1A891A00C1}" dt="2021-11-24T10:47:53.258" v="4562"/>
          <ac:picMkLst>
            <pc:docMk/>
            <pc:sldMk cId="2676238218" sldId="288"/>
            <ac:picMk id="6" creationId="{6323F3EB-110D-4406-9977-F619EC168A71}"/>
          </ac:picMkLst>
        </pc:picChg>
      </pc:sldChg>
      <pc:sldChg chg="addSp delSp modSp new mod">
        <pc:chgData name="Mukāns, Eduards" userId="ee3e5570-ea1d-44ab-99cb-98fd5792dcaf" providerId="ADAL" clId="{418ED13F-430D-465B-A849-6F1A891A00C1}" dt="2021-11-24T10:47:53.258" v="4562"/>
        <pc:sldMkLst>
          <pc:docMk/>
          <pc:sldMk cId="2819684356" sldId="289"/>
        </pc:sldMkLst>
        <pc:spChg chg="mod">
          <ac:chgData name="Mukāns, Eduards" userId="ee3e5570-ea1d-44ab-99cb-98fd5792dcaf" providerId="ADAL" clId="{418ED13F-430D-465B-A849-6F1A891A00C1}" dt="2021-11-24T10:47:53.258" v="4562"/>
          <ac:spMkLst>
            <pc:docMk/>
            <pc:sldMk cId="2819684356" sldId="289"/>
            <ac:spMk id="2" creationId="{E761D922-9185-4B3D-A5FD-AF37EC235B09}"/>
          </ac:spMkLst>
        </pc:spChg>
        <pc:spChg chg="mod">
          <ac:chgData name="Mukāns, Eduards" userId="ee3e5570-ea1d-44ab-99cb-98fd5792dcaf" providerId="ADAL" clId="{418ED13F-430D-465B-A849-6F1A891A00C1}" dt="2021-11-24T10:47:53.258" v="4562"/>
          <ac:spMkLst>
            <pc:docMk/>
            <pc:sldMk cId="2819684356" sldId="289"/>
            <ac:spMk id="3" creationId="{02E83293-1B25-4302-A527-A7C865DD86A5}"/>
          </ac:spMkLst>
        </pc:spChg>
        <pc:spChg chg="del">
          <ac:chgData name="Mukāns, Eduards" userId="ee3e5570-ea1d-44ab-99cb-98fd5792dcaf" providerId="ADAL" clId="{418ED13F-430D-465B-A849-6F1A891A00C1}" dt="2021-11-22T13:40:12.031" v="1151"/>
          <ac:spMkLst>
            <pc:docMk/>
            <pc:sldMk cId="2819684356" sldId="289"/>
            <ac:spMk id="3" creationId="{4F8AED22-433B-49BB-9D9E-8E46A086DE8F}"/>
          </ac:spMkLst>
        </pc:spChg>
        <pc:spChg chg="mod">
          <ac:chgData name="Mukāns, Eduards" userId="ee3e5570-ea1d-44ab-99cb-98fd5792dcaf" providerId="ADAL" clId="{418ED13F-430D-465B-A849-6F1A891A00C1}" dt="2021-11-24T10:47:53.258" v="4562"/>
          <ac:spMkLst>
            <pc:docMk/>
            <pc:sldMk cId="2819684356" sldId="289"/>
            <ac:spMk id="4" creationId="{D872134E-49DC-4B6C-A3F9-482337296447}"/>
          </ac:spMkLst>
        </pc:spChg>
        <pc:picChg chg="add mod">
          <ac:chgData name="Mukāns, Eduards" userId="ee3e5570-ea1d-44ab-99cb-98fd5792dcaf" providerId="ADAL" clId="{418ED13F-430D-465B-A849-6F1A891A00C1}" dt="2021-11-24T10:47:53.258" v="4562"/>
          <ac:picMkLst>
            <pc:docMk/>
            <pc:sldMk cId="2819684356" sldId="289"/>
            <ac:picMk id="6" creationId="{4FB7C885-3B2B-4460-8813-2BF787D43CF5}"/>
          </ac:picMkLst>
        </pc:picChg>
      </pc:sldChg>
      <pc:sldChg chg="addSp delSp modSp new mod modClrScheme chgLayout">
        <pc:chgData name="Mukāns, Eduards" userId="ee3e5570-ea1d-44ab-99cb-98fd5792dcaf" providerId="ADAL" clId="{418ED13F-430D-465B-A849-6F1A891A00C1}" dt="2021-11-24T10:47:53.258" v="4562"/>
        <pc:sldMkLst>
          <pc:docMk/>
          <pc:sldMk cId="555857790" sldId="290"/>
        </pc:sldMkLst>
        <pc:spChg chg="mod ord">
          <ac:chgData name="Mukāns, Eduards" userId="ee3e5570-ea1d-44ab-99cb-98fd5792dcaf" providerId="ADAL" clId="{418ED13F-430D-465B-A849-6F1A891A00C1}" dt="2021-11-24T10:47:53.258" v="4562"/>
          <ac:spMkLst>
            <pc:docMk/>
            <pc:sldMk cId="555857790" sldId="290"/>
            <ac:spMk id="2" creationId="{146BCE23-29AE-4D66-BE05-811371A666B8}"/>
          </ac:spMkLst>
        </pc:spChg>
        <pc:spChg chg="del">
          <ac:chgData name="Mukāns, Eduards" userId="ee3e5570-ea1d-44ab-99cb-98fd5792dcaf" providerId="ADAL" clId="{418ED13F-430D-465B-A849-6F1A891A00C1}" dt="2021-11-22T13:40:33.583" v="1158"/>
          <ac:spMkLst>
            <pc:docMk/>
            <pc:sldMk cId="555857790" sldId="290"/>
            <ac:spMk id="3" creationId="{1DDAA4B3-8C46-46C5-AAFC-A45B904E158C}"/>
          </ac:spMkLst>
        </pc:spChg>
        <pc:spChg chg="mod">
          <ac:chgData name="Mukāns, Eduards" userId="ee3e5570-ea1d-44ab-99cb-98fd5792dcaf" providerId="ADAL" clId="{418ED13F-430D-465B-A849-6F1A891A00C1}" dt="2021-11-24T10:47:53.258" v="4562"/>
          <ac:spMkLst>
            <pc:docMk/>
            <pc:sldMk cId="555857790" sldId="290"/>
            <ac:spMk id="3" creationId="{75C66E12-D790-48A3-AE20-0CA0A97302C0}"/>
          </ac:spMkLst>
        </pc:spChg>
        <pc:spChg chg="del mod ord">
          <ac:chgData name="Mukāns, Eduards" userId="ee3e5570-ea1d-44ab-99cb-98fd5792dcaf" providerId="ADAL" clId="{418ED13F-430D-465B-A849-6F1A891A00C1}" dt="2021-11-22T13:40:51.116" v="1163" actId="700"/>
          <ac:spMkLst>
            <pc:docMk/>
            <pc:sldMk cId="555857790" sldId="290"/>
            <ac:spMk id="4" creationId="{BDDE073B-D565-4942-8B22-6712E79998C3}"/>
          </ac:spMkLst>
        </pc:spChg>
        <pc:spChg chg="add del mod ord">
          <ac:chgData name="Mukāns, Eduards" userId="ee3e5570-ea1d-44ab-99cb-98fd5792dcaf" providerId="ADAL" clId="{418ED13F-430D-465B-A849-6F1A891A00C1}" dt="2021-11-22T13:41:48.798" v="1171" actId="478"/>
          <ac:spMkLst>
            <pc:docMk/>
            <pc:sldMk cId="555857790" sldId="290"/>
            <ac:spMk id="9" creationId="{9B7B44E6-67B6-4DF8-A3BB-FE1A4FEC823C}"/>
          </ac:spMkLst>
        </pc:spChg>
        <pc:spChg chg="add del mod ord">
          <ac:chgData name="Mukāns, Eduards" userId="ee3e5570-ea1d-44ab-99cb-98fd5792dcaf" providerId="ADAL" clId="{418ED13F-430D-465B-A849-6F1A891A00C1}" dt="2021-11-24T10:47:39.499" v="4543" actId="27636"/>
          <ac:spMkLst>
            <pc:docMk/>
            <pc:sldMk cId="555857790" sldId="290"/>
            <ac:spMk id="10" creationId="{3DA0F51A-0955-40E2-8EB9-774C738EF596}"/>
          </ac:spMkLst>
        </pc:spChg>
        <pc:spChg chg="add del mod ord">
          <ac:chgData name="Mukāns, Eduards" userId="ee3e5570-ea1d-44ab-99cb-98fd5792dcaf" providerId="ADAL" clId="{418ED13F-430D-465B-A849-6F1A891A00C1}" dt="2021-11-22T13:40:56.365" v="1164"/>
          <ac:spMkLst>
            <pc:docMk/>
            <pc:sldMk cId="555857790" sldId="290"/>
            <ac:spMk id="11" creationId="{2C845D9C-B7CF-4BA3-ACB1-BDA7FF712B16}"/>
          </ac:spMkLst>
        </pc:spChg>
        <pc:spChg chg="add del mod">
          <ac:chgData name="Mukāns, Eduards" userId="ee3e5570-ea1d-44ab-99cb-98fd5792dcaf" providerId="ADAL" clId="{418ED13F-430D-465B-A849-6F1A891A00C1}" dt="2021-11-22T13:41:48.799" v="1173"/>
          <ac:spMkLst>
            <pc:docMk/>
            <pc:sldMk cId="555857790" sldId="290"/>
            <ac:spMk id="14" creationId="{D9FA8A8B-4339-4311-BBEF-E2E283B9832B}"/>
          </ac:spMkLst>
        </pc:spChg>
        <pc:spChg chg="add del mod">
          <ac:chgData name="Mukāns, Eduards" userId="ee3e5570-ea1d-44ab-99cb-98fd5792dcaf" providerId="ADAL" clId="{418ED13F-430D-465B-A849-6F1A891A00C1}" dt="2021-11-22T13:41:57.016" v="1179" actId="478"/>
          <ac:spMkLst>
            <pc:docMk/>
            <pc:sldMk cId="555857790" sldId="290"/>
            <ac:spMk id="15" creationId="{0D3D4584-6EF8-4B40-AA17-9D6F1ADDE7D6}"/>
          </ac:spMkLst>
        </pc:spChg>
        <pc:picChg chg="add mod ord">
          <ac:chgData name="Mukāns, Eduards" userId="ee3e5570-ea1d-44ab-99cb-98fd5792dcaf" providerId="ADAL" clId="{418ED13F-430D-465B-A849-6F1A891A00C1}" dt="2021-11-22T13:42:05.994" v="1181" actId="1076"/>
          <ac:picMkLst>
            <pc:docMk/>
            <pc:sldMk cId="555857790" sldId="290"/>
            <ac:picMk id="6" creationId="{790DE84D-38DC-4DF9-9F9B-6990025F31A8}"/>
          </ac:picMkLst>
        </pc:picChg>
        <pc:picChg chg="add del mod">
          <ac:chgData name="Mukāns, Eduards" userId="ee3e5570-ea1d-44ab-99cb-98fd5792dcaf" providerId="ADAL" clId="{418ED13F-430D-465B-A849-6F1A891A00C1}" dt="2021-11-22T13:40:38.316" v="1162"/>
          <ac:picMkLst>
            <pc:docMk/>
            <pc:sldMk cId="555857790" sldId="290"/>
            <ac:picMk id="8" creationId="{C6DA6552-CCC6-43F6-B4BA-5F56BB013340}"/>
          </ac:picMkLst>
        </pc:picChg>
        <pc:picChg chg="add mod">
          <ac:chgData name="Mukāns, Eduards" userId="ee3e5570-ea1d-44ab-99cb-98fd5792dcaf" providerId="ADAL" clId="{418ED13F-430D-465B-A849-6F1A891A00C1}" dt="2021-11-22T13:42:12.093" v="1182" actId="1076"/>
          <ac:picMkLst>
            <pc:docMk/>
            <pc:sldMk cId="555857790" sldId="290"/>
            <ac:picMk id="13" creationId="{047D508D-FFA5-4D46-A72A-FD4A2B6B204E}"/>
          </ac:picMkLst>
        </pc:picChg>
      </pc:sldChg>
      <pc:sldChg chg="addSp delSp modSp new mod modClrScheme chgLayout">
        <pc:chgData name="Mukāns, Eduards" userId="ee3e5570-ea1d-44ab-99cb-98fd5792dcaf" providerId="ADAL" clId="{418ED13F-430D-465B-A849-6F1A891A00C1}" dt="2021-11-24T10:47:53.258" v="4562"/>
        <pc:sldMkLst>
          <pc:docMk/>
          <pc:sldMk cId="3549780422" sldId="291"/>
        </pc:sldMkLst>
        <pc:spChg chg="mod">
          <ac:chgData name="Mukāns, Eduards" userId="ee3e5570-ea1d-44ab-99cb-98fd5792dcaf" providerId="ADAL" clId="{418ED13F-430D-465B-A849-6F1A891A00C1}" dt="2021-11-24T10:47:53.258" v="4562"/>
          <ac:spMkLst>
            <pc:docMk/>
            <pc:sldMk cId="3549780422" sldId="291"/>
            <ac:spMk id="2" creationId="{136F37D4-FCA7-4CA0-9756-8F8E63A17741}"/>
          </ac:spMkLst>
        </pc:spChg>
        <pc:spChg chg="del mod ord">
          <ac:chgData name="Mukāns, Eduards" userId="ee3e5570-ea1d-44ab-99cb-98fd5792dcaf" providerId="ADAL" clId="{418ED13F-430D-465B-A849-6F1A891A00C1}" dt="2021-11-22T13:44:11.814" v="1198" actId="700"/>
          <ac:spMkLst>
            <pc:docMk/>
            <pc:sldMk cId="3549780422" sldId="291"/>
            <ac:spMk id="2" creationId="{480F6B43-52DF-41EE-A384-B8722A81333E}"/>
          </ac:spMkLst>
        </pc:spChg>
        <pc:spChg chg="del">
          <ac:chgData name="Mukāns, Eduards" userId="ee3e5570-ea1d-44ab-99cb-98fd5792dcaf" providerId="ADAL" clId="{418ED13F-430D-465B-A849-6F1A891A00C1}" dt="2021-11-22T13:44:11.814" v="1198" actId="700"/>
          <ac:spMkLst>
            <pc:docMk/>
            <pc:sldMk cId="3549780422" sldId="291"/>
            <ac:spMk id="3" creationId="{2C4BD198-3605-4E4B-BD5A-26E7DD635ECD}"/>
          </ac:spMkLst>
        </pc:spChg>
        <pc:spChg chg="del mod ord">
          <ac:chgData name="Mukāns, Eduards" userId="ee3e5570-ea1d-44ab-99cb-98fd5792dcaf" providerId="ADAL" clId="{418ED13F-430D-465B-A849-6F1A891A00C1}" dt="2021-11-22T13:44:11.814" v="1198" actId="700"/>
          <ac:spMkLst>
            <pc:docMk/>
            <pc:sldMk cId="3549780422" sldId="291"/>
            <ac:spMk id="4" creationId="{C1CB16A8-E9C1-4D7A-85B8-AFFDD9EEC3B1}"/>
          </ac:spMkLst>
        </pc:spChg>
        <pc:spChg chg="del">
          <ac:chgData name="Mukāns, Eduards" userId="ee3e5570-ea1d-44ab-99cb-98fd5792dcaf" providerId="ADAL" clId="{418ED13F-430D-465B-A849-6F1A891A00C1}" dt="2021-11-22T13:44:11.814" v="1198" actId="700"/>
          <ac:spMkLst>
            <pc:docMk/>
            <pc:sldMk cId="3549780422" sldId="291"/>
            <ac:spMk id="5" creationId="{7736438E-E3EF-4C13-A6CF-533E98D8D599}"/>
          </ac:spMkLst>
        </pc:spChg>
        <pc:spChg chg="del">
          <ac:chgData name="Mukāns, Eduards" userId="ee3e5570-ea1d-44ab-99cb-98fd5792dcaf" providerId="ADAL" clId="{418ED13F-430D-465B-A849-6F1A891A00C1}" dt="2021-11-22T13:44:11.814" v="1198" actId="700"/>
          <ac:spMkLst>
            <pc:docMk/>
            <pc:sldMk cId="3549780422" sldId="291"/>
            <ac:spMk id="6" creationId="{1F13DD74-CAE2-4D82-A25C-3EC55D6F9F02}"/>
          </ac:spMkLst>
        </pc:spChg>
        <pc:spChg chg="add mod ord">
          <ac:chgData name="Mukāns, Eduards" userId="ee3e5570-ea1d-44ab-99cb-98fd5792dcaf" providerId="ADAL" clId="{418ED13F-430D-465B-A849-6F1A891A00C1}" dt="2021-11-24T10:47:53.258" v="4562"/>
          <ac:spMkLst>
            <pc:docMk/>
            <pc:sldMk cId="3549780422" sldId="291"/>
            <ac:spMk id="7" creationId="{3483C2C6-4C67-4239-BCC2-18B27C40CBA2}"/>
          </ac:spMkLst>
        </pc:spChg>
        <pc:spChg chg="add mod ord">
          <ac:chgData name="Mukāns, Eduards" userId="ee3e5570-ea1d-44ab-99cb-98fd5792dcaf" providerId="ADAL" clId="{418ED13F-430D-465B-A849-6F1A891A00C1}" dt="2021-11-24T10:47:53.258" v="4562"/>
          <ac:spMkLst>
            <pc:docMk/>
            <pc:sldMk cId="3549780422" sldId="291"/>
            <ac:spMk id="8" creationId="{F43014A7-475B-426C-BA42-2ABE896A0B99}"/>
          </ac:spMkLst>
        </pc:spChg>
      </pc:sldChg>
      <pc:sldChg chg="addSp delSp modSp new mod ord modClrScheme chgLayout">
        <pc:chgData name="Mukāns, Eduards" userId="ee3e5570-ea1d-44ab-99cb-98fd5792dcaf" providerId="ADAL" clId="{418ED13F-430D-465B-A849-6F1A891A00C1}" dt="2021-11-24T10:47:53.258" v="4562"/>
        <pc:sldMkLst>
          <pc:docMk/>
          <pc:sldMk cId="2584787577" sldId="292"/>
        </pc:sldMkLst>
        <pc:spChg chg="mod">
          <ac:chgData name="Mukāns, Eduards" userId="ee3e5570-ea1d-44ab-99cb-98fd5792dcaf" providerId="ADAL" clId="{418ED13F-430D-465B-A849-6F1A891A00C1}" dt="2021-11-24T10:47:53.258" v="4562"/>
          <ac:spMkLst>
            <pc:docMk/>
            <pc:sldMk cId="2584787577" sldId="292"/>
            <ac:spMk id="2" creationId="{04A5D75A-93CC-4FC0-A28A-1FE435D4B3D1}"/>
          </ac:spMkLst>
        </pc:spChg>
        <pc:spChg chg="del mod ord">
          <ac:chgData name="Mukāns, Eduards" userId="ee3e5570-ea1d-44ab-99cb-98fd5792dcaf" providerId="ADAL" clId="{418ED13F-430D-465B-A849-6F1A891A00C1}" dt="2021-11-22T13:45:07.276" v="1219" actId="700"/>
          <ac:spMkLst>
            <pc:docMk/>
            <pc:sldMk cId="2584787577" sldId="292"/>
            <ac:spMk id="2" creationId="{F339B2C5-4AFC-407C-9BE2-06007784AFF7}"/>
          </ac:spMkLst>
        </pc:spChg>
        <pc:spChg chg="del mod ord">
          <ac:chgData name="Mukāns, Eduards" userId="ee3e5570-ea1d-44ab-99cb-98fd5792dcaf" providerId="ADAL" clId="{418ED13F-430D-465B-A849-6F1A891A00C1}" dt="2021-11-22T13:45:07.276" v="1219" actId="700"/>
          <ac:spMkLst>
            <pc:docMk/>
            <pc:sldMk cId="2584787577" sldId="292"/>
            <ac:spMk id="3" creationId="{4C9F4C8A-6723-4E4E-AD3B-076C3F81A017}"/>
          </ac:spMkLst>
        </pc:spChg>
        <pc:spChg chg="add del mod ord">
          <ac:chgData name="Mukāns, Eduards" userId="ee3e5570-ea1d-44ab-99cb-98fd5792dcaf" providerId="ADAL" clId="{418ED13F-430D-465B-A849-6F1A891A00C1}" dt="2021-11-22T22:41:38.811" v="1225" actId="700"/>
          <ac:spMkLst>
            <pc:docMk/>
            <pc:sldMk cId="2584787577" sldId="292"/>
            <ac:spMk id="4" creationId="{3EF880DF-E91F-42EB-BD98-AAC61F998932}"/>
          </ac:spMkLst>
        </pc:spChg>
        <pc:spChg chg="add del mod ord">
          <ac:chgData name="Mukāns, Eduards" userId="ee3e5570-ea1d-44ab-99cb-98fd5792dcaf" providerId="ADAL" clId="{418ED13F-430D-465B-A849-6F1A891A00C1}" dt="2021-11-22T22:41:38.811" v="1225" actId="700"/>
          <ac:spMkLst>
            <pc:docMk/>
            <pc:sldMk cId="2584787577" sldId="292"/>
            <ac:spMk id="5" creationId="{245CB620-974A-428B-9D47-D3BED8F01294}"/>
          </ac:spMkLst>
        </pc:spChg>
        <pc:spChg chg="add mod ord">
          <ac:chgData name="Mukāns, Eduards" userId="ee3e5570-ea1d-44ab-99cb-98fd5792dcaf" providerId="ADAL" clId="{418ED13F-430D-465B-A849-6F1A891A00C1}" dt="2021-11-24T10:47:53.258" v="4562"/>
          <ac:spMkLst>
            <pc:docMk/>
            <pc:sldMk cId="2584787577" sldId="292"/>
            <ac:spMk id="6" creationId="{C1B15000-DA5C-4283-8859-FF2F4D3D3F16}"/>
          </ac:spMkLst>
        </pc:spChg>
        <pc:spChg chg="add del mod ord">
          <ac:chgData name="Mukāns, Eduards" userId="ee3e5570-ea1d-44ab-99cb-98fd5792dcaf" providerId="ADAL" clId="{418ED13F-430D-465B-A849-6F1A891A00C1}" dt="2021-11-22T22:41:40.227" v="1226"/>
          <ac:spMkLst>
            <pc:docMk/>
            <pc:sldMk cId="2584787577" sldId="292"/>
            <ac:spMk id="7" creationId="{8F989B5F-52F7-451D-8458-ECEC42EDC644}"/>
          </ac:spMkLst>
        </pc:spChg>
        <pc:spChg chg="add mod ord">
          <ac:chgData name="Mukāns, Eduards" userId="ee3e5570-ea1d-44ab-99cb-98fd5792dcaf" providerId="ADAL" clId="{418ED13F-430D-465B-A849-6F1A891A00C1}" dt="2021-11-24T10:47:53.258" v="4562"/>
          <ac:spMkLst>
            <pc:docMk/>
            <pc:sldMk cId="2584787577" sldId="292"/>
            <ac:spMk id="8" creationId="{C211B84C-6E96-478B-8194-D4B27E847073}"/>
          </ac:spMkLst>
        </pc:spChg>
        <pc:picChg chg="add mod">
          <ac:chgData name="Mukāns, Eduards" userId="ee3e5570-ea1d-44ab-99cb-98fd5792dcaf" providerId="ADAL" clId="{418ED13F-430D-465B-A849-6F1A891A00C1}" dt="2021-11-24T10:47:53.258" v="4562"/>
          <ac:picMkLst>
            <pc:docMk/>
            <pc:sldMk cId="2584787577" sldId="292"/>
            <ac:picMk id="10" creationId="{A9D7D6DB-F96A-4458-97E7-F0092A83DA99}"/>
          </ac:picMkLst>
        </pc:picChg>
      </pc:sldChg>
      <pc:sldChg chg="addSp delSp modSp new mod ord modClrScheme chgLayout">
        <pc:chgData name="Mukāns, Eduards" userId="ee3e5570-ea1d-44ab-99cb-98fd5792dcaf" providerId="ADAL" clId="{418ED13F-430D-465B-A849-6F1A891A00C1}" dt="2021-11-24T10:47:53.258" v="4562"/>
        <pc:sldMkLst>
          <pc:docMk/>
          <pc:sldMk cId="221314925" sldId="293"/>
        </pc:sldMkLst>
        <pc:spChg chg="del mod ord">
          <ac:chgData name="Mukāns, Eduards" userId="ee3e5570-ea1d-44ab-99cb-98fd5792dcaf" providerId="ADAL" clId="{418ED13F-430D-465B-A849-6F1A891A00C1}" dt="2021-11-22T22:44:33.958" v="1289" actId="700"/>
          <ac:spMkLst>
            <pc:docMk/>
            <pc:sldMk cId="221314925" sldId="293"/>
            <ac:spMk id="2" creationId="{1558D992-1340-47EA-984C-FB16D35965AE}"/>
          </ac:spMkLst>
        </pc:spChg>
        <pc:spChg chg="mod">
          <ac:chgData name="Mukāns, Eduards" userId="ee3e5570-ea1d-44ab-99cb-98fd5792dcaf" providerId="ADAL" clId="{418ED13F-430D-465B-A849-6F1A891A00C1}" dt="2021-11-24T10:47:53.258" v="4562"/>
          <ac:spMkLst>
            <pc:docMk/>
            <pc:sldMk cId="221314925" sldId="293"/>
            <ac:spMk id="2" creationId="{78121DD0-F7A5-44FD-83FB-E441830EF668}"/>
          </ac:spMkLst>
        </pc:spChg>
        <pc:spChg chg="del mod ord">
          <ac:chgData name="Mukāns, Eduards" userId="ee3e5570-ea1d-44ab-99cb-98fd5792dcaf" providerId="ADAL" clId="{418ED13F-430D-465B-A849-6F1A891A00C1}" dt="2021-11-22T22:44:33.958" v="1289" actId="700"/>
          <ac:spMkLst>
            <pc:docMk/>
            <pc:sldMk cId="221314925" sldId="293"/>
            <ac:spMk id="3" creationId="{B717720D-6C8E-4BB6-801D-9967DC29B493}"/>
          </ac:spMkLst>
        </pc:spChg>
        <pc:spChg chg="add mod ord">
          <ac:chgData name="Mukāns, Eduards" userId="ee3e5570-ea1d-44ab-99cb-98fd5792dcaf" providerId="ADAL" clId="{418ED13F-430D-465B-A849-6F1A891A00C1}" dt="2021-11-24T10:47:53.258" v="4562"/>
          <ac:spMkLst>
            <pc:docMk/>
            <pc:sldMk cId="221314925" sldId="293"/>
            <ac:spMk id="4" creationId="{66679960-09DA-491F-9C1C-301C8EB3EDCF}"/>
          </ac:spMkLst>
        </pc:spChg>
        <pc:spChg chg="add del mod ord">
          <ac:chgData name="Mukāns, Eduards" userId="ee3e5570-ea1d-44ab-99cb-98fd5792dcaf" providerId="ADAL" clId="{418ED13F-430D-465B-A849-6F1A891A00C1}" dt="2021-11-22T22:44:46.559" v="1290"/>
          <ac:spMkLst>
            <pc:docMk/>
            <pc:sldMk cId="221314925" sldId="293"/>
            <ac:spMk id="5" creationId="{8B6087D1-9668-4AEE-B352-FADA1B3D410E}"/>
          </ac:spMkLst>
        </pc:spChg>
        <pc:spChg chg="add mod ord">
          <ac:chgData name="Mukāns, Eduards" userId="ee3e5570-ea1d-44ab-99cb-98fd5792dcaf" providerId="ADAL" clId="{418ED13F-430D-465B-A849-6F1A891A00C1}" dt="2021-11-24T10:47:53.258" v="4562"/>
          <ac:spMkLst>
            <pc:docMk/>
            <pc:sldMk cId="221314925" sldId="293"/>
            <ac:spMk id="6" creationId="{7499CCEE-3AF1-4FA4-A944-25A285E94AD4}"/>
          </ac:spMkLst>
        </pc:spChg>
        <pc:picChg chg="add mod">
          <ac:chgData name="Mukāns, Eduards" userId="ee3e5570-ea1d-44ab-99cb-98fd5792dcaf" providerId="ADAL" clId="{418ED13F-430D-465B-A849-6F1A891A00C1}" dt="2021-11-24T10:47:53.258" v="4562"/>
          <ac:picMkLst>
            <pc:docMk/>
            <pc:sldMk cId="221314925" sldId="293"/>
            <ac:picMk id="8" creationId="{53071FDC-4040-4AF0-8D0D-1FF60C025AA3}"/>
          </ac:picMkLst>
        </pc:picChg>
      </pc:sldChg>
      <pc:sldChg chg="addSp delSp modSp new mod ord modClrScheme chgLayout">
        <pc:chgData name="Mukāns, Eduards" userId="ee3e5570-ea1d-44ab-99cb-98fd5792dcaf" providerId="ADAL" clId="{418ED13F-430D-465B-A849-6F1A891A00C1}" dt="2021-11-24T10:47:53.258" v="4562"/>
        <pc:sldMkLst>
          <pc:docMk/>
          <pc:sldMk cId="829089772" sldId="294"/>
        </pc:sldMkLst>
        <pc:spChg chg="del mod ord">
          <ac:chgData name="Mukāns, Eduards" userId="ee3e5570-ea1d-44ab-99cb-98fd5792dcaf" providerId="ADAL" clId="{418ED13F-430D-465B-A849-6F1A891A00C1}" dt="2021-11-22T22:42:27.269" v="1233" actId="700"/>
          <ac:spMkLst>
            <pc:docMk/>
            <pc:sldMk cId="829089772" sldId="294"/>
            <ac:spMk id="2" creationId="{B18DE9B1-F4F6-41E5-84E2-A802412FE225}"/>
          </ac:spMkLst>
        </pc:spChg>
        <pc:spChg chg="mod">
          <ac:chgData name="Mukāns, Eduards" userId="ee3e5570-ea1d-44ab-99cb-98fd5792dcaf" providerId="ADAL" clId="{418ED13F-430D-465B-A849-6F1A891A00C1}" dt="2021-11-24T10:47:53.258" v="4562"/>
          <ac:spMkLst>
            <pc:docMk/>
            <pc:sldMk cId="829089772" sldId="294"/>
            <ac:spMk id="2" creationId="{EEEF56B9-087F-4AEA-9223-4B68F4D0714D}"/>
          </ac:spMkLst>
        </pc:spChg>
        <pc:spChg chg="del mod ord">
          <ac:chgData name="Mukāns, Eduards" userId="ee3e5570-ea1d-44ab-99cb-98fd5792dcaf" providerId="ADAL" clId="{418ED13F-430D-465B-A849-6F1A891A00C1}" dt="2021-11-22T22:42:27.269" v="1233" actId="700"/>
          <ac:spMkLst>
            <pc:docMk/>
            <pc:sldMk cId="829089772" sldId="294"/>
            <ac:spMk id="3" creationId="{A16A7FCD-E826-4E38-A553-F9C98C3828D6}"/>
          </ac:spMkLst>
        </pc:spChg>
        <pc:spChg chg="add del mod ord">
          <ac:chgData name="Mukāns, Eduards" userId="ee3e5570-ea1d-44ab-99cb-98fd5792dcaf" providerId="ADAL" clId="{418ED13F-430D-465B-A849-6F1A891A00C1}" dt="2021-11-22T22:42:41.742" v="1234" actId="700"/>
          <ac:spMkLst>
            <pc:docMk/>
            <pc:sldMk cId="829089772" sldId="294"/>
            <ac:spMk id="4" creationId="{37A719AD-22B9-445D-8E35-332FDC989700}"/>
          </ac:spMkLst>
        </pc:spChg>
        <pc:spChg chg="add del mod ord">
          <ac:chgData name="Mukāns, Eduards" userId="ee3e5570-ea1d-44ab-99cb-98fd5792dcaf" providerId="ADAL" clId="{418ED13F-430D-465B-A849-6F1A891A00C1}" dt="2021-11-22T22:42:41.742" v="1234" actId="700"/>
          <ac:spMkLst>
            <pc:docMk/>
            <pc:sldMk cId="829089772" sldId="294"/>
            <ac:spMk id="5" creationId="{19873D46-CACD-4425-9396-1BF6B0C9A255}"/>
          </ac:spMkLst>
        </pc:spChg>
        <pc:spChg chg="add mod ord">
          <ac:chgData name="Mukāns, Eduards" userId="ee3e5570-ea1d-44ab-99cb-98fd5792dcaf" providerId="ADAL" clId="{418ED13F-430D-465B-A849-6F1A891A00C1}" dt="2021-11-24T10:47:53.258" v="4562"/>
          <ac:spMkLst>
            <pc:docMk/>
            <pc:sldMk cId="829089772" sldId="294"/>
            <ac:spMk id="6" creationId="{D0345B2B-DC66-431F-B6C7-0DDB61B05565}"/>
          </ac:spMkLst>
        </pc:spChg>
        <pc:spChg chg="add del mod ord">
          <ac:chgData name="Mukāns, Eduards" userId="ee3e5570-ea1d-44ab-99cb-98fd5792dcaf" providerId="ADAL" clId="{418ED13F-430D-465B-A849-6F1A891A00C1}" dt="2021-11-22T22:42:43.273" v="1235"/>
          <ac:spMkLst>
            <pc:docMk/>
            <pc:sldMk cId="829089772" sldId="294"/>
            <ac:spMk id="7" creationId="{4E8044F7-BBCE-4AB2-8235-C3E7BADF15FC}"/>
          </ac:spMkLst>
        </pc:spChg>
        <pc:spChg chg="add mod ord">
          <ac:chgData name="Mukāns, Eduards" userId="ee3e5570-ea1d-44ab-99cb-98fd5792dcaf" providerId="ADAL" clId="{418ED13F-430D-465B-A849-6F1A891A00C1}" dt="2021-11-24T10:47:53.258" v="4562"/>
          <ac:spMkLst>
            <pc:docMk/>
            <pc:sldMk cId="829089772" sldId="294"/>
            <ac:spMk id="8" creationId="{EC39CCE4-A401-4A49-8586-C1E86C7D7E47}"/>
          </ac:spMkLst>
        </pc:spChg>
        <pc:picChg chg="add mod">
          <ac:chgData name="Mukāns, Eduards" userId="ee3e5570-ea1d-44ab-99cb-98fd5792dcaf" providerId="ADAL" clId="{418ED13F-430D-465B-A849-6F1A891A00C1}" dt="2021-11-24T10:47:53.258" v="4562"/>
          <ac:picMkLst>
            <pc:docMk/>
            <pc:sldMk cId="829089772" sldId="294"/>
            <ac:picMk id="10" creationId="{E0E3E677-6792-45DE-A2E0-082F25B5264F}"/>
          </ac:picMkLst>
        </pc:picChg>
      </pc:sldChg>
      <pc:sldChg chg="addSp delSp modSp new mod ord">
        <pc:chgData name="Mukāns, Eduards" userId="ee3e5570-ea1d-44ab-99cb-98fd5792dcaf" providerId="ADAL" clId="{418ED13F-430D-465B-A849-6F1A891A00C1}" dt="2021-11-24T10:47:53.258" v="4562"/>
        <pc:sldMkLst>
          <pc:docMk/>
          <pc:sldMk cId="2638182310" sldId="295"/>
        </pc:sldMkLst>
        <pc:spChg chg="mod">
          <ac:chgData name="Mukāns, Eduards" userId="ee3e5570-ea1d-44ab-99cb-98fd5792dcaf" providerId="ADAL" clId="{418ED13F-430D-465B-A849-6F1A891A00C1}" dt="2021-11-24T10:47:53.258" v="4562"/>
          <ac:spMkLst>
            <pc:docMk/>
            <pc:sldMk cId="2638182310" sldId="295"/>
            <ac:spMk id="2" creationId="{E0276062-B2CA-4BB7-A052-88805911C248}"/>
          </ac:spMkLst>
        </pc:spChg>
        <pc:spChg chg="del">
          <ac:chgData name="Mukāns, Eduards" userId="ee3e5570-ea1d-44ab-99cb-98fd5792dcaf" providerId="ADAL" clId="{418ED13F-430D-465B-A849-6F1A891A00C1}" dt="2021-11-22T22:45:49.470" v="1323"/>
          <ac:spMkLst>
            <pc:docMk/>
            <pc:sldMk cId="2638182310" sldId="295"/>
            <ac:spMk id="3" creationId="{7FBF2745-BB31-4DC3-9C01-38A743259BBC}"/>
          </ac:spMkLst>
        </pc:spChg>
        <pc:spChg chg="mod">
          <ac:chgData name="Mukāns, Eduards" userId="ee3e5570-ea1d-44ab-99cb-98fd5792dcaf" providerId="ADAL" clId="{418ED13F-430D-465B-A849-6F1A891A00C1}" dt="2021-11-24T10:47:53.258" v="4562"/>
          <ac:spMkLst>
            <pc:docMk/>
            <pc:sldMk cId="2638182310" sldId="295"/>
            <ac:spMk id="3" creationId="{DC4BA755-050C-4D67-9BD2-620D190F3401}"/>
          </ac:spMkLst>
        </pc:spChg>
        <pc:spChg chg="mod">
          <ac:chgData name="Mukāns, Eduards" userId="ee3e5570-ea1d-44ab-99cb-98fd5792dcaf" providerId="ADAL" clId="{418ED13F-430D-465B-A849-6F1A891A00C1}" dt="2021-11-24T10:47:53.258" v="4562"/>
          <ac:spMkLst>
            <pc:docMk/>
            <pc:sldMk cId="2638182310" sldId="295"/>
            <ac:spMk id="4" creationId="{10D5C145-BA5A-4E41-BBCB-51B2B43E3A2B}"/>
          </ac:spMkLst>
        </pc:spChg>
        <pc:picChg chg="add mod">
          <ac:chgData name="Mukāns, Eduards" userId="ee3e5570-ea1d-44ab-99cb-98fd5792dcaf" providerId="ADAL" clId="{418ED13F-430D-465B-A849-6F1A891A00C1}" dt="2021-11-24T10:47:53.258" v="4562"/>
          <ac:picMkLst>
            <pc:docMk/>
            <pc:sldMk cId="2638182310" sldId="295"/>
            <ac:picMk id="6" creationId="{54F9B934-D5A9-4BC9-997D-D76C9FF9A68B}"/>
          </ac:picMkLst>
        </pc:picChg>
      </pc:sldChg>
      <pc:sldChg chg="addSp delSp modSp new mod modClrScheme chgLayout">
        <pc:chgData name="Mukāns, Eduards" userId="ee3e5570-ea1d-44ab-99cb-98fd5792dcaf" providerId="ADAL" clId="{418ED13F-430D-465B-A849-6F1A891A00C1}" dt="2021-11-24T11:04:17.971" v="4671" actId="20577"/>
        <pc:sldMkLst>
          <pc:docMk/>
          <pc:sldMk cId="487461565" sldId="296"/>
        </pc:sldMkLst>
        <pc:spChg chg="del mod ord">
          <ac:chgData name="Mukāns, Eduards" userId="ee3e5570-ea1d-44ab-99cb-98fd5792dcaf" providerId="ADAL" clId="{418ED13F-430D-465B-A849-6F1A891A00C1}" dt="2021-11-23T22:36:47.888" v="1523" actId="700"/>
          <ac:spMkLst>
            <pc:docMk/>
            <pc:sldMk cId="487461565" sldId="296"/>
            <ac:spMk id="2" creationId="{6309B223-8237-4EE6-A1EB-930C0FEDFF91}"/>
          </ac:spMkLst>
        </pc:spChg>
        <pc:spChg chg="del mod ord">
          <ac:chgData name="Mukāns, Eduards" userId="ee3e5570-ea1d-44ab-99cb-98fd5792dcaf" providerId="ADAL" clId="{418ED13F-430D-465B-A849-6F1A891A00C1}" dt="2021-11-23T22:36:47.888" v="1523" actId="700"/>
          <ac:spMkLst>
            <pc:docMk/>
            <pc:sldMk cId="487461565" sldId="296"/>
            <ac:spMk id="3" creationId="{1F64B590-4A69-4A49-B5F4-C558C63FBA32}"/>
          </ac:spMkLst>
        </pc:spChg>
        <pc:spChg chg="add mod ord">
          <ac:chgData name="Mukāns, Eduards" userId="ee3e5570-ea1d-44ab-99cb-98fd5792dcaf" providerId="ADAL" clId="{418ED13F-430D-465B-A849-6F1A891A00C1}" dt="2021-11-24T10:47:53.258" v="4562"/>
          <ac:spMkLst>
            <pc:docMk/>
            <pc:sldMk cId="487461565" sldId="296"/>
            <ac:spMk id="4" creationId="{C2A8DA54-B43A-4FBD-87E2-5C743CA66DE0}"/>
          </ac:spMkLst>
        </pc:spChg>
        <pc:spChg chg="add mod ord">
          <ac:chgData name="Mukāns, Eduards" userId="ee3e5570-ea1d-44ab-99cb-98fd5792dcaf" providerId="ADAL" clId="{418ED13F-430D-465B-A849-6F1A891A00C1}" dt="2021-11-24T11:04:17.971" v="4671" actId="20577"/>
          <ac:spMkLst>
            <pc:docMk/>
            <pc:sldMk cId="487461565" sldId="296"/>
            <ac:spMk id="5" creationId="{EED52FD3-A895-4B03-93E3-6C5A98DDD682}"/>
          </ac:spMkLst>
        </pc:spChg>
      </pc:sldChg>
      <pc:sldChg chg="addSp delSp modSp new mod modClrScheme chgLayout">
        <pc:chgData name="Mukāns, Eduards" userId="ee3e5570-ea1d-44ab-99cb-98fd5792dcaf" providerId="ADAL" clId="{418ED13F-430D-465B-A849-6F1A891A00C1}" dt="2021-11-24T10:47:53.258" v="4562"/>
        <pc:sldMkLst>
          <pc:docMk/>
          <pc:sldMk cId="1893462798" sldId="297"/>
        </pc:sldMkLst>
        <pc:spChg chg="del mod ord">
          <ac:chgData name="Mukāns, Eduards" userId="ee3e5570-ea1d-44ab-99cb-98fd5792dcaf" providerId="ADAL" clId="{418ED13F-430D-465B-A849-6F1A891A00C1}" dt="2021-11-23T22:39:04.784" v="1576" actId="700"/>
          <ac:spMkLst>
            <pc:docMk/>
            <pc:sldMk cId="1893462798" sldId="297"/>
            <ac:spMk id="2" creationId="{08053F85-1482-4D5C-A82F-CA55D9261E27}"/>
          </ac:spMkLst>
        </pc:spChg>
        <pc:spChg chg="del mod ord">
          <ac:chgData name="Mukāns, Eduards" userId="ee3e5570-ea1d-44ab-99cb-98fd5792dcaf" providerId="ADAL" clId="{418ED13F-430D-465B-A849-6F1A891A00C1}" dt="2021-11-23T22:39:04.784" v="1576" actId="700"/>
          <ac:spMkLst>
            <pc:docMk/>
            <pc:sldMk cId="1893462798" sldId="297"/>
            <ac:spMk id="3" creationId="{4B390D62-A2B4-4904-9FB2-48A0CD2F63CF}"/>
          </ac:spMkLst>
        </pc:spChg>
        <pc:spChg chg="add mod ord">
          <ac:chgData name="Mukāns, Eduards" userId="ee3e5570-ea1d-44ab-99cb-98fd5792dcaf" providerId="ADAL" clId="{418ED13F-430D-465B-A849-6F1A891A00C1}" dt="2021-11-24T10:47:53.258" v="4562"/>
          <ac:spMkLst>
            <pc:docMk/>
            <pc:sldMk cId="1893462798" sldId="297"/>
            <ac:spMk id="4" creationId="{34A3ACA7-8BC5-4466-A30F-32B3F82785C6}"/>
          </ac:spMkLst>
        </pc:spChg>
        <pc:spChg chg="add mod ord">
          <ac:chgData name="Mukāns, Eduards" userId="ee3e5570-ea1d-44ab-99cb-98fd5792dcaf" providerId="ADAL" clId="{418ED13F-430D-465B-A849-6F1A891A00C1}" dt="2021-11-24T10:47:53.258" v="4562"/>
          <ac:spMkLst>
            <pc:docMk/>
            <pc:sldMk cId="1893462798" sldId="297"/>
            <ac:spMk id="5" creationId="{5A5714E1-C2A7-4A53-A469-C3C8ADDD2C76}"/>
          </ac:spMkLst>
        </pc:spChg>
      </pc:sldChg>
      <pc:sldChg chg="addSp delSp modSp new mod">
        <pc:chgData name="Mukāns, Eduards" userId="ee3e5570-ea1d-44ab-99cb-98fd5792dcaf" providerId="ADAL" clId="{418ED13F-430D-465B-A849-6F1A891A00C1}" dt="2021-11-24T10:47:53.258" v="4562"/>
        <pc:sldMkLst>
          <pc:docMk/>
          <pc:sldMk cId="1638375772" sldId="298"/>
        </pc:sldMkLst>
        <pc:spChg chg="mod">
          <ac:chgData name="Mukāns, Eduards" userId="ee3e5570-ea1d-44ab-99cb-98fd5792dcaf" providerId="ADAL" clId="{418ED13F-430D-465B-A849-6F1A891A00C1}" dt="2021-11-24T10:47:53.258" v="4562"/>
          <ac:spMkLst>
            <pc:docMk/>
            <pc:sldMk cId="1638375772" sldId="298"/>
            <ac:spMk id="2" creationId="{72A05CB1-9CD3-4966-B87C-E1A524CF6EAD}"/>
          </ac:spMkLst>
        </pc:spChg>
        <pc:spChg chg="del">
          <ac:chgData name="Mukāns, Eduards" userId="ee3e5570-ea1d-44ab-99cb-98fd5792dcaf" providerId="ADAL" clId="{418ED13F-430D-465B-A849-6F1A891A00C1}" dt="2021-11-23T23:57:47.633" v="2893"/>
          <ac:spMkLst>
            <pc:docMk/>
            <pc:sldMk cId="1638375772" sldId="298"/>
            <ac:spMk id="3" creationId="{9ABC8F53-FC58-4934-8477-E27716CE2AF6}"/>
          </ac:spMkLst>
        </pc:spChg>
        <pc:spChg chg="add del mod">
          <ac:chgData name="Mukāns, Eduards" userId="ee3e5570-ea1d-44ab-99cb-98fd5792dcaf" providerId="ADAL" clId="{418ED13F-430D-465B-A849-6F1A891A00C1}" dt="2021-11-24T09:51:38.833" v="3085" actId="478"/>
          <ac:spMkLst>
            <pc:docMk/>
            <pc:sldMk cId="1638375772" sldId="298"/>
            <ac:spMk id="5" creationId="{7FB2DDAD-FA41-47ED-A282-281A2D70EEC4}"/>
          </ac:spMkLst>
        </pc:spChg>
        <pc:spChg chg="add del mod">
          <ac:chgData name="Mukāns, Eduards" userId="ee3e5570-ea1d-44ab-99cb-98fd5792dcaf" providerId="ADAL" clId="{418ED13F-430D-465B-A849-6F1A891A00C1}" dt="2021-11-24T09:51:54.867" v="3095"/>
          <ac:spMkLst>
            <pc:docMk/>
            <pc:sldMk cId="1638375772" sldId="298"/>
            <ac:spMk id="8" creationId="{C6DCEAF5-B8F6-4287-9165-92B9455C5D6E}"/>
          </ac:spMkLst>
        </pc:spChg>
        <pc:graphicFrameChg chg="add del mod modGraphic">
          <ac:chgData name="Mukāns, Eduards" userId="ee3e5570-ea1d-44ab-99cb-98fd5792dcaf" providerId="ADAL" clId="{418ED13F-430D-465B-A849-6F1A891A00C1}" dt="2021-11-24T09:51:43.493" v="3087" actId="478"/>
          <ac:graphicFrameMkLst>
            <pc:docMk/>
            <pc:sldMk cId="1638375772" sldId="298"/>
            <ac:graphicFrameMk id="4" creationId="{659B5A46-7639-484A-B80E-A0D102927350}"/>
          </ac:graphicFrameMkLst>
        </pc:graphicFrameChg>
        <pc:graphicFrameChg chg="add del mod modGraphic">
          <ac:chgData name="Mukāns, Eduards" userId="ee3e5570-ea1d-44ab-99cb-98fd5792dcaf" providerId="ADAL" clId="{418ED13F-430D-465B-A849-6F1A891A00C1}" dt="2021-11-24T09:51:37.826" v="3084"/>
          <ac:graphicFrameMkLst>
            <pc:docMk/>
            <pc:sldMk cId="1638375772" sldId="298"/>
            <ac:graphicFrameMk id="6" creationId="{1852331D-C02A-4D9C-A64D-3DC97BC34417}"/>
          </ac:graphicFrameMkLst>
        </pc:graphicFrameChg>
        <pc:graphicFrameChg chg="add mod modGraphic">
          <ac:chgData name="Mukāns, Eduards" userId="ee3e5570-ea1d-44ab-99cb-98fd5792dcaf" providerId="ADAL" clId="{418ED13F-430D-465B-A849-6F1A891A00C1}" dt="2021-11-24T09:52:46.709" v="3104" actId="113"/>
          <ac:graphicFrameMkLst>
            <pc:docMk/>
            <pc:sldMk cId="1638375772" sldId="298"/>
            <ac:graphicFrameMk id="9" creationId="{95B261B7-BD1A-431E-911E-21F020FCB581}"/>
          </ac:graphicFrameMkLst>
        </pc:graphicFrameChg>
      </pc:sldChg>
      <pc:sldChg chg="addSp delSp modSp new mod modClrScheme chgLayout">
        <pc:chgData name="Mukāns, Eduards" userId="ee3e5570-ea1d-44ab-99cb-98fd5792dcaf" providerId="ADAL" clId="{418ED13F-430D-465B-A849-6F1A891A00C1}" dt="2021-11-24T10:47:53.258" v="4562"/>
        <pc:sldMkLst>
          <pc:docMk/>
          <pc:sldMk cId="1182817576" sldId="299"/>
        </pc:sldMkLst>
        <pc:spChg chg="del mod ord">
          <ac:chgData name="Mukāns, Eduards" userId="ee3e5570-ea1d-44ab-99cb-98fd5792dcaf" providerId="ADAL" clId="{418ED13F-430D-465B-A849-6F1A891A00C1}" dt="2021-11-23T23:48:46.992" v="2566" actId="700"/>
          <ac:spMkLst>
            <pc:docMk/>
            <pc:sldMk cId="1182817576" sldId="299"/>
            <ac:spMk id="2" creationId="{C5EE5878-E495-4998-BDDD-6982C98D34E4}"/>
          </ac:spMkLst>
        </pc:spChg>
        <pc:spChg chg="del mod ord">
          <ac:chgData name="Mukāns, Eduards" userId="ee3e5570-ea1d-44ab-99cb-98fd5792dcaf" providerId="ADAL" clId="{418ED13F-430D-465B-A849-6F1A891A00C1}" dt="2021-11-23T23:48:46.992" v="2566" actId="700"/>
          <ac:spMkLst>
            <pc:docMk/>
            <pc:sldMk cId="1182817576" sldId="299"/>
            <ac:spMk id="3" creationId="{16495847-10A6-4330-8457-72E1BD6E98E7}"/>
          </ac:spMkLst>
        </pc:spChg>
        <pc:spChg chg="add mod ord">
          <ac:chgData name="Mukāns, Eduards" userId="ee3e5570-ea1d-44ab-99cb-98fd5792dcaf" providerId="ADAL" clId="{418ED13F-430D-465B-A849-6F1A891A00C1}" dt="2021-11-24T10:47:53.258" v="4562"/>
          <ac:spMkLst>
            <pc:docMk/>
            <pc:sldMk cId="1182817576" sldId="299"/>
            <ac:spMk id="4" creationId="{03EBD1BB-C238-4D06-8F4B-311C7014612F}"/>
          </ac:spMkLst>
        </pc:spChg>
        <pc:spChg chg="add del mod ord">
          <ac:chgData name="Mukāns, Eduards" userId="ee3e5570-ea1d-44ab-99cb-98fd5792dcaf" providerId="ADAL" clId="{418ED13F-430D-465B-A849-6F1A891A00C1}" dt="2021-11-23T23:50:16.522" v="2664"/>
          <ac:spMkLst>
            <pc:docMk/>
            <pc:sldMk cId="1182817576" sldId="299"/>
            <ac:spMk id="5" creationId="{73960D33-5144-4A0A-AC27-41431ADBD0B0}"/>
          </ac:spMkLst>
        </pc:spChg>
        <pc:spChg chg="add mod ord">
          <ac:chgData name="Mukāns, Eduards" userId="ee3e5570-ea1d-44ab-99cb-98fd5792dcaf" providerId="ADAL" clId="{418ED13F-430D-465B-A849-6F1A891A00C1}" dt="2021-11-24T10:47:53.258" v="4562"/>
          <ac:spMkLst>
            <pc:docMk/>
            <pc:sldMk cId="1182817576" sldId="299"/>
            <ac:spMk id="6" creationId="{A4651C78-6BD5-4279-B59B-E00885C8CB83}"/>
          </ac:spMkLst>
        </pc:spChg>
        <pc:picChg chg="add mod">
          <ac:chgData name="Mukāns, Eduards" userId="ee3e5570-ea1d-44ab-99cb-98fd5792dcaf" providerId="ADAL" clId="{418ED13F-430D-465B-A849-6F1A891A00C1}" dt="2021-11-24T10:47:53.258" v="4562"/>
          <ac:picMkLst>
            <pc:docMk/>
            <pc:sldMk cId="1182817576" sldId="299"/>
            <ac:picMk id="8" creationId="{C387B03C-01C1-433C-AB61-7A8876625B21}"/>
          </ac:picMkLst>
        </pc:picChg>
      </pc:sldChg>
      <pc:sldChg chg="addSp delSp modSp add mod">
        <pc:chgData name="Mukāns, Eduards" userId="ee3e5570-ea1d-44ab-99cb-98fd5792dcaf" providerId="ADAL" clId="{418ED13F-430D-465B-A849-6F1A891A00C1}" dt="2021-11-24T10:47:53.258" v="4562"/>
        <pc:sldMkLst>
          <pc:docMk/>
          <pc:sldMk cId="4258603347" sldId="300"/>
        </pc:sldMkLst>
        <pc:spChg chg="mod">
          <ac:chgData name="Mukāns, Eduards" userId="ee3e5570-ea1d-44ab-99cb-98fd5792dcaf" providerId="ADAL" clId="{418ED13F-430D-465B-A849-6F1A891A00C1}" dt="2021-11-24T10:47:53.258" v="4562"/>
          <ac:spMkLst>
            <pc:docMk/>
            <pc:sldMk cId="4258603347" sldId="300"/>
            <ac:spMk id="4" creationId="{03EBD1BB-C238-4D06-8F4B-311C7014612F}"/>
          </ac:spMkLst>
        </pc:spChg>
        <pc:spChg chg="mod">
          <ac:chgData name="Mukāns, Eduards" userId="ee3e5570-ea1d-44ab-99cb-98fd5792dcaf" providerId="ADAL" clId="{418ED13F-430D-465B-A849-6F1A891A00C1}" dt="2021-11-24T10:47:53.258" v="4562"/>
          <ac:spMkLst>
            <pc:docMk/>
            <pc:sldMk cId="4258603347" sldId="300"/>
            <ac:spMk id="6" creationId="{A4651C78-6BD5-4279-B59B-E00885C8CB83}"/>
          </ac:spMkLst>
        </pc:spChg>
        <pc:spChg chg="add del mod">
          <ac:chgData name="Mukāns, Eduards" userId="ee3e5570-ea1d-44ab-99cb-98fd5792dcaf" providerId="ADAL" clId="{418ED13F-430D-465B-A849-6F1A891A00C1}" dt="2021-11-23T23:53:20.382" v="2782"/>
          <ac:spMkLst>
            <pc:docMk/>
            <pc:sldMk cId="4258603347" sldId="300"/>
            <ac:spMk id="7" creationId="{9E1E662C-8E6A-4FC4-9C6D-2B4FFF912327}"/>
          </ac:spMkLst>
        </pc:spChg>
        <pc:picChg chg="add del mod">
          <ac:chgData name="Mukāns, Eduards" userId="ee3e5570-ea1d-44ab-99cb-98fd5792dcaf" providerId="ADAL" clId="{418ED13F-430D-465B-A849-6F1A891A00C1}" dt="2021-11-23T23:53:16.425" v="2780"/>
          <ac:picMkLst>
            <pc:docMk/>
            <pc:sldMk cId="4258603347" sldId="300"/>
            <ac:picMk id="3" creationId="{28491FD3-CB20-4503-87D1-B3437F872A33}"/>
          </ac:picMkLst>
        </pc:picChg>
        <pc:picChg chg="del">
          <ac:chgData name="Mukāns, Eduards" userId="ee3e5570-ea1d-44ab-99cb-98fd5792dcaf" providerId="ADAL" clId="{418ED13F-430D-465B-A849-6F1A891A00C1}" dt="2021-11-23T23:53:18.957" v="2781" actId="478"/>
          <ac:picMkLst>
            <pc:docMk/>
            <pc:sldMk cId="4258603347" sldId="300"/>
            <ac:picMk id="8" creationId="{C387B03C-01C1-433C-AB61-7A8876625B21}"/>
          </ac:picMkLst>
        </pc:picChg>
        <pc:picChg chg="add mod">
          <ac:chgData name="Mukāns, Eduards" userId="ee3e5570-ea1d-44ab-99cb-98fd5792dcaf" providerId="ADAL" clId="{418ED13F-430D-465B-A849-6F1A891A00C1}" dt="2021-11-24T10:47:53.258" v="4562"/>
          <ac:picMkLst>
            <pc:docMk/>
            <pc:sldMk cId="4258603347" sldId="300"/>
            <ac:picMk id="10" creationId="{B71021BC-5D14-4E13-9CFB-CA1F3BE478FF}"/>
          </ac:picMkLst>
        </pc:picChg>
      </pc:sldChg>
      <pc:sldChg chg="addSp delSp modSp new mod">
        <pc:chgData name="Mukāns, Eduards" userId="ee3e5570-ea1d-44ab-99cb-98fd5792dcaf" providerId="ADAL" clId="{418ED13F-430D-465B-A849-6F1A891A00C1}" dt="2021-11-24T10:47:53.258" v="4562"/>
        <pc:sldMkLst>
          <pc:docMk/>
          <pc:sldMk cId="3600430222" sldId="301"/>
        </pc:sldMkLst>
        <pc:spChg chg="mod">
          <ac:chgData name="Mukāns, Eduards" userId="ee3e5570-ea1d-44ab-99cb-98fd5792dcaf" providerId="ADAL" clId="{418ED13F-430D-465B-A849-6F1A891A00C1}" dt="2021-11-24T10:47:53.258" v="4562"/>
          <ac:spMkLst>
            <pc:docMk/>
            <pc:sldMk cId="3600430222" sldId="301"/>
            <ac:spMk id="2" creationId="{F1762A5E-C2B9-4B8D-B418-ADA53B06D040}"/>
          </ac:spMkLst>
        </pc:spChg>
        <pc:spChg chg="del">
          <ac:chgData name="Mukāns, Eduards" userId="ee3e5570-ea1d-44ab-99cb-98fd5792dcaf" providerId="ADAL" clId="{418ED13F-430D-465B-A849-6F1A891A00C1}" dt="2021-11-23T23:55:27.333" v="2860"/>
          <ac:spMkLst>
            <pc:docMk/>
            <pc:sldMk cId="3600430222" sldId="301"/>
            <ac:spMk id="3" creationId="{D8760EE5-A71C-492E-A3EC-D1EBB30072D1}"/>
          </ac:spMkLst>
        </pc:spChg>
        <pc:spChg chg="mod">
          <ac:chgData name="Mukāns, Eduards" userId="ee3e5570-ea1d-44ab-99cb-98fd5792dcaf" providerId="ADAL" clId="{418ED13F-430D-465B-A849-6F1A891A00C1}" dt="2021-11-24T10:47:53.258" v="4562"/>
          <ac:spMkLst>
            <pc:docMk/>
            <pc:sldMk cId="3600430222" sldId="301"/>
            <ac:spMk id="4" creationId="{99C50ED3-2EAB-4E2B-9839-045FE843F559}"/>
          </ac:spMkLst>
        </pc:spChg>
        <pc:picChg chg="add mod">
          <ac:chgData name="Mukāns, Eduards" userId="ee3e5570-ea1d-44ab-99cb-98fd5792dcaf" providerId="ADAL" clId="{418ED13F-430D-465B-A849-6F1A891A00C1}" dt="2021-11-24T10:47:53.258" v="4562"/>
          <ac:picMkLst>
            <pc:docMk/>
            <pc:sldMk cId="3600430222" sldId="301"/>
            <ac:picMk id="6" creationId="{FFF4410B-EAF4-45F8-9588-457EC924D2D3}"/>
          </ac:picMkLst>
        </pc:picChg>
      </pc:sldChg>
      <pc:sldChg chg="addSp delSp modSp new mod">
        <pc:chgData name="Mukāns, Eduards" userId="ee3e5570-ea1d-44ab-99cb-98fd5792dcaf" providerId="ADAL" clId="{418ED13F-430D-465B-A849-6F1A891A00C1}" dt="2021-11-24T10:47:53.258" v="4562"/>
        <pc:sldMkLst>
          <pc:docMk/>
          <pc:sldMk cId="2280916558" sldId="302"/>
        </pc:sldMkLst>
        <pc:spChg chg="mod">
          <ac:chgData name="Mukāns, Eduards" userId="ee3e5570-ea1d-44ab-99cb-98fd5792dcaf" providerId="ADAL" clId="{418ED13F-430D-465B-A849-6F1A891A00C1}" dt="2021-11-24T10:47:53.258" v="4562"/>
          <ac:spMkLst>
            <pc:docMk/>
            <pc:sldMk cId="2280916558" sldId="302"/>
            <ac:spMk id="2" creationId="{F74BD83B-4DA7-4FAD-9A79-BB3DAE63C3EC}"/>
          </ac:spMkLst>
        </pc:spChg>
        <pc:spChg chg="del">
          <ac:chgData name="Mukāns, Eduards" userId="ee3e5570-ea1d-44ab-99cb-98fd5792dcaf" providerId="ADAL" clId="{418ED13F-430D-465B-A849-6F1A891A00C1}" dt="2021-11-23T23:56:39.589" v="2871"/>
          <ac:spMkLst>
            <pc:docMk/>
            <pc:sldMk cId="2280916558" sldId="302"/>
            <ac:spMk id="3" creationId="{85CF08FA-280F-4F1B-84AE-B8D19473036D}"/>
          </ac:spMkLst>
        </pc:spChg>
        <pc:spChg chg="mod">
          <ac:chgData name="Mukāns, Eduards" userId="ee3e5570-ea1d-44ab-99cb-98fd5792dcaf" providerId="ADAL" clId="{418ED13F-430D-465B-A849-6F1A891A00C1}" dt="2021-11-24T10:47:53.258" v="4562"/>
          <ac:spMkLst>
            <pc:docMk/>
            <pc:sldMk cId="2280916558" sldId="302"/>
            <ac:spMk id="4" creationId="{BD54E5D0-3D2B-4031-82A3-5F53A98D365C}"/>
          </ac:spMkLst>
        </pc:spChg>
        <pc:picChg chg="add mod">
          <ac:chgData name="Mukāns, Eduards" userId="ee3e5570-ea1d-44ab-99cb-98fd5792dcaf" providerId="ADAL" clId="{418ED13F-430D-465B-A849-6F1A891A00C1}" dt="2021-11-24T10:47:53.258" v="4562"/>
          <ac:picMkLst>
            <pc:docMk/>
            <pc:sldMk cId="2280916558" sldId="302"/>
            <ac:picMk id="6" creationId="{59F72424-09EB-4676-AB8B-FFECB21E178F}"/>
          </ac:picMkLst>
        </pc:picChg>
      </pc:sldChg>
      <pc:sldChg chg="addSp delSp modSp new mod">
        <pc:chgData name="Mukāns, Eduards" userId="ee3e5570-ea1d-44ab-99cb-98fd5792dcaf" providerId="ADAL" clId="{418ED13F-430D-465B-A849-6F1A891A00C1}" dt="2021-11-24T10:47:53.258" v="4562"/>
        <pc:sldMkLst>
          <pc:docMk/>
          <pc:sldMk cId="2584985587" sldId="303"/>
        </pc:sldMkLst>
        <pc:spChg chg="mod">
          <ac:chgData name="Mukāns, Eduards" userId="ee3e5570-ea1d-44ab-99cb-98fd5792dcaf" providerId="ADAL" clId="{418ED13F-430D-465B-A849-6F1A891A00C1}" dt="2021-11-24T10:47:53.258" v="4562"/>
          <ac:spMkLst>
            <pc:docMk/>
            <pc:sldMk cId="2584985587" sldId="303"/>
            <ac:spMk id="2" creationId="{8C2041EE-FB67-4A3E-A903-667DDEFC24AD}"/>
          </ac:spMkLst>
        </pc:spChg>
        <pc:spChg chg="del">
          <ac:chgData name="Mukāns, Eduards" userId="ee3e5570-ea1d-44ab-99cb-98fd5792dcaf" providerId="ADAL" clId="{418ED13F-430D-465B-A849-6F1A891A00C1}" dt="2021-11-23T23:56:48.552" v="2875"/>
          <ac:spMkLst>
            <pc:docMk/>
            <pc:sldMk cId="2584985587" sldId="303"/>
            <ac:spMk id="3" creationId="{77453957-01E9-4D98-AB11-7178A7BFEC65}"/>
          </ac:spMkLst>
        </pc:spChg>
        <pc:spChg chg="mod">
          <ac:chgData name="Mukāns, Eduards" userId="ee3e5570-ea1d-44ab-99cb-98fd5792dcaf" providerId="ADAL" clId="{418ED13F-430D-465B-A849-6F1A891A00C1}" dt="2021-11-24T10:47:53.258" v="4562"/>
          <ac:spMkLst>
            <pc:docMk/>
            <pc:sldMk cId="2584985587" sldId="303"/>
            <ac:spMk id="4" creationId="{9DA49202-B1E9-4A30-B4F6-BC6C7AB52FA7}"/>
          </ac:spMkLst>
        </pc:spChg>
        <pc:picChg chg="add mod">
          <ac:chgData name="Mukāns, Eduards" userId="ee3e5570-ea1d-44ab-99cb-98fd5792dcaf" providerId="ADAL" clId="{418ED13F-430D-465B-A849-6F1A891A00C1}" dt="2021-11-24T10:47:53.258" v="4562"/>
          <ac:picMkLst>
            <pc:docMk/>
            <pc:sldMk cId="2584985587" sldId="303"/>
            <ac:picMk id="6" creationId="{C2E80649-6E7F-4B54-BF7D-48792535D3A2}"/>
          </ac:picMkLst>
        </pc:picChg>
      </pc:sldChg>
      <pc:sldChg chg="addSp delSp modSp new mod">
        <pc:chgData name="Mukāns, Eduards" userId="ee3e5570-ea1d-44ab-99cb-98fd5792dcaf" providerId="ADAL" clId="{418ED13F-430D-465B-A849-6F1A891A00C1}" dt="2021-11-24T10:47:53.258" v="4562"/>
        <pc:sldMkLst>
          <pc:docMk/>
          <pc:sldMk cId="102448532" sldId="304"/>
        </pc:sldMkLst>
        <pc:spChg chg="mod">
          <ac:chgData name="Mukāns, Eduards" userId="ee3e5570-ea1d-44ab-99cb-98fd5792dcaf" providerId="ADAL" clId="{418ED13F-430D-465B-A849-6F1A891A00C1}" dt="2021-11-24T10:47:53.258" v="4562"/>
          <ac:spMkLst>
            <pc:docMk/>
            <pc:sldMk cId="102448532" sldId="304"/>
            <ac:spMk id="2" creationId="{EA1D13C3-0FDE-4891-97B8-2715D249BB73}"/>
          </ac:spMkLst>
        </pc:spChg>
        <pc:spChg chg="del">
          <ac:chgData name="Mukāns, Eduards" userId="ee3e5570-ea1d-44ab-99cb-98fd5792dcaf" providerId="ADAL" clId="{418ED13F-430D-465B-A849-6F1A891A00C1}" dt="2021-11-23T23:57:18.967" v="2885"/>
          <ac:spMkLst>
            <pc:docMk/>
            <pc:sldMk cId="102448532" sldId="304"/>
            <ac:spMk id="3" creationId="{5853C0FC-EFD8-4F9D-878C-67920AC3A814}"/>
          </ac:spMkLst>
        </pc:spChg>
        <pc:spChg chg="mod">
          <ac:chgData name="Mukāns, Eduards" userId="ee3e5570-ea1d-44ab-99cb-98fd5792dcaf" providerId="ADAL" clId="{418ED13F-430D-465B-A849-6F1A891A00C1}" dt="2021-11-24T10:47:53.258" v="4562"/>
          <ac:spMkLst>
            <pc:docMk/>
            <pc:sldMk cId="102448532" sldId="304"/>
            <ac:spMk id="4" creationId="{DB4DFA45-76C5-49FE-B541-79EBE48D2B96}"/>
          </ac:spMkLst>
        </pc:spChg>
        <pc:picChg chg="add mod">
          <ac:chgData name="Mukāns, Eduards" userId="ee3e5570-ea1d-44ab-99cb-98fd5792dcaf" providerId="ADAL" clId="{418ED13F-430D-465B-A849-6F1A891A00C1}" dt="2021-11-24T10:47:53.258" v="4562"/>
          <ac:picMkLst>
            <pc:docMk/>
            <pc:sldMk cId="102448532" sldId="304"/>
            <ac:picMk id="6" creationId="{5C0D1D72-6534-43FE-9997-65AB02550DFC}"/>
          </ac:picMkLst>
        </pc:picChg>
      </pc:sldChg>
      <pc:sldChg chg="addSp delSp modSp new mod modClrScheme chgLayout">
        <pc:chgData name="Mukāns, Eduards" userId="ee3e5570-ea1d-44ab-99cb-98fd5792dcaf" providerId="ADAL" clId="{418ED13F-430D-465B-A849-6F1A891A00C1}" dt="2021-11-24T10:47:53.258" v="4562"/>
        <pc:sldMkLst>
          <pc:docMk/>
          <pc:sldMk cId="661149856" sldId="305"/>
        </pc:sldMkLst>
        <pc:spChg chg="del mod ord">
          <ac:chgData name="Mukāns, Eduards" userId="ee3e5570-ea1d-44ab-99cb-98fd5792dcaf" providerId="ADAL" clId="{418ED13F-430D-465B-A849-6F1A891A00C1}" dt="2021-11-24T00:05:27.014" v="3064" actId="700"/>
          <ac:spMkLst>
            <pc:docMk/>
            <pc:sldMk cId="661149856" sldId="305"/>
            <ac:spMk id="2" creationId="{392BA0F2-037A-4635-BD6C-C32B3C7416AB}"/>
          </ac:spMkLst>
        </pc:spChg>
        <pc:spChg chg="del mod ord">
          <ac:chgData name="Mukāns, Eduards" userId="ee3e5570-ea1d-44ab-99cb-98fd5792dcaf" providerId="ADAL" clId="{418ED13F-430D-465B-A849-6F1A891A00C1}" dt="2021-11-24T00:05:27.014" v="3064" actId="700"/>
          <ac:spMkLst>
            <pc:docMk/>
            <pc:sldMk cId="661149856" sldId="305"/>
            <ac:spMk id="3" creationId="{560ADD7C-C0B0-45FC-B779-DE152E91A44E}"/>
          </ac:spMkLst>
        </pc:spChg>
        <pc:spChg chg="del">
          <ac:chgData name="Mukāns, Eduards" userId="ee3e5570-ea1d-44ab-99cb-98fd5792dcaf" providerId="ADAL" clId="{418ED13F-430D-465B-A849-6F1A891A00C1}" dt="2021-11-24T00:05:27.014" v="3064" actId="700"/>
          <ac:spMkLst>
            <pc:docMk/>
            <pc:sldMk cId="661149856" sldId="305"/>
            <ac:spMk id="4" creationId="{71B3FC63-F53F-4F01-8796-59B7B8635C9A}"/>
          </ac:spMkLst>
        </pc:spChg>
        <pc:spChg chg="add mod ord">
          <ac:chgData name="Mukāns, Eduards" userId="ee3e5570-ea1d-44ab-99cb-98fd5792dcaf" providerId="ADAL" clId="{418ED13F-430D-465B-A849-6F1A891A00C1}" dt="2021-11-24T10:47:53.258" v="4562"/>
          <ac:spMkLst>
            <pc:docMk/>
            <pc:sldMk cId="661149856" sldId="305"/>
            <ac:spMk id="5" creationId="{366FA851-41CF-47E4-8E97-09602E260219}"/>
          </ac:spMkLst>
        </pc:spChg>
        <pc:spChg chg="add mod ord">
          <ac:chgData name="Mukāns, Eduards" userId="ee3e5570-ea1d-44ab-99cb-98fd5792dcaf" providerId="ADAL" clId="{418ED13F-430D-465B-A849-6F1A891A00C1}" dt="2021-11-24T10:47:53.258" v="4562"/>
          <ac:spMkLst>
            <pc:docMk/>
            <pc:sldMk cId="661149856" sldId="305"/>
            <ac:spMk id="6" creationId="{9885FB3B-F195-4324-BADA-89E3AE3B373C}"/>
          </ac:spMkLst>
        </pc:spChg>
      </pc:sldChg>
      <pc:sldChg chg="addSp delSp modSp new mod modClrScheme chgLayout">
        <pc:chgData name="Mukāns, Eduards" userId="ee3e5570-ea1d-44ab-99cb-98fd5792dcaf" providerId="ADAL" clId="{418ED13F-430D-465B-A849-6F1A891A00C1}" dt="2021-11-24T10:47:53.258" v="4562"/>
        <pc:sldMkLst>
          <pc:docMk/>
          <pc:sldMk cId="2202883494" sldId="306"/>
        </pc:sldMkLst>
        <pc:spChg chg="del mod ord">
          <ac:chgData name="Mukāns, Eduards" userId="ee3e5570-ea1d-44ab-99cb-98fd5792dcaf" providerId="ADAL" clId="{418ED13F-430D-465B-A849-6F1A891A00C1}" dt="2021-11-24T10:36:59.999" v="4078" actId="700"/>
          <ac:spMkLst>
            <pc:docMk/>
            <pc:sldMk cId="2202883494" sldId="306"/>
            <ac:spMk id="2" creationId="{A160AE2F-8A06-403A-80F7-F64FF6551AD8}"/>
          </ac:spMkLst>
        </pc:spChg>
        <pc:spChg chg="del mod ord">
          <ac:chgData name="Mukāns, Eduards" userId="ee3e5570-ea1d-44ab-99cb-98fd5792dcaf" providerId="ADAL" clId="{418ED13F-430D-465B-A849-6F1A891A00C1}" dt="2021-11-24T10:36:59.999" v="4078" actId="700"/>
          <ac:spMkLst>
            <pc:docMk/>
            <pc:sldMk cId="2202883494" sldId="306"/>
            <ac:spMk id="3" creationId="{9F6085F6-9956-477B-AC8C-B670845D6E17}"/>
          </ac:spMkLst>
        </pc:spChg>
        <pc:spChg chg="del">
          <ac:chgData name="Mukāns, Eduards" userId="ee3e5570-ea1d-44ab-99cb-98fd5792dcaf" providerId="ADAL" clId="{418ED13F-430D-465B-A849-6F1A891A00C1}" dt="2021-11-24T10:36:59.999" v="4078" actId="700"/>
          <ac:spMkLst>
            <pc:docMk/>
            <pc:sldMk cId="2202883494" sldId="306"/>
            <ac:spMk id="4" creationId="{C53F224D-30DE-48C4-BB5C-C1E2E254251C}"/>
          </ac:spMkLst>
        </pc:spChg>
        <pc:spChg chg="add mod ord">
          <ac:chgData name="Mukāns, Eduards" userId="ee3e5570-ea1d-44ab-99cb-98fd5792dcaf" providerId="ADAL" clId="{418ED13F-430D-465B-A849-6F1A891A00C1}" dt="2021-11-24T10:47:53.258" v="4562"/>
          <ac:spMkLst>
            <pc:docMk/>
            <pc:sldMk cId="2202883494" sldId="306"/>
            <ac:spMk id="5" creationId="{3AB05078-FF2D-402C-B180-2BCD3985D836}"/>
          </ac:spMkLst>
        </pc:spChg>
        <pc:spChg chg="add mod ord">
          <ac:chgData name="Mukāns, Eduards" userId="ee3e5570-ea1d-44ab-99cb-98fd5792dcaf" providerId="ADAL" clId="{418ED13F-430D-465B-A849-6F1A891A00C1}" dt="2021-11-24T10:47:53.258" v="4562"/>
          <ac:spMkLst>
            <pc:docMk/>
            <pc:sldMk cId="2202883494" sldId="306"/>
            <ac:spMk id="6" creationId="{F255C0F2-CC6F-4E4F-B543-C1667DF1B9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AEF605-CC7F-42B4-B52D-9490221666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E1EE9D69-6348-4B6E-93BC-5B0937DED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A4746A-7EF4-4AFC-A919-D6B068CA0E77}" type="datetimeFigureOut">
              <a:rPr lang="lv-LV" smtClean="0"/>
              <a:t>24.11.2021</a:t>
            </a:fld>
            <a:endParaRPr lang="lv-LV"/>
          </a:p>
        </p:txBody>
      </p:sp>
      <p:sp>
        <p:nvSpPr>
          <p:cNvPr id="4" name="Footer Placeholder 3">
            <a:extLst>
              <a:ext uri="{FF2B5EF4-FFF2-40B4-BE49-F238E27FC236}">
                <a16:creationId xmlns:a16="http://schemas.microsoft.com/office/drawing/2014/main" id="{969DA13E-C4E4-47D3-B57F-5293FBD17D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lv-LV"/>
              <a:t>Scaling Laws for Neural Language Models, Jared Kaplan, Sam McCandlish, 23.01.2020, arXiv: 2001.08361</a:t>
            </a:r>
          </a:p>
        </p:txBody>
      </p:sp>
      <p:sp>
        <p:nvSpPr>
          <p:cNvPr id="5" name="Slide Number Placeholder 4">
            <a:extLst>
              <a:ext uri="{FF2B5EF4-FFF2-40B4-BE49-F238E27FC236}">
                <a16:creationId xmlns:a16="http://schemas.microsoft.com/office/drawing/2014/main" id="{3D8EAD3F-4773-4528-AE83-ACA98EBCB9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A3ABA7-A9F4-4056-BAD2-D6DA4B6453D2}" type="slidenum">
              <a:rPr lang="lv-LV" smtClean="0"/>
              <a:t>‹#›</a:t>
            </a:fld>
            <a:endParaRPr lang="lv-LV"/>
          </a:p>
        </p:txBody>
      </p:sp>
    </p:spTree>
    <p:extLst>
      <p:ext uri="{BB962C8B-B14F-4D97-AF65-F5344CB8AC3E}">
        <p14:creationId xmlns:p14="http://schemas.microsoft.com/office/powerpoint/2010/main" val="3694494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20192-DB70-4250-B856-2A374E8D7DD2}" type="datetimeFigureOut">
              <a:rPr lang="lv-LV" smtClean="0"/>
              <a:t>24.11.2021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lv-LV"/>
              <a:t>Scaling Laws for Neural Language Models, Jared Kaplan, Sam McCandlish, 23.01.2020, arXiv: 2001.08361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4A8BF-766D-434B-AF48-6833C22B41C9}" type="slidenum">
              <a:rPr lang="lv-LV" smtClean="0"/>
              <a:t>‹#›</a:t>
            </a:fld>
            <a:endParaRPr lang="lv-LV"/>
          </a:p>
        </p:txBody>
      </p:sp>
    </p:spTree>
    <p:extLst>
      <p:ext uri="{BB962C8B-B14F-4D97-AF65-F5344CB8AC3E}">
        <p14:creationId xmlns:p14="http://schemas.microsoft.com/office/powerpoint/2010/main" val="16698661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DBE02-BB4D-4305-9C8C-7BCD37053C29}" type="datetime1">
              <a:rPr lang="lv-LV" smtClean="0"/>
              <a:t>24.11.2021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0BC9511F-7A5B-47FC-A197-01ABF190D986}" type="slidenum">
              <a:rPr lang="lv-LV" smtClean="0"/>
              <a:t>‹#›</a:t>
            </a:fld>
            <a:endParaRPr lang="lv-LV"/>
          </a:p>
        </p:txBody>
      </p:sp>
    </p:spTree>
    <p:extLst>
      <p:ext uri="{BB962C8B-B14F-4D97-AF65-F5344CB8AC3E}">
        <p14:creationId xmlns:p14="http://schemas.microsoft.com/office/powerpoint/2010/main" val="18791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5A752-9AD9-41B4-AB10-12FAF2DD3473}" type="datetime1">
              <a:rPr lang="lv-LV" smtClean="0"/>
              <a:t>24.11.2021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1329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4D12E-89A2-4755-BC6F-26CDC83F6254}" type="datetime1">
              <a:rPr lang="lv-LV" smtClean="0"/>
              <a:t>24.11.2021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225749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A67F67-C780-4345-9561-E60B96AA76D9}" type="datetime1">
              <a:rPr lang="lv-LV" smtClean="0"/>
              <a:t>24.11.2021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319183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732644F-A0FF-4999-972E-E38878E7698C}" type="datetime1">
              <a:rPr lang="lv-LV" smtClean="0"/>
              <a:t>24.11.2021</a:t>
            </a:fld>
            <a:endParaRPr lang="lv-LV"/>
          </a:p>
        </p:txBody>
      </p:sp>
      <p:sp>
        <p:nvSpPr>
          <p:cNvPr id="5" name="Footer Placeholder 4"/>
          <p:cNvSpPr>
            <a:spLocks noGrp="1"/>
          </p:cNvSpPr>
          <p:nvPr>
            <p:ph type="ftr" sz="quarter" idx="11"/>
          </p:nvPr>
        </p:nvSpPr>
        <p:spPr>
          <a:xfrm>
            <a:off x="2182708" y="6272784"/>
            <a:ext cx="6327648" cy="365125"/>
          </a:xfrm>
        </p:spPr>
        <p:txBody>
          <a:bodyPr/>
          <a:lstStyle/>
          <a:p>
            <a:endParaRPr lang="lv-LV"/>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BC9511F-7A5B-47FC-A197-01ABF190D986}" type="slidenum">
              <a:rPr lang="lv-LV" smtClean="0"/>
              <a:t>‹#›</a:t>
            </a:fld>
            <a:endParaRPr lang="lv-LV"/>
          </a:p>
        </p:txBody>
      </p:sp>
    </p:spTree>
    <p:extLst>
      <p:ext uri="{BB962C8B-B14F-4D97-AF65-F5344CB8AC3E}">
        <p14:creationId xmlns:p14="http://schemas.microsoft.com/office/powerpoint/2010/main" val="158187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721DC-E4FC-4FEA-AD4D-757AE7541529}" type="datetime1">
              <a:rPr lang="lv-LV" smtClean="0"/>
              <a:t>24.11.2021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37434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BEF4B2-1778-4D2D-92AC-CFF3818EB013}" type="datetime1">
              <a:rPr lang="lv-LV" smtClean="0"/>
              <a:t>24.11.2021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426627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E70348-F358-4358-9F29-125209C2AC2A}" type="datetime1">
              <a:rPr lang="lv-LV" smtClean="0"/>
              <a:t>24.11.2021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322144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5F7BA-108B-4AB6-8F07-03977F53A2FB}" type="datetime1">
              <a:rPr lang="lv-LV" smtClean="0"/>
              <a:t>24.11.2021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292445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74781E-97E1-458F-9D45-5B998D0DBD2C}" type="datetime1">
              <a:rPr lang="lv-LV" smtClean="0"/>
              <a:t>24.11.2021</a:t>
            </a:fld>
            <a:endParaRPr lang="lv-LV"/>
          </a:p>
        </p:txBody>
      </p:sp>
      <p:sp>
        <p:nvSpPr>
          <p:cNvPr id="6" name="Footer Placeholder 5"/>
          <p:cNvSpPr>
            <a:spLocks noGrp="1"/>
          </p:cNvSpPr>
          <p:nvPr>
            <p:ph type="ftr" sz="quarter" idx="11"/>
          </p:nvPr>
        </p:nvSpPr>
        <p:spPr/>
        <p:txBody>
          <a:bodyPr/>
          <a:lstStyle/>
          <a:p>
            <a:endParaRPr lang="lv-LV"/>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27386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5CEB6A-5158-4CC9-8ACF-1E7379101516}" type="datetime1">
              <a:rPr lang="lv-LV" smtClean="0"/>
              <a:t>24.11.2021</a:t>
            </a:fld>
            <a:endParaRPr lang="lv-LV"/>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C9511F-7A5B-47FC-A197-01ABF190D986}" type="slidenum">
              <a:rPr lang="lv-LV" smtClean="0"/>
              <a:t>‹#›</a:t>
            </a:fld>
            <a:endParaRPr lang="lv-LV"/>
          </a:p>
        </p:txBody>
      </p:sp>
    </p:spTree>
    <p:extLst>
      <p:ext uri="{BB962C8B-B14F-4D97-AF65-F5344CB8AC3E}">
        <p14:creationId xmlns:p14="http://schemas.microsoft.com/office/powerpoint/2010/main" val="288599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DDF7C95-D60A-4E69-B504-6B19F5FAFC47}" type="datetime1">
              <a:rPr lang="lv-LV" smtClean="0"/>
              <a:t>24.11.2021</a:t>
            </a:fld>
            <a:endParaRPr lang="lv-LV"/>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lv-LV"/>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0BC9511F-7A5B-47FC-A197-01ABF190D986}" type="slidenum">
              <a:rPr lang="lv-LV" smtClean="0"/>
              <a:t>‹#›</a:t>
            </a:fld>
            <a:endParaRPr lang="lv-LV"/>
          </a:p>
        </p:txBody>
      </p:sp>
    </p:spTree>
    <p:extLst>
      <p:ext uri="{BB962C8B-B14F-4D97-AF65-F5344CB8AC3E}">
        <p14:creationId xmlns:p14="http://schemas.microsoft.com/office/powerpoint/2010/main" val="258310112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karpathy/minGPT" TargetMode="External"/><Relationship Id="rId2" Type="http://schemas.openxmlformats.org/officeDocument/2006/relationships/hyperlink" Target="https://github.com/emukans/minGP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athai-iclr.github.io/papers/papers/MATHAI_29_paper.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5382-6C05-46CC-82CD-AC8E2BFFED70}"/>
              </a:ext>
            </a:extLst>
          </p:cNvPr>
          <p:cNvSpPr>
            <a:spLocks noGrp="1"/>
          </p:cNvSpPr>
          <p:nvPr>
            <p:ph type="ctrTitle"/>
          </p:nvPr>
        </p:nvSpPr>
        <p:spPr/>
        <p:txBody>
          <a:bodyPr>
            <a:normAutofit/>
          </a:bodyPr>
          <a:lstStyle/>
          <a:p>
            <a:r>
              <a:rPr lang="lv-LV" dirty="0" err="1"/>
              <a:t>Scaling</a:t>
            </a:r>
            <a:r>
              <a:rPr lang="lv-LV" dirty="0"/>
              <a:t> </a:t>
            </a:r>
            <a:r>
              <a:rPr lang="lv-LV" dirty="0" err="1"/>
              <a:t>laws</a:t>
            </a:r>
            <a:r>
              <a:rPr lang="lv-LV" dirty="0"/>
              <a:t> </a:t>
            </a:r>
            <a:r>
              <a:rPr lang="lv-LV" dirty="0" err="1"/>
              <a:t>for</a:t>
            </a:r>
            <a:r>
              <a:rPr lang="lv-LV" dirty="0"/>
              <a:t> </a:t>
            </a:r>
            <a:r>
              <a:rPr lang="lv-LV" dirty="0" err="1"/>
              <a:t>neural</a:t>
            </a:r>
            <a:r>
              <a:rPr lang="lv-LV" dirty="0"/>
              <a:t> </a:t>
            </a:r>
            <a:r>
              <a:rPr lang="lv-LV" dirty="0" err="1"/>
              <a:t>language</a:t>
            </a:r>
            <a:r>
              <a:rPr lang="lv-LV" dirty="0"/>
              <a:t> </a:t>
            </a:r>
            <a:r>
              <a:rPr lang="lv-LV" dirty="0" err="1"/>
              <a:t>models</a:t>
            </a:r>
            <a:endParaRPr lang="lv-LV" dirty="0"/>
          </a:p>
        </p:txBody>
      </p:sp>
      <p:sp>
        <p:nvSpPr>
          <p:cNvPr id="3" name="Subtitle 2">
            <a:extLst>
              <a:ext uri="{FF2B5EF4-FFF2-40B4-BE49-F238E27FC236}">
                <a16:creationId xmlns:a16="http://schemas.microsoft.com/office/drawing/2014/main" id="{726DEEA7-1E65-4768-992D-C49B3A33B072}"/>
              </a:ext>
            </a:extLst>
          </p:cNvPr>
          <p:cNvSpPr>
            <a:spLocks noGrp="1"/>
          </p:cNvSpPr>
          <p:nvPr>
            <p:ph type="subTitle" idx="1"/>
          </p:nvPr>
        </p:nvSpPr>
        <p:spPr/>
        <p:txBody>
          <a:bodyPr/>
          <a:lstStyle/>
          <a:p>
            <a:r>
              <a:rPr lang="lv-LV" dirty="0"/>
              <a:t>Eduards Mukāns</a:t>
            </a:r>
          </a:p>
        </p:txBody>
      </p:sp>
    </p:spTree>
    <p:extLst>
      <p:ext uri="{BB962C8B-B14F-4D97-AF65-F5344CB8AC3E}">
        <p14:creationId xmlns:p14="http://schemas.microsoft.com/office/powerpoint/2010/main" val="422012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9425-7ECD-4819-AF11-007A7E3B96B8}"/>
              </a:ext>
            </a:extLst>
          </p:cNvPr>
          <p:cNvSpPr>
            <a:spLocks noGrp="1"/>
          </p:cNvSpPr>
          <p:nvPr>
            <p:ph type="title"/>
          </p:nvPr>
        </p:nvSpPr>
        <p:spPr/>
        <p:txBody>
          <a:bodyPr/>
          <a:lstStyle/>
          <a:p>
            <a:r>
              <a:rPr lang="lv-LV" dirty="0" err="1"/>
              <a:t>Sample</a:t>
            </a:r>
            <a:r>
              <a:rPr lang="lv-LV" dirty="0"/>
              <a:t> </a:t>
            </a:r>
            <a:r>
              <a:rPr lang="lv-LV" dirty="0" err="1"/>
              <a:t>efficiency</a:t>
            </a:r>
            <a:endParaRPr lang="lv-LV" dirty="0"/>
          </a:p>
        </p:txBody>
      </p:sp>
      <p:pic>
        <p:nvPicPr>
          <p:cNvPr id="7" name="Content Placeholder 6" descr="Chart&#10;&#10;Description automatically generated">
            <a:extLst>
              <a:ext uri="{FF2B5EF4-FFF2-40B4-BE49-F238E27FC236}">
                <a16:creationId xmlns:a16="http://schemas.microsoft.com/office/drawing/2014/main" id="{55D47FC9-C576-47DC-9138-6A0D84763C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35327"/>
            <a:ext cx="6711950" cy="2720620"/>
          </a:xfrm>
        </p:spPr>
      </p:pic>
      <p:sp>
        <p:nvSpPr>
          <p:cNvPr id="5" name="Text Placeholder 4">
            <a:extLst>
              <a:ext uri="{FF2B5EF4-FFF2-40B4-BE49-F238E27FC236}">
                <a16:creationId xmlns:a16="http://schemas.microsoft.com/office/drawing/2014/main" id="{5FBDE9F1-51AE-4A61-99AC-A7A827347ABA}"/>
              </a:ext>
            </a:extLst>
          </p:cNvPr>
          <p:cNvSpPr>
            <a:spLocks noGrp="1"/>
          </p:cNvSpPr>
          <p:nvPr>
            <p:ph type="body" sz="half" idx="2"/>
          </p:nvPr>
        </p:nvSpPr>
        <p:spPr/>
        <p:txBody>
          <a:bodyPr/>
          <a:lstStyle/>
          <a:p>
            <a:r>
              <a:rPr lang="en-US" dirty="0"/>
              <a:t>Larger models require fewer samples to reach the same performance</a:t>
            </a:r>
          </a:p>
          <a:p>
            <a:endParaRPr lang="lv-LV" dirty="0"/>
          </a:p>
        </p:txBody>
      </p:sp>
    </p:spTree>
    <p:extLst>
      <p:ext uri="{BB962C8B-B14F-4D97-AF65-F5344CB8AC3E}">
        <p14:creationId xmlns:p14="http://schemas.microsoft.com/office/powerpoint/2010/main" val="151256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7471-6442-4181-8D85-EDC8D9B1EE1C}"/>
              </a:ext>
            </a:extLst>
          </p:cNvPr>
          <p:cNvSpPr>
            <a:spLocks noGrp="1"/>
          </p:cNvSpPr>
          <p:nvPr>
            <p:ph type="title"/>
          </p:nvPr>
        </p:nvSpPr>
        <p:spPr/>
        <p:txBody>
          <a:bodyPr/>
          <a:lstStyle/>
          <a:p>
            <a:r>
              <a:rPr lang="lv-LV" dirty="0" err="1"/>
              <a:t>Convergence</a:t>
            </a:r>
            <a:r>
              <a:rPr lang="lv-LV" dirty="0"/>
              <a:t> </a:t>
            </a:r>
            <a:r>
              <a:rPr lang="lv-LV" dirty="0" err="1"/>
              <a:t>is</a:t>
            </a:r>
            <a:r>
              <a:rPr lang="lv-LV" dirty="0"/>
              <a:t> </a:t>
            </a:r>
            <a:r>
              <a:rPr lang="lv-LV" dirty="0" err="1"/>
              <a:t>inefficient</a:t>
            </a:r>
            <a:endParaRPr lang="lv-LV" dirty="0"/>
          </a:p>
        </p:txBody>
      </p:sp>
      <p:pic>
        <p:nvPicPr>
          <p:cNvPr id="6" name="Content Placeholder 5" descr="Diagram&#10;&#10;Description automatically generated with medium confidence">
            <a:extLst>
              <a:ext uri="{FF2B5EF4-FFF2-40B4-BE49-F238E27FC236}">
                <a16:creationId xmlns:a16="http://schemas.microsoft.com/office/drawing/2014/main" id="{96A54255-C384-4A03-AAB9-AB1E5E4B8A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32221"/>
            <a:ext cx="6711950" cy="3126833"/>
          </a:xfrm>
        </p:spPr>
      </p:pic>
      <p:sp>
        <p:nvSpPr>
          <p:cNvPr id="4" name="Text Placeholder 3">
            <a:extLst>
              <a:ext uri="{FF2B5EF4-FFF2-40B4-BE49-F238E27FC236}">
                <a16:creationId xmlns:a16="http://schemas.microsoft.com/office/drawing/2014/main" id="{276780A5-D846-4D72-A5D5-01E124340A44}"/>
              </a:ext>
            </a:extLst>
          </p:cNvPr>
          <p:cNvSpPr>
            <a:spLocks noGrp="1"/>
          </p:cNvSpPr>
          <p:nvPr>
            <p:ph type="body" sz="half" idx="2"/>
          </p:nvPr>
        </p:nvSpPr>
        <p:spPr/>
        <p:txBody>
          <a:bodyPr/>
          <a:lstStyle/>
          <a:p>
            <a:r>
              <a:rPr lang="en-US" dirty="0"/>
              <a:t>When working within a fixed compute budget </a:t>
            </a:r>
            <a:r>
              <a:rPr lang="en-US" i="1" dirty="0"/>
              <a:t>C</a:t>
            </a:r>
            <a:r>
              <a:rPr lang="en-US" dirty="0"/>
              <a:t> but without any other restrictions on the model size </a:t>
            </a:r>
            <a:r>
              <a:rPr lang="en-US" i="1" dirty="0"/>
              <a:t>N</a:t>
            </a:r>
            <a:r>
              <a:rPr lang="en-US" dirty="0"/>
              <a:t> or available data </a:t>
            </a:r>
            <a:r>
              <a:rPr lang="en-US" i="1" dirty="0"/>
              <a:t>D</a:t>
            </a:r>
            <a:r>
              <a:rPr lang="en-US" dirty="0"/>
              <a:t>, the optimal performance is attained by training very large models and stopping significantly short of convergence</a:t>
            </a:r>
          </a:p>
        </p:txBody>
      </p:sp>
    </p:spTree>
    <p:extLst>
      <p:ext uri="{BB962C8B-B14F-4D97-AF65-F5344CB8AC3E}">
        <p14:creationId xmlns:p14="http://schemas.microsoft.com/office/powerpoint/2010/main" val="308572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AB4514-8AE3-47E9-911C-095FB4790433}"/>
              </a:ext>
            </a:extLst>
          </p:cNvPr>
          <p:cNvSpPr>
            <a:spLocks noGrp="1"/>
          </p:cNvSpPr>
          <p:nvPr>
            <p:ph type="title"/>
          </p:nvPr>
        </p:nvSpPr>
        <p:spPr/>
        <p:txBody>
          <a:bodyPr/>
          <a:lstStyle/>
          <a:p>
            <a:r>
              <a:rPr lang="lv-LV" dirty="0" err="1"/>
              <a:t>Scaling</a:t>
            </a:r>
            <a:r>
              <a:rPr lang="lv-LV" dirty="0"/>
              <a:t> </a:t>
            </a:r>
            <a:r>
              <a:rPr lang="lv-LV" dirty="0" err="1"/>
              <a:t>laws</a:t>
            </a:r>
            <a:r>
              <a:rPr lang="lv-LV" dirty="0"/>
              <a:t> </a:t>
            </a:r>
            <a:r>
              <a:rPr lang="lv-LV" dirty="0" err="1"/>
              <a:t>for</a:t>
            </a:r>
            <a:r>
              <a:rPr lang="lv-LV" dirty="0"/>
              <a:t> </a:t>
            </a:r>
            <a:r>
              <a:rPr lang="lv-LV" dirty="0" err="1"/>
              <a:t>machine</a:t>
            </a:r>
            <a:r>
              <a:rPr lang="lv-LV" dirty="0"/>
              <a:t> </a:t>
            </a:r>
            <a:r>
              <a:rPr lang="lv-LV" dirty="0" err="1"/>
              <a:t>translation</a:t>
            </a:r>
            <a:endParaRPr lang="lv-LV" dirty="0"/>
          </a:p>
        </p:txBody>
      </p:sp>
      <p:sp>
        <p:nvSpPr>
          <p:cNvPr id="5" name="Text Placeholder 4">
            <a:extLst>
              <a:ext uri="{FF2B5EF4-FFF2-40B4-BE49-F238E27FC236}">
                <a16:creationId xmlns:a16="http://schemas.microsoft.com/office/drawing/2014/main" id="{AF58FBFF-863B-47BF-8327-90F89B8E9AC9}"/>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91735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297BAC-9CDF-46FD-902A-4881581E90B4}"/>
              </a:ext>
            </a:extLst>
          </p:cNvPr>
          <p:cNvSpPr>
            <a:spLocks noGrp="1"/>
          </p:cNvSpPr>
          <p:nvPr>
            <p:ph type="title"/>
          </p:nvPr>
        </p:nvSpPr>
        <p:spPr/>
        <p:txBody>
          <a:bodyPr/>
          <a:lstStyle/>
          <a:p>
            <a:r>
              <a:rPr lang="en-US" dirty="0"/>
              <a:t>The goal</a:t>
            </a:r>
            <a:endParaRPr lang="lv-LV" dirty="0"/>
          </a:p>
        </p:txBody>
      </p:sp>
      <p:sp>
        <p:nvSpPr>
          <p:cNvPr id="5" name="Content Placeholder 4">
            <a:extLst>
              <a:ext uri="{FF2B5EF4-FFF2-40B4-BE49-F238E27FC236}">
                <a16:creationId xmlns:a16="http://schemas.microsoft.com/office/drawing/2014/main" id="{408E5622-6FC8-42C7-BFC1-C358B098828D}"/>
              </a:ext>
            </a:extLst>
          </p:cNvPr>
          <p:cNvSpPr>
            <a:spLocks noGrp="1"/>
          </p:cNvSpPr>
          <p:nvPr>
            <p:ph idx="1"/>
          </p:nvPr>
        </p:nvSpPr>
        <p:spPr/>
        <p:txBody>
          <a:bodyPr/>
          <a:lstStyle/>
          <a:p>
            <a:r>
              <a:rPr lang="en-US" dirty="0"/>
              <a:t>Study of scaling laws for neural machine translation task and EN-DE language pair.</a:t>
            </a:r>
            <a:endParaRPr lang="lv-LV" dirty="0"/>
          </a:p>
        </p:txBody>
      </p:sp>
    </p:spTree>
    <p:extLst>
      <p:ext uri="{BB962C8B-B14F-4D97-AF65-F5344CB8AC3E}">
        <p14:creationId xmlns:p14="http://schemas.microsoft.com/office/powerpoint/2010/main" val="380530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8182-504B-4C8F-AB64-99AA2FF60752}"/>
              </a:ext>
            </a:extLst>
          </p:cNvPr>
          <p:cNvSpPr>
            <a:spLocks noGrp="1"/>
          </p:cNvSpPr>
          <p:nvPr>
            <p:ph type="title"/>
          </p:nvPr>
        </p:nvSpPr>
        <p:spPr/>
        <p:txBody>
          <a:bodyPr/>
          <a:lstStyle/>
          <a:p>
            <a:r>
              <a:rPr lang="en-US" dirty="0"/>
              <a:t>Notation</a:t>
            </a:r>
            <a:endParaRPr lang="lv-LV" dirty="0"/>
          </a:p>
        </p:txBody>
      </p:sp>
      <p:sp>
        <p:nvSpPr>
          <p:cNvPr id="3" name="Content Placeholder 2">
            <a:extLst>
              <a:ext uri="{FF2B5EF4-FFF2-40B4-BE49-F238E27FC236}">
                <a16:creationId xmlns:a16="http://schemas.microsoft.com/office/drawing/2014/main" id="{67CE4413-BECE-4486-BF35-AC61AAF3442D}"/>
              </a:ext>
            </a:extLst>
          </p:cNvPr>
          <p:cNvSpPr>
            <a:spLocks noGrp="1"/>
          </p:cNvSpPr>
          <p:nvPr>
            <p:ph idx="1"/>
          </p:nvPr>
        </p:nvSpPr>
        <p:spPr/>
        <p:txBody>
          <a:bodyPr>
            <a:normAutofit/>
          </a:bodyPr>
          <a:lstStyle/>
          <a:p>
            <a:r>
              <a:rPr lang="en-US" dirty="0"/>
              <a:t>N</a:t>
            </a:r>
            <a:r>
              <a:rPr lang="en-US" baseline="-25000" dirty="0"/>
              <a:t>e</a:t>
            </a:r>
            <a:r>
              <a:rPr lang="en-US" dirty="0"/>
              <a:t>  - the number of non-embedding parameters in the encoder;</a:t>
            </a:r>
          </a:p>
          <a:p>
            <a:r>
              <a:rPr lang="en-US" dirty="0"/>
              <a:t>N</a:t>
            </a:r>
            <a:r>
              <a:rPr lang="en-US" baseline="-25000" dirty="0"/>
              <a:t>d</a:t>
            </a:r>
            <a:r>
              <a:rPr lang="en-US" dirty="0"/>
              <a:t>  - the number of non-embedding parameters in the decoder;</a:t>
            </a:r>
          </a:p>
          <a:p>
            <a:r>
              <a:rPr lang="en-US" dirty="0" err="1"/>
              <a:t>Ñ</a:t>
            </a:r>
            <a:r>
              <a:rPr lang="en-US" baseline="-25000" dirty="0" err="1"/>
              <a:t>e</a:t>
            </a:r>
            <a:r>
              <a:rPr lang="en-US" dirty="0"/>
              <a:t> -  fixed normalization parameters corresponding to the number of encoder parameters in the baseline 12-layer encoder-decoder model;</a:t>
            </a:r>
          </a:p>
          <a:p>
            <a:r>
              <a:rPr lang="en-US" dirty="0" err="1"/>
              <a:t>Ñ</a:t>
            </a:r>
            <a:r>
              <a:rPr lang="en-US" baseline="-25000" dirty="0" err="1"/>
              <a:t>d</a:t>
            </a:r>
            <a:r>
              <a:rPr lang="en-US" dirty="0"/>
              <a:t> -   fixed normalization parameters corresponding to the number of decoder parameters in the baseline 12-layer encoder-decoder model;</a:t>
            </a:r>
          </a:p>
          <a:p>
            <a:r>
              <a:rPr lang="en-US" dirty="0"/>
              <a:t>L</a:t>
            </a:r>
            <a:r>
              <a:rPr lang="en-US" baseline="-25000" dirty="0"/>
              <a:t>∞ </a:t>
            </a:r>
            <a:r>
              <a:rPr lang="en-US" dirty="0"/>
              <a:t>- irreducible loss of the data;</a:t>
            </a:r>
          </a:p>
          <a:p>
            <a:r>
              <a:rPr lang="en-US" dirty="0"/>
              <a:t>α - corresponds to the maximum loss reduction;</a:t>
            </a:r>
          </a:p>
          <a:p>
            <a:r>
              <a:rPr lang="en-US" dirty="0"/>
              <a:t>p</a:t>
            </a:r>
            <a:r>
              <a:rPr lang="en-US" baseline="-25000" dirty="0"/>
              <a:t>e</a:t>
            </a:r>
            <a:r>
              <a:rPr lang="en-US" dirty="0"/>
              <a:t> - the scaling exponents for encoder;</a:t>
            </a:r>
          </a:p>
          <a:p>
            <a:r>
              <a:rPr lang="en-US" dirty="0"/>
              <a:t>p</a:t>
            </a:r>
            <a:r>
              <a:rPr lang="en-US" baseline="-25000" dirty="0"/>
              <a:t>d</a:t>
            </a:r>
            <a:r>
              <a:rPr lang="en-US" dirty="0"/>
              <a:t> - the scaling exponents for decoder;</a:t>
            </a:r>
          </a:p>
          <a:p>
            <a:endParaRPr lang="lv-LV" dirty="0"/>
          </a:p>
        </p:txBody>
      </p:sp>
    </p:spTree>
    <p:extLst>
      <p:ext uri="{BB962C8B-B14F-4D97-AF65-F5344CB8AC3E}">
        <p14:creationId xmlns:p14="http://schemas.microsoft.com/office/powerpoint/2010/main" val="327630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9A48-7F8E-46CE-AFFE-DF4B5E238623}"/>
              </a:ext>
            </a:extLst>
          </p:cNvPr>
          <p:cNvSpPr>
            <a:spLocks noGrp="1"/>
          </p:cNvSpPr>
          <p:nvPr>
            <p:ph type="title"/>
          </p:nvPr>
        </p:nvSpPr>
        <p:spPr/>
        <p:txBody>
          <a:bodyPr/>
          <a:lstStyle/>
          <a:p>
            <a:r>
              <a:rPr lang="en-US" dirty="0"/>
              <a:t>Notation (2)</a:t>
            </a:r>
            <a:endParaRPr lang="lv-LV" dirty="0"/>
          </a:p>
        </p:txBody>
      </p:sp>
      <p:sp>
        <p:nvSpPr>
          <p:cNvPr id="3" name="Content Placeholder 2">
            <a:extLst>
              <a:ext uri="{FF2B5EF4-FFF2-40B4-BE49-F238E27FC236}">
                <a16:creationId xmlns:a16="http://schemas.microsoft.com/office/drawing/2014/main" id="{6D71FD85-3433-4E3D-A105-EB97AF40CBF4}"/>
              </a:ext>
            </a:extLst>
          </p:cNvPr>
          <p:cNvSpPr>
            <a:spLocks noGrp="1"/>
          </p:cNvSpPr>
          <p:nvPr>
            <p:ph idx="1"/>
          </p:nvPr>
        </p:nvSpPr>
        <p:spPr/>
        <p:txBody>
          <a:bodyPr/>
          <a:lstStyle/>
          <a:p>
            <a:r>
              <a:rPr lang="en-US" dirty="0"/>
              <a:t>Source-original: For each domain, the authors randomly sample sentences in the source language and use professional translators to generate a reference translation in the target language;</a:t>
            </a:r>
          </a:p>
          <a:p>
            <a:r>
              <a:rPr lang="en-US" dirty="0"/>
              <a:t>Target-original: the opposite, target is crawled from the internet and texts are translated to the source language with professional translators (back-translation)</a:t>
            </a:r>
            <a:endParaRPr lang="lv-LV" dirty="0"/>
          </a:p>
        </p:txBody>
      </p:sp>
    </p:spTree>
    <p:extLst>
      <p:ext uri="{BB962C8B-B14F-4D97-AF65-F5344CB8AC3E}">
        <p14:creationId xmlns:p14="http://schemas.microsoft.com/office/powerpoint/2010/main" val="194630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BBE6-36A6-4764-9EB2-2D7B58702E23}"/>
              </a:ext>
            </a:extLst>
          </p:cNvPr>
          <p:cNvSpPr>
            <a:spLocks noGrp="1"/>
          </p:cNvSpPr>
          <p:nvPr>
            <p:ph type="title"/>
          </p:nvPr>
        </p:nvSpPr>
        <p:spPr/>
        <p:txBody>
          <a:bodyPr/>
          <a:lstStyle/>
          <a:p>
            <a:r>
              <a:rPr lang="en-US" dirty="0"/>
              <a:t>Scaling law for machine translation</a:t>
            </a:r>
            <a:endParaRPr lang="lv-LV" dirty="0"/>
          </a:p>
        </p:txBody>
      </p:sp>
      <p:sp>
        <p:nvSpPr>
          <p:cNvPr id="3" name="Content Placeholder 2">
            <a:extLst>
              <a:ext uri="{FF2B5EF4-FFF2-40B4-BE49-F238E27FC236}">
                <a16:creationId xmlns:a16="http://schemas.microsoft.com/office/drawing/2014/main" id="{9ADBA529-3715-4C6F-A3C0-CE2C15A9B979}"/>
              </a:ext>
            </a:extLst>
          </p:cNvPr>
          <p:cNvSpPr>
            <a:spLocks noGrp="1"/>
          </p:cNvSpPr>
          <p:nvPr>
            <p:ph idx="1"/>
          </p:nvPr>
        </p:nvSpPr>
        <p:spPr/>
        <p:txBody>
          <a:bodyPr/>
          <a:lstStyle/>
          <a:p>
            <a:r>
              <a:rPr lang="en-US" dirty="0"/>
              <a:t>The proposed scaling law for encoder-decoder architecture:</a:t>
            </a:r>
          </a:p>
          <a:p>
            <a:endParaRPr lang="lv-LV" dirty="0"/>
          </a:p>
        </p:txBody>
      </p:sp>
      <p:pic>
        <p:nvPicPr>
          <p:cNvPr id="5" name="Picture 4" descr="Diagram&#10;&#10;Description automatically generated">
            <a:extLst>
              <a:ext uri="{FF2B5EF4-FFF2-40B4-BE49-F238E27FC236}">
                <a16:creationId xmlns:a16="http://schemas.microsoft.com/office/drawing/2014/main" id="{972CB58F-BEBE-4BD6-947B-A3466EC48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720" y="2499811"/>
            <a:ext cx="5844466" cy="929189"/>
          </a:xfrm>
          <a:prstGeom prst="rect">
            <a:avLst/>
          </a:prstGeom>
        </p:spPr>
      </p:pic>
    </p:spTree>
    <p:extLst>
      <p:ext uri="{BB962C8B-B14F-4D97-AF65-F5344CB8AC3E}">
        <p14:creationId xmlns:p14="http://schemas.microsoft.com/office/powerpoint/2010/main" val="28374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816D-7738-4073-AF19-B8D3F3078AC9}"/>
              </a:ext>
            </a:extLst>
          </p:cNvPr>
          <p:cNvSpPr>
            <a:spLocks noGrp="1"/>
          </p:cNvSpPr>
          <p:nvPr>
            <p:ph type="title"/>
          </p:nvPr>
        </p:nvSpPr>
        <p:spPr/>
        <p:txBody>
          <a:bodyPr/>
          <a:lstStyle/>
          <a:p>
            <a:r>
              <a:rPr lang="en-US" dirty="0"/>
              <a:t>Scaling methods</a:t>
            </a:r>
            <a:endParaRPr lang="lv-LV" dirty="0"/>
          </a:p>
        </p:txBody>
      </p:sp>
      <p:sp>
        <p:nvSpPr>
          <p:cNvPr id="3" name="Content Placeholder 2">
            <a:extLst>
              <a:ext uri="{FF2B5EF4-FFF2-40B4-BE49-F238E27FC236}">
                <a16:creationId xmlns:a16="http://schemas.microsoft.com/office/drawing/2014/main" id="{5E958C02-8BA5-4CB3-80CB-8110833C137A}"/>
              </a:ext>
            </a:extLst>
          </p:cNvPr>
          <p:cNvSpPr>
            <a:spLocks noGrp="1"/>
          </p:cNvSpPr>
          <p:nvPr>
            <p:ph idx="1"/>
          </p:nvPr>
        </p:nvSpPr>
        <p:spPr/>
        <p:txBody>
          <a:bodyPr/>
          <a:lstStyle/>
          <a:p>
            <a:r>
              <a:rPr lang="en-US" dirty="0"/>
              <a:t>Encoder Scaling: vary encoder depth (2 to 64) while decoder depth is fixed (6 layers).</a:t>
            </a:r>
          </a:p>
          <a:p>
            <a:r>
              <a:rPr lang="en-US" dirty="0"/>
              <a:t>Decoder Scaling: vary decoder depth (2 to 64) while encoder depth is fixed (6 layers).</a:t>
            </a:r>
          </a:p>
          <a:p>
            <a:r>
              <a:rPr lang="en-US" dirty="0"/>
              <a:t>Symmetric Scaling: increasing decoder and encoder layers together (from 2 to 64), i.e. the number of Transformer Blocks in the encoder and decoder being equal.</a:t>
            </a:r>
            <a:endParaRPr lang="lv-LV" dirty="0"/>
          </a:p>
        </p:txBody>
      </p:sp>
    </p:spTree>
    <p:extLst>
      <p:ext uri="{BB962C8B-B14F-4D97-AF65-F5344CB8AC3E}">
        <p14:creationId xmlns:p14="http://schemas.microsoft.com/office/powerpoint/2010/main" val="110951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D37A-EA68-41FB-9308-CC99C84EC8ED}"/>
              </a:ext>
            </a:extLst>
          </p:cNvPr>
          <p:cNvSpPr>
            <a:spLocks noGrp="1"/>
          </p:cNvSpPr>
          <p:nvPr>
            <p:ph type="title"/>
          </p:nvPr>
        </p:nvSpPr>
        <p:spPr/>
        <p:txBody>
          <a:bodyPr>
            <a:normAutofit fontScale="90000"/>
          </a:bodyPr>
          <a:lstStyle/>
          <a:p>
            <a:r>
              <a:rPr lang="en-US" dirty="0"/>
              <a:t>Scaling encoders and decoders separately </a:t>
            </a:r>
            <a:endParaRPr lang="lv-LV" dirty="0"/>
          </a:p>
        </p:txBody>
      </p:sp>
      <p:pic>
        <p:nvPicPr>
          <p:cNvPr id="6" name="Content Placeholder 5" descr="Chart, scatter chart&#10;&#10;Description automatically generated">
            <a:extLst>
              <a:ext uri="{FF2B5EF4-FFF2-40B4-BE49-F238E27FC236}">
                <a16:creationId xmlns:a16="http://schemas.microsoft.com/office/drawing/2014/main" id="{A759694D-99DE-46C7-B783-93C55F3F2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58400"/>
            <a:ext cx="6711950" cy="2474475"/>
          </a:xfrm>
        </p:spPr>
      </p:pic>
      <p:sp>
        <p:nvSpPr>
          <p:cNvPr id="4" name="Text Placeholder 3">
            <a:extLst>
              <a:ext uri="{FF2B5EF4-FFF2-40B4-BE49-F238E27FC236}">
                <a16:creationId xmlns:a16="http://schemas.microsoft.com/office/drawing/2014/main" id="{76D8ED25-8F16-4228-A850-FC7687BAEAE0}"/>
              </a:ext>
            </a:extLst>
          </p:cNvPr>
          <p:cNvSpPr>
            <a:spLocks noGrp="1"/>
          </p:cNvSpPr>
          <p:nvPr>
            <p:ph type="body" sz="half" idx="2"/>
          </p:nvPr>
        </p:nvSpPr>
        <p:spPr/>
        <p:txBody>
          <a:bodyPr/>
          <a:lstStyle/>
          <a:p>
            <a:r>
              <a:rPr lang="en-US" dirty="0"/>
              <a:t>The encoder has different effect on the test loss compared to scaling the decoder</a:t>
            </a:r>
          </a:p>
        </p:txBody>
      </p:sp>
    </p:spTree>
    <p:extLst>
      <p:ext uri="{BB962C8B-B14F-4D97-AF65-F5344CB8AC3E}">
        <p14:creationId xmlns:p14="http://schemas.microsoft.com/office/powerpoint/2010/main" val="212946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41E1-A733-4D33-8FAF-97DDDD69E298}"/>
              </a:ext>
            </a:extLst>
          </p:cNvPr>
          <p:cNvSpPr>
            <a:spLocks noGrp="1"/>
          </p:cNvSpPr>
          <p:nvPr>
            <p:ph type="title"/>
          </p:nvPr>
        </p:nvSpPr>
        <p:spPr/>
        <p:txBody>
          <a:bodyPr>
            <a:normAutofit/>
          </a:bodyPr>
          <a:lstStyle/>
          <a:p>
            <a:r>
              <a:rPr lang="en-US" dirty="0"/>
              <a:t>Symmetric encoders/decoders scaling</a:t>
            </a:r>
            <a:endParaRPr lang="lv-LV" dirty="0"/>
          </a:p>
        </p:txBody>
      </p:sp>
      <p:pic>
        <p:nvPicPr>
          <p:cNvPr id="6" name="Content Placeholder 5" descr="Chart, scatter chart&#10;&#10;Description automatically generated">
            <a:extLst>
              <a:ext uri="{FF2B5EF4-FFF2-40B4-BE49-F238E27FC236}">
                <a16:creationId xmlns:a16="http://schemas.microsoft.com/office/drawing/2014/main" id="{4577E579-009A-4FDF-8329-9BFEE7B81C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9629"/>
            <a:ext cx="6711950" cy="2532016"/>
          </a:xfrm>
        </p:spPr>
      </p:pic>
      <p:sp>
        <p:nvSpPr>
          <p:cNvPr id="4" name="Text Placeholder 3">
            <a:extLst>
              <a:ext uri="{FF2B5EF4-FFF2-40B4-BE49-F238E27FC236}">
                <a16:creationId xmlns:a16="http://schemas.microsoft.com/office/drawing/2014/main" id="{FA4449BF-B5D8-4BCC-A744-F7B39A3ED0F8}"/>
              </a:ext>
            </a:extLst>
          </p:cNvPr>
          <p:cNvSpPr>
            <a:spLocks noGrp="1"/>
          </p:cNvSpPr>
          <p:nvPr>
            <p:ph type="body" sz="half" idx="2"/>
          </p:nvPr>
        </p:nvSpPr>
        <p:spPr/>
        <p:txBody>
          <a:bodyPr/>
          <a:lstStyle/>
          <a:p>
            <a:r>
              <a:rPr lang="en-US" dirty="0"/>
              <a:t>The symmetric scaling confirms the proposed scaling law.</a:t>
            </a:r>
          </a:p>
          <a:p>
            <a:endParaRPr lang="lv-LV" dirty="0"/>
          </a:p>
        </p:txBody>
      </p:sp>
    </p:spTree>
    <p:extLst>
      <p:ext uri="{BB962C8B-B14F-4D97-AF65-F5344CB8AC3E}">
        <p14:creationId xmlns:p14="http://schemas.microsoft.com/office/powerpoint/2010/main" val="407409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326458-5E85-473F-96A9-D868A5A549E9}"/>
              </a:ext>
            </a:extLst>
          </p:cNvPr>
          <p:cNvSpPr>
            <a:spLocks noGrp="1"/>
          </p:cNvSpPr>
          <p:nvPr>
            <p:ph type="title"/>
          </p:nvPr>
        </p:nvSpPr>
        <p:spPr/>
        <p:txBody>
          <a:bodyPr/>
          <a:lstStyle/>
          <a:p>
            <a:r>
              <a:rPr lang="en-US" dirty="0"/>
              <a:t>Theoretical part</a:t>
            </a:r>
            <a:endParaRPr lang="lv-LV" dirty="0"/>
          </a:p>
        </p:txBody>
      </p:sp>
      <p:sp>
        <p:nvSpPr>
          <p:cNvPr id="6" name="Text Placeholder 5">
            <a:extLst>
              <a:ext uri="{FF2B5EF4-FFF2-40B4-BE49-F238E27FC236}">
                <a16:creationId xmlns:a16="http://schemas.microsoft.com/office/drawing/2014/main" id="{09A27E08-8DF0-4F76-AB47-BB28CA1A1D76}"/>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78491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F99C-C463-4C44-99F9-FD4EF82C09F3}"/>
              </a:ext>
            </a:extLst>
          </p:cNvPr>
          <p:cNvSpPr>
            <a:spLocks noGrp="1"/>
          </p:cNvSpPr>
          <p:nvPr>
            <p:ph type="title"/>
          </p:nvPr>
        </p:nvSpPr>
        <p:spPr/>
        <p:txBody>
          <a:bodyPr>
            <a:normAutofit fontScale="90000"/>
          </a:bodyPr>
          <a:lstStyle/>
          <a:p>
            <a:r>
              <a:rPr lang="en-US" dirty="0"/>
              <a:t>The relationship between BLEU score and cross entropy loss</a:t>
            </a:r>
            <a:endParaRPr lang="lv-LV" dirty="0"/>
          </a:p>
        </p:txBody>
      </p:sp>
      <p:pic>
        <p:nvPicPr>
          <p:cNvPr id="6" name="Content Placeholder 5" descr="Chart, scatter chart&#10;&#10;Description automatically generated">
            <a:extLst>
              <a:ext uri="{FF2B5EF4-FFF2-40B4-BE49-F238E27FC236}">
                <a16:creationId xmlns:a16="http://schemas.microsoft.com/office/drawing/2014/main" id="{A94CCE33-2D5B-4DBF-BD23-8076A1362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27997"/>
            <a:ext cx="6711950" cy="3935280"/>
          </a:xfrm>
        </p:spPr>
      </p:pic>
      <p:sp>
        <p:nvSpPr>
          <p:cNvPr id="4" name="Text Placeholder 3">
            <a:extLst>
              <a:ext uri="{FF2B5EF4-FFF2-40B4-BE49-F238E27FC236}">
                <a16:creationId xmlns:a16="http://schemas.microsoft.com/office/drawing/2014/main" id="{351DF1D2-1FA1-4072-A463-18C815828359}"/>
              </a:ext>
            </a:extLst>
          </p:cNvPr>
          <p:cNvSpPr>
            <a:spLocks noGrp="1"/>
          </p:cNvSpPr>
          <p:nvPr>
            <p:ph type="body" sz="half" idx="2"/>
          </p:nvPr>
        </p:nvSpPr>
        <p:spPr/>
        <p:txBody>
          <a:bodyPr>
            <a:normAutofit/>
          </a:bodyPr>
          <a:lstStyle/>
          <a:p>
            <a:r>
              <a:rPr lang="en-US" dirty="0"/>
              <a:t>According to target-original task, the proposed relationship can be described as:</a:t>
            </a:r>
            <a:br>
              <a:rPr lang="en-US" dirty="0"/>
            </a:br>
            <a:endParaRPr lang="en-US" dirty="0"/>
          </a:p>
          <a:p>
            <a:endParaRPr lang="en-US" dirty="0"/>
          </a:p>
          <a:p>
            <a:endParaRPr lang="en-US" dirty="0"/>
          </a:p>
          <a:p>
            <a:r>
              <a:rPr lang="en-US" dirty="0"/>
              <a:t>The formula is valid for target-original case only (back-translation). The formula for source-original datasets is not working, it could be related to data or language itself.</a:t>
            </a:r>
          </a:p>
          <a:p>
            <a:endParaRPr lang="lv-LV" dirty="0"/>
          </a:p>
        </p:txBody>
      </p:sp>
      <p:pic>
        <p:nvPicPr>
          <p:cNvPr id="8" name="Picture 7">
            <a:extLst>
              <a:ext uri="{FF2B5EF4-FFF2-40B4-BE49-F238E27FC236}">
                <a16:creationId xmlns:a16="http://schemas.microsoft.com/office/drawing/2014/main" id="{F732AEFC-C9CF-49B9-A8C4-8E5D57FB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076" y="3429000"/>
            <a:ext cx="3374902" cy="348661"/>
          </a:xfrm>
          <a:prstGeom prst="rect">
            <a:avLst/>
          </a:prstGeom>
        </p:spPr>
      </p:pic>
    </p:spTree>
    <p:extLst>
      <p:ext uri="{BB962C8B-B14F-4D97-AF65-F5344CB8AC3E}">
        <p14:creationId xmlns:p14="http://schemas.microsoft.com/office/powerpoint/2010/main" val="338622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AB4514-8AE3-47E9-911C-095FB4790433}"/>
              </a:ext>
            </a:extLst>
          </p:cNvPr>
          <p:cNvSpPr>
            <a:spLocks noGrp="1"/>
          </p:cNvSpPr>
          <p:nvPr>
            <p:ph type="title"/>
          </p:nvPr>
        </p:nvSpPr>
        <p:spPr/>
        <p:txBody>
          <a:bodyPr>
            <a:normAutofit/>
          </a:bodyPr>
          <a:lstStyle/>
          <a:p>
            <a:r>
              <a:rPr lang="lv-LV" dirty="0" err="1"/>
              <a:t>Scaling</a:t>
            </a:r>
            <a:r>
              <a:rPr lang="lv-LV" dirty="0"/>
              <a:t> </a:t>
            </a:r>
            <a:r>
              <a:rPr lang="lv-LV" dirty="0" err="1"/>
              <a:t>laws</a:t>
            </a:r>
            <a:r>
              <a:rPr lang="lv-LV" dirty="0"/>
              <a:t> </a:t>
            </a:r>
            <a:r>
              <a:rPr lang="lv-LV" dirty="0" err="1"/>
              <a:t>for</a:t>
            </a:r>
            <a:r>
              <a:rPr lang="lv-LV" dirty="0"/>
              <a:t> </a:t>
            </a:r>
            <a:r>
              <a:rPr lang="en-US" dirty="0"/>
              <a:t>autoregressive generative models</a:t>
            </a:r>
            <a:endParaRPr lang="lv-LV" dirty="0"/>
          </a:p>
        </p:txBody>
      </p:sp>
      <p:sp>
        <p:nvSpPr>
          <p:cNvPr id="5" name="Text Placeholder 4">
            <a:extLst>
              <a:ext uri="{FF2B5EF4-FFF2-40B4-BE49-F238E27FC236}">
                <a16:creationId xmlns:a16="http://schemas.microsoft.com/office/drawing/2014/main" id="{AF58FBFF-863B-47BF-8327-90F89B8E9AC9}"/>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1975411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532F4-D19E-4794-B09A-DB1E8A95B886}"/>
              </a:ext>
            </a:extLst>
          </p:cNvPr>
          <p:cNvSpPr>
            <a:spLocks noGrp="1"/>
          </p:cNvSpPr>
          <p:nvPr>
            <p:ph type="title"/>
          </p:nvPr>
        </p:nvSpPr>
        <p:spPr/>
        <p:txBody>
          <a:bodyPr/>
          <a:lstStyle/>
          <a:p>
            <a:r>
              <a:rPr lang="en-US" dirty="0"/>
              <a:t>The goal</a:t>
            </a:r>
            <a:endParaRPr lang="lv-LV" dirty="0"/>
          </a:p>
        </p:txBody>
      </p:sp>
      <p:sp>
        <p:nvSpPr>
          <p:cNvPr id="5" name="Content Placeholder 4">
            <a:extLst>
              <a:ext uri="{FF2B5EF4-FFF2-40B4-BE49-F238E27FC236}">
                <a16:creationId xmlns:a16="http://schemas.microsoft.com/office/drawing/2014/main" id="{63A0F506-F432-479B-B39C-A0EAFF9D6C91}"/>
              </a:ext>
            </a:extLst>
          </p:cNvPr>
          <p:cNvSpPr>
            <a:spLocks noGrp="1"/>
          </p:cNvSpPr>
          <p:nvPr>
            <p:ph idx="1"/>
          </p:nvPr>
        </p:nvSpPr>
        <p:spPr/>
        <p:txBody>
          <a:bodyPr/>
          <a:lstStyle/>
          <a:p>
            <a:r>
              <a:rPr lang="en-US" dirty="0"/>
              <a:t>Identify empirical scaling laws for the cross entropy loss in four domains:</a:t>
            </a:r>
          </a:p>
          <a:p>
            <a:pPr lvl="1"/>
            <a:r>
              <a:rPr lang="en-US" dirty="0"/>
              <a:t>generative image modeling;</a:t>
            </a:r>
          </a:p>
          <a:p>
            <a:pPr lvl="1"/>
            <a:r>
              <a:rPr lang="en-US" dirty="0"/>
              <a:t>video modeling;</a:t>
            </a:r>
          </a:p>
          <a:p>
            <a:pPr lvl="1"/>
            <a:r>
              <a:rPr lang="en-US" dirty="0"/>
              <a:t>multimodal image &lt;-&gt; text models;</a:t>
            </a:r>
          </a:p>
          <a:p>
            <a:pPr lvl="1"/>
            <a:r>
              <a:rPr lang="en-US" dirty="0"/>
              <a:t>mathematical problem solving.</a:t>
            </a:r>
          </a:p>
          <a:p>
            <a:endParaRPr lang="lv-LV" dirty="0"/>
          </a:p>
        </p:txBody>
      </p:sp>
    </p:spTree>
    <p:extLst>
      <p:ext uri="{BB962C8B-B14F-4D97-AF65-F5344CB8AC3E}">
        <p14:creationId xmlns:p14="http://schemas.microsoft.com/office/powerpoint/2010/main" val="355770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F7CB-5EB8-4FAF-A7DA-C3A2D034DDB2}"/>
              </a:ext>
            </a:extLst>
          </p:cNvPr>
          <p:cNvSpPr>
            <a:spLocks noGrp="1"/>
          </p:cNvSpPr>
          <p:nvPr>
            <p:ph type="title"/>
          </p:nvPr>
        </p:nvSpPr>
        <p:spPr/>
        <p:txBody>
          <a:bodyPr/>
          <a:lstStyle/>
          <a:p>
            <a:r>
              <a:rPr lang="en-US" dirty="0"/>
              <a:t>Notation</a:t>
            </a:r>
            <a:endParaRPr lang="lv-LV" dirty="0"/>
          </a:p>
        </p:txBody>
      </p:sp>
      <p:sp>
        <p:nvSpPr>
          <p:cNvPr id="3" name="Content Placeholder 2">
            <a:extLst>
              <a:ext uri="{FF2B5EF4-FFF2-40B4-BE49-F238E27FC236}">
                <a16:creationId xmlns:a16="http://schemas.microsoft.com/office/drawing/2014/main" id="{8471F754-7279-4DBA-81DF-A13758AA0749}"/>
              </a:ext>
            </a:extLst>
          </p:cNvPr>
          <p:cNvSpPr>
            <a:spLocks noGrp="1"/>
          </p:cNvSpPr>
          <p:nvPr>
            <p:ph idx="1"/>
          </p:nvPr>
        </p:nvSpPr>
        <p:spPr/>
        <p:txBody>
          <a:bodyPr>
            <a:normAutofit/>
          </a:bodyPr>
          <a:lstStyle/>
          <a:p>
            <a:r>
              <a:rPr lang="en-US" dirty="0"/>
              <a:t>L - the cross entropy loss in </a:t>
            </a:r>
            <a:r>
              <a:rPr lang="en-US" dirty="0" err="1"/>
              <a:t>nats</a:t>
            </a:r>
            <a:r>
              <a:rPr lang="en-US" dirty="0"/>
              <a:t> (units)</a:t>
            </a:r>
          </a:p>
          <a:p>
            <a:r>
              <a:rPr lang="en-US" i="1" dirty="0"/>
              <a:t>N</a:t>
            </a:r>
            <a:r>
              <a:rPr lang="en-US" dirty="0"/>
              <a:t> - number of model parameters (excluding embeddings);</a:t>
            </a:r>
          </a:p>
          <a:p>
            <a:r>
              <a:rPr lang="en-US" i="1" dirty="0"/>
              <a:t>D</a:t>
            </a:r>
            <a:r>
              <a:rPr lang="en-US" dirty="0"/>
              <a:t> - the size of the dataset;</a:t>
            </a:r>
          </a:p>
          <a:p>
            <a:r>
              <a:rPr lang="en-US" i="1" dirty="0"/>
              <a:t>C</a:t>
            </a:r>
            <a:r>
              <a:rPr lang="en-US" dirty="0"/>
              <a:t> - the amount of compute used for training;</a:t>
            </a:r>
          </a:p>
          <a:p>
            <a:r>
              <a:rPr lang="en-US" dirty="0"/>
              <a:t>L</a:t>
            </a:r>
            <a:r>
              <a:rPr lang="en-US" baseline="-25000" dirty="0"/>
              <a:t>∞ </a:t>
            </a:r>
            <a:r>
              <a:rPr lang="en-US" dirty="0"/>
              <a:t>- irreducible loss of the data;</a:t>
            </a:r>
          </a:p>
          <a:p>
            <a:r>
              <a:rPr lang="en-US" dirty="0"/>
              <a:t>α</a:t>
            </a:r>
            <a:r>
              <a:rPr lang="en-US" baseline="-25000" dirty="0"/>
              <a:t>x</a:t>
            </a:r>
            <a:r>
              <a:rPr lang="en-US" dirty="0"/>
              <a:t> - is a modality-dependent scaling exponent</a:t>
            </a:r>
          </a:p>
          <a:p>
            <a:r>
              <a:rPr lang="en-US" dirty="0"/>
              <a:t>x - could be N, C or D</a:t>
            </a:r>
          </a:p>
          <a:p>
            <a:endParaRPr lang="lv-LV" dirty="0"/>
          </a:p>
        </p:txBody>
      </p:sp>
    </p:spTree>
    <p:extLst>
      <p:ext uri="{BB962C8B-B14F-4D97-AF65-F5344CB8AC3E}">
        <p14:creationId xmlns:p14="http://schemas.microsoft.com/office/powerpoint/2010/main" val="406793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711B-91A9-4D4F-8319-A8C5CD057BB5}"/>
              </a:ext>
            </a:extLst>
          </p:cNvPr>
          <p:cNvSpPr>
            <a:spLocks noGrp="1"/>
          </p:cNvSpPr>
          <p:nvPr>
            <p:ph type="title"/>
          </p:nvPr>
        </p:nvSpPr>
        <p:spPr/>
        <p:txBody>
          <a:bodyPr/>
          <a:lstStyle/>
          <a:p>
            <a:r>
              <a:rPr lang="en-US" dirty="0"/>
              <a:t>The scaling law</a:t>
            </a:r>
            <a:endParaRPr lang="lv-LV" dirty="0"/>
          </a:p>
        </p:txBody>
      </p:sp>
      <p:sp>
        <p:nvSpPr>
          <p:cNvPr id="3" name="Content Placeholder 2">
            <a:extLst>
              <a:ext uri="{FF2B5EF4-FFF2-40B4-BE49-F238E27FC236}">
                <a16:creationId xmlns:a16="http://schemas.microsoft.com/office/drawing/2014/main" id="{4736CCA8-E3D8-4B6B-B224-67158833A7A1}"/>
              </a:ext>
            </a:extLst>
          </p:cNvPr>
          <p:cNvSpPr>
            <a:spLocks noGrp="1"/>
          </p:cNvSpPr>
          <p:nvPr>
            <p:ph idx="1"/>
          </p:nvPr>
        </p:nvSpPr>
        <p:spPr/>
        <p:txBody>
          <a:bodyPr>
            <a:normAutofit/>
          </a:bodyPr>
          <a:lstStyle/>
          <a:p>
            <a:r>
              <a:rPr lang="en-US" dirty="0"/>
              <a:t>The formula is generalized for all tasks and the scaling relation for the loss is can be represented as:</a:t>
            </a:r>
            <a:br>
              <a:rPr lang="en-US" dirty="0"/>
            </a:br>
            <a:br>
              <a:rPr lang="en-US" dirty="0"/>
            </a:br>
            <a:br>
              <a:rPr lang="en-US" dirty="0"/>
            </a:br>
            <a:br>
              <a:rPr lang="en-US" dirty="0"/>
            </a:br>
            <a:r>
              <a:rPr lang="en-US" dirty="0"/>
              <a:t>where L</a:t>
            </a:r>
            <a:r>
              <a:rPr lang="en-US" baseline="-25000" dirty="0"/>
              <a:t>∞</a:t>
            </a:r>
            <a:r>
              <a:rPr lang="en-US" dirty="0"/>
              <a:t> is irreducible loss,</a:t>
            </a:r>
            <a:br>
              <a:rPr lang="en-US" dirty="0"/>
            </a:br>
            <a:r>
              <a:rPr lang="en-US" dirty="0"/>
              <a:t>		    </a:t>
            </a:r>
            <a:br>
              <a:rPr lang="en-US" dirty="0"/>
            </a:br>
            <a:r>
              <a:rPr lang="en-US" dirty="0"/>
              <a:t>                         is reducible loss.</a:t>
            </a:r>
            <a:br>
              <a:rPr lang="en-US" dirty="0"/>
            </a:br>
            <a:r>
              <a:rPr lang="en-US" dirty="0"/>
              <a:t> </a:t>
            </a:r>
          </a:p>
          <a:p>
            <a:endParaRPr lang="lv-LV" dirty="0"/>
          </a:p>
        </p:txBody>
      </p:sp>
      <p:pic>
        <p:nvPicPr>
          <p:cNvPr id="5" name="Picture 4" descr="A picture containing chart&#10;&#10;Description automatically generated">
            <a:extLst>
              <a:ext uri="{FF2B5EF4-FFF2-40B4-BE49-F238E27FC236}">
                <a16:creationId xmlns:a16="http://schemas.microsoft.com/office/drawing/2014/main" id="{71ECDF4A-8F95-4F81-961C-C4E91353F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044" y="2569712"/>
            <a:ext cx="3871912" cy="859288"/>
          </a:xfrm>
          <a:prstGeom prst="rect">
            <a:avLst/>
          </a:prstGeom>
        </p:spPr>
      </p:pic>
      <p:pic>
        <p:nvPicPr>
          <p:cNvPr id="6" name="Picture 5" descr="A picture containing chart&#10;&#10;Description automatically generated">
            <a:extLst>
              <a:ext uri="{FF2B5EF4-FFF2-40B4-BE49-F238E27FC236}">
                <a16:creationId xmlns:a16="http://schemas.microsoft.com/office/drawing/2014/main" id="{6F7C7615-695E-4FC6-A871-C726A5861784}"/>
              </a:ext>
            </a:extLst>
          </p:cNvPr>
          <p:cNvPicPr>
            <a:picLocks noChangeAspect="1"/>
          </p:cNvPicPr>
          <p:nvPr/>
        </p:nvPicPr>
        <p:blipFill rotWithShape="1">
          <a:blip r:embed="rId2">
            <a:extLst>
              <a:ext uri="{28A0092B-C50C-407E-A947-70E740481C1C}">
                <a14:useLocalDpi xmlns:a14="http://schemas.microsoft.com/office/drawing/2010/main" val="0"/>
              </a:ext>
            </a:extLst>
          </a:blip>
          <a:srcRect l="64882"/>
          <a:stretch/>
        </p:blipFill>
        <p:spPr>
          <a:xfrm>
            <a:off x="1899359" y="3908666"/>
            <a:ext cx="1189994" cy="752017"/>
          </a:xfrm>
          <a:prstGeom prst="rect">
            <a:avLst/>
          </a:prstGeom>
        </p:spPr>
      </p:pic>
    </p:spTree>
    <p:extLst>
      <p:ext uri="{BB962C8B-B14F-4D97-AF65-F5344CB8AC3E}">
        <p14:creationId xmlns:p14="http://schemas.microsoft.com/office/powerpoint/2010/main" val="826666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677D-35FD-4318-B9DD-36C4DFAD0DB5}"/>
              </a:ext>
            </a:extLst>
          </p:cNvPr>
          <p:cNvSpPr>
            <a:spLocks noGrp="1"/>
          </p:cNvSpPr>
          <p:nvPr>
            <p:ph type="title"/>
          </p:nvPr>
        </p:nvSpPr>
        <p:spPr/>
        <p:txBody>
          <a:bodyPr/>
          <a:lstStyle/>
          <a:p>
            <a:r>
              <a:rPr lang="en-US" dirty="0"/>
              <a:t>Smooth scaling of reducible loss across domains</a:t>
            </a:r>
            <a:endParaRPr lang="lv-LV" dirty="0"/>
          </a:p>
        </p:txBody>
      </p:sp>
      <p:pic>
        <p:nvPicPr>
          <p:cNvPr id="5" name="Content Placeholder 4" descr="Graphical user interface, histogram&#10;&#10;Description automatically generated">
            <a:extLst>
              <a:ext uri="{FF2B5EF4-FFF2-40B4-BE49-F238E27FC236}">
                <a16:creationId xmlns:a16="http://schemas.microsoft.com/office/drawing/2014/main" id="{7DF29307-8149-459F-B334-0E3880F20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418" y="2120900"/>
            <a:ext cx="8077514" cy="4051300"/>
          </a:xfrm>
        </p:spPr>
      </p:pic>
    </p:spTree>
    <p:extLst>
      <p:ext uri="{BB962C8B-B14F-4D97-AF65-F5344CB8AC3E}">
        <p14:creationId xmlns:p14="http://schemas.microsoft.com/office/powerpoint/2010/main" val="244818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9DE3-08F5-4D38-9BA5-D4C099C79BEE}"/>
              </a:ext>
            </a:extLst>
          </p:cNvPr>
          <p:cNvSpPr>
            <a:spLocks noGrp="1"/>
          </p:cNvSpPr>
          <p:nvPr>
            <p:ph type="title"/>
          </p:nvPr>
        </p:nvSpPr>
        <p:spPr/>
        <p:txBody>
          <a:bodyPr/>
          <a:lstStyle/>
          <a:p>
            <a:r>
              <a:rPr lang="lv-LV" dirty="0" err="1"/>
              <a:t>Double</a:t>
            </a:r>
            <a:r>
              <a:rPr lang="lv-LV" dirty="0"/>
              <a:t> </a:t>
            </a:r>
            <a:r>
              <a:rPr lang="lv-LV" dirty="0" err="1"/>
              <a:t>descent</a:t>
            </a:r>
            <a:endParaRPr lang="lv-LV" dirty="0"/>
          </a:p>
        </p:txBody>
      </p:sp>
      <p:sp>
        <p:nvSpPr>
          <p:cNvPr id="3" name="Text Placeholder 2">
            <a:extLst>
              <a:ext uri="{FF2B5EF4-FFF2-40B4-BE49-F238E27FC236}">
                <a16:creationId xmlns:a16="http://schemas.microsoft.com/office/drawing/2014/main" id="{F52E2172-9272-41A1-B57A-F9E294CF0F7C}"/>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141130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B6F252-672F-497D-B7F5-C69C2616EF97}"/>
              </a:ext>
            </a:extLst>
          </p:cNvPr>
          <p:cNvSpPr>
            <a:spLocks noGrp="1"/>
          </p:cNvSpPr>
          <p:nvPr>
            <p:ph type="title"/>
          </p:nvPr>
        </p:nvSpPr>
        <p:spPr/>
        <p:txBody>
          <a:bodyPr/>
          <a:lstStyle/>
          <a:p>
            <a:r>
              <a:rPr lang="en-US" dirty="0"/>
              <a:t>The idea</a:t>
            </a:r>
            <a:endParaRPr lang="lv-LV" dirty="0"/>
          </a:p>
        </p:txBody>
      </p:sp>
      <p:pic>
        <p:nvPicPr>
          <p:cNvPr id="7" name="Content Placeholder 6" descr="Chart, line chart&#10;&#10;Description automatically generated">
            <a:extLst>
              <a:ext uri="{FF2B5EF4-FFF2-40B4-BE49-F238E27FC236}">
                <a16:creationId xmlns:a16="http://schemas.microsoft.com/office/drawing/2014/main" id="{752C3ACB-CBEE-4856-A608-520F448C9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5042"/>
            <a:ext cx="6711950" cy="3341191"/>
          </a:xfrm>
        </p:spPr>
      </p:pic>
      <p:sp>
        <p:nvSpPr>
          <p:cNvPr id="8" name="Text Placeholder 7">
            <a:extLst>
              <a:ext uri="{FF2B5EF4-FFF2-40B4-BE49-F238E27FC236}">
                <a16:creationId xmlns:a16="http://schemas.microsoft.com/office/drawing/2014/main" id="{6314CEC8-F649-492F-831A-1822BC07FCA4}"/>
              </a:ext>
            </a:extLst>
          </p:cNvPr>
          <p:cNvSpPr>
            <a:spLocks noGrp="1"/>
          </p:cNvSpPr>
          <p:nvPr>
            <p:ph type="body" sz="half" idx="2"/>
          </p:nvPr>
        </p:nvSpPr>
        <p:spPr/>
        <p:txBody>
          <a:bodyPr>
            <a:normAutofit/>
          </a:bodyPr>
          <a:lstStyle/>
          <a:p>
            <a:pPr algn="just"/>
            <a:r>
              <a:rPr lang="en-US" dirty="0"/>
              <a:t>A variety of modern deep learning tasks exhibit a "double-descent" phenomenon: performance first improves, then gets worse, and then improves again with increasing model size, data size, or training time. The double descent phenomenon occurs in CNNs, </a:t>
            </a:r>
            <a:r>
              <a:rPr lang="en-US" dirty="0" err="1"/>
              <a:t>ResNets</a:t>
            </a:r>
            <a:r>
              <a:rPr lang="en-US" dirty="0"/>
              <a:t>, and transformers.</a:t>
            </a:r>
          </a:p>
          <a:p>
            <a:pPr algn="just"/>
            <a:endParaRPr lang="lv-LV" dirty="0"/>
          </a:p>
        </p:txBody>
      </p:sp>
    </p:spTree>
    <p:extLst>
      <p:ext uri="{BB962C8B-B14F-4D97-AF65-F5344CB8AC3E}">
        <p14:creationId xmlns:p14="http://schemas.microsoft.com/office/powerpoint/2010/main" val="3840369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C824-9C3A-43F2-A61F-1F3FD4AD21F2}"/>
              </a:ext>
            </a:extLst>
          </p:cNvPr>
          <p:cNvSpPr>
            <a:spLocks noGrp="1"/>
          </p:cNvSpPr>
          <p:nvPr>
            <p:ph type="title"/>
          </p:nvPr>
        </p:nvSpPr>
        <p:spPr/>
        <p:txBody>
          <a:bodyPr/>
          <a:lstStyle/>
          <a:p>
            <a:r>
              <a:rPr lang="lv-LV" dirty="0" err="1"/>
              <a:t>Model-wise</a:t>
            </a:r>
            <a:r>
              <a:rPr lang="lv-LV" dirty="0"/>
              <a:t> </a:t>
            </a:r>
            <a:r>
              <a:rPr lang="lv-LV" dirty="0" err="1"/>
              <a:t>double</a:t>
            </a:r>
            <a:r>
              <a:rPr lang="lv-LV" dirty="0"/>
              <a:t> </a:t>
            </a:r>
            <a:r>
              <a:rPr lang="lv-LV" dirty="0" err="1"/>
              <a:t>descent</a:t>
            </a:r>
            <a:endParaRPr lang="lv-LV" dirty="0"/>
          </a:p>
        </p:txBody>
      </p:sp>
      <p:pic>
        <p:nvPicPr>
          <p:cNvPr id="6" name="Content Placeholder 5" descr="Chart, line chart&#10;&#10;Description automatically generated">
            <a:extLst>
              <a:ext uri="{FF2B5EF4-FFF2-40B4-BE49-F238E27FC236}">
                <a16:creationId xmlns:a16="http://schemas.microsoft.com/office/drawing/2014/main" id="{6323F3EB-110D-4406-9977-F619EC168A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17657"/>
            <a:ext cx="6711950" cy="4355961"/>
          </a:xfrm>
        </p:spPr>
      </p:pic>
      <p:sp>
        <p:nvSpPr>
          <p:cNvPr id="4" name="Text Placeholder 3">
            <a:extLst>
              <a:ext uri="{FF2B5EF4-FFF2-40B4-BE49-F238E27FC236}">
                <a16:creationId xmlns:a16="http://schemas.microsoft.com/office/drawing/2014/main" id="{8F02D7F6-E6CB-44A0-88E7-3CB5A74794CC}"/>
              </a:ext>
            </a:extLst>
          </p:cNvPr>
          <p:cNvSpPr>
            <a:spLocks noGrp="1"/>
          </p:cNvSpPr>
          <p:nvPr>
            <p:ph type="body" sz="half" idx="2"/>
          </p:nvPr>
        </p:nvSpPr>
        <p:spPr/>
        <p:txBody>
          <a:bodyPr/>
          <a:lstStyle/>
          <a:p>
            <a:pPr algn="just"/>
            <a:r>
              <a:rPr lang="en-US" dirty="0">
                <a:solidFill>
                  <a:srgbClr val="191927"/>
                </a:solidFill>
                <a:effectLst/>
              </a:rPr>
              <a:t>The peak occurs predictably at a “critical regime,” where the models are barely able to fit the training set</a:t>
            </a:r>
            <a:endParaRPr lang="en-US" dirty="0"/>
          </a:p>
          <a:p>
            <a:pPr algn="just"/>
            <a:endParaRPr lang="lv-LV" dirty="0"/>
          </a:p>
        </p:txBody>
      </p:sp>
    </p:spTree>
    <p:extLst>
      <p:ext uri="{BB962C8B-B14F-4D97-AF65-F5344CB8AC3E}">
        <p14:creationId xmlns:p14="http://schemas.microsoft.com/office/powerpoint/2010/main" val="2676238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D922-9185-4B3D-A5FD-AF37EC235B09}"/>
              </a:ext>
            </a:extLst>
          </p:cNvPr>
          <p:cNvSpPr>
            <a:spLocks noGrp="1"/>
          </p:cNvSpPr>
          <p:nvPr>
            <p:ph type="title"/>
          </p:nvPr>
        </p:nvSpPr>
        <p:spPr/>
        <p:txBody>
          <a:bodyPr/>
          <a:lstStyle/>
          <a:p>
            <a:r>
              <a:rPr lang="lv-LV" dirty="0" err="1"/>
              <a:t>Sample-wise</a:t>
            </a:r>
            <a:r>
              <a:rPr lang="lv-LV" dirty="0"/>
              <a:t> non-</a:t>
            </a:r>
            <a:r>
              <a:rPr lang="lv-LV" dirty="0" err="1"/>
              <a:t>monotonicity</a:t>
            </a:r>
            <a:endParaRPr lang="lv-LV" dirty="0"/>
          </a:p>
        </p:txBody>
      </p:sp>
      <p:pic>
        <p:nvPicPr>
          <p:cNvPr id="6" name="Content Placeholder 5" descr="Chart, line chart&#10;&#10;Description automatically generated">
            <a:extLst>
              <a:ext uri="{FF2B5EF4-FFF2-40B4-BE49-F238E27FC236}">
                <a16:creationId xmlns:a16="http://schemas.microsoft.com/office/drawing/2014/main" id="{4FB7C885-3B2B-4460-8813-2BF787D43C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34282"/>
            <a:ext cx="6711950" cy="3722710"/>
          </a:xfrm>
        </p:spPr>
      </p:pic>
      <p:sp>
        <p:nvSpPr>
          <p:cNvPr id="4" name="Text Placeholder 3">
            <a:extLst>
              <a:ext uri="{FF2B5EF4-FFF2-40B4-BE49-F238E27FC236}">
                <a16:creationId xmlns:a16="http://schemas.microsoft.com/office/drawing/2014/main" id="{D872134E-49DC-4B6C-A3F9-482337296447}"/>
              </a:ext>
            </a:extLst>
          </p:cNvPr>
          <p:cNvSpPr>
            <a:spLocks noGrp="1"/>
          </p:cNvSpPr>
          <p:nvPr>
            <p:ph type="body" sz="half" idx="2"/>
          </p:nvPr>
        </p:nvSpPr>
        <p:spPr/>
        <p:txBody>
          <a:bodyPr>
            <a:normAutofit/>
          </a:bodyPr>
          <a:lstStyle/>
          <a:p>
            <a:pPr algn="just"/>
            <a:r>
              <a:rPr lang="en-US" dirty="0"/>
              <a:t>As expected, increasing the number of samples shifts the curve downwards towards lower test error. However, since more samples require larger models to fit, increasing the number of samples also shifts the interpolation threshold (and peak in test error) to the right.</a:t>
            </a:r>
          </a:p>
          <a:p>
            <a:pPr algn="just"/>
            <a:r>
              <a:rPr lang="en-US" dirty="0"/>
              <a:t>For intermediate model sizes (red arrows), these two effects combine, and we see that training on 4.5x more samples actually hurts test performance.</a:t>
            </a:r>
            <a:endParaRPr lang="lv-LV" dirty="0"/>
          </a:p>
        </p:txBody>
      </p:sp>
    </p:spTree>
    <p:extLst>
      <p:ext uri="{BB962C8B-B14F-4D97-AF65-F5344CB8AC3E}">
        <p14:creationId xmlns:p14="http://schemas.microsoft.com/office/powerpoint/2010/main" val="281968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BDCB-EEA1-4FF8-A5D2-9C9C9135EB06}"/>
              </a:ext>
            </a:extLst>
          </p:cNvPr>
          <p:cNvSpPr>
            <a:spLocks noGrp="1"/>
          </p:cNvSpPr>
          <p:nvPr>
            <p:ph type="title"/>
          </p:nvPr>
        </p:nvSpPr>
        <p:spPr/>
        <p:txBody>
          <a:bodyPr>
            <a:normAutofit/>
          </a:bodyPr>
          <a:lstStyle/>
          <a:p>
            <a:r>
              <a:rPr lang="en-US" dirty="0"/>
              <a:t>Expected effects during Transformer model scaling</a:t>
            </a:r>
            <a:endParaRPr lang="lv-LV" dirty="0"/>
          </a:p>
        </p:txBody>
      </p:sp>
      <p:sp>
        <p:nvSpPr>
          <p:cNvPr id="3" name="Content Placeholder 2">
            <a:extLst>
              <a:ext uri="{FF2B5EF4-FFF2-40B4-BE49-F238E27FC236}">
                <a16:creationId xmlns:a16="http://schemas.microsoft.com/office/drawing/2014/main" id="{ABF4E5A9-CE74-4488-A652-E9F1461BCFD1}"/>
              </a:ext>
            </a:extLst>
          </p:cNvPr>
          <p:cNvSpPr>
            <a:spLocks noGrp="1"/>
          </p:cNvSpPr>
          <p:nvPr>
            <p:ph idx="1"/>
          </p:nvPr>
        </p:nvSpPr>
        <p:spPr/>
        <p:txBody>
          <a:bodyPr/>
          <a:lstStyle/>
          <a:p>
            <a:r>
              <a:rPr lang="en-US" dirty="0"/>
              <a:t>Performance increase;</a:t>
            </a:r>
          </a:p>
          <a:p>
            <a:r>
              <a:rPr lang="en-US" dirty="0"/>
              <a:t>Double descent;</a:t>
            </a:r>
          </a:p>
          <a:p>
            <a:r>
              <a:rPr lang="en-US" dirty="0"/>
              <a:t>Grokking effect.</a:t>
            </a:r>
          </a:p>
        </p:txBody>
      </p:sp>
    </p:spTree>
    <p:extLst>
      <p:ext uri="{BB962C8B-B14F-4D97-AF65-F5344CB8AC3E}">
        <p14:creationId xmlns:p14="http://schemas.microsoft.com/office/powerpoint/2010/main" val="260697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CE23-29AE-4D66-BE05-811371A666B8}"/>
              </a:ext>
            </a:extLst>
          </p:cNvPr>
          <p:cNvSpPr>
            <a:spLocks noGrp="1"/>
          </p:cNvSpPr>
          <p:nvPr>
            <p:ph type="title"/>
          </p:nvPr>
        </p:nvSpPr>
        <p:spPr/>
        <p:txBody>
          <a:bodyPr/>
          <a:lstStyle/>
          <a:p>
            <a:r>
              <a:rPr lang="lv-LV" dirty="0" err="1"/>
              <a:t>Epoch-wise</a:t>
            </a:r>
            <a:r>
              <a:rPr lang="lv-LV" dirty="0"/>
              <a:t> </a:t>
            </a:r>
            <a:r>
              <a:rPr lang="lv-LV" dirty="0" err="1"/>
              <a:t>double</a:t>
            </a:r>
            <a:r>
              <a:rPr lang="lv-LV" dirty="0"/>
              <a:t> </a:t>
            </a:r>
            <a:r>
              <a:rPr lang="lv-LV" dirty="0" err="1"/>
              <a:t>descent</a:t>
            </a:r>
            <a:endParaRPr lang="lv-LV" dirty="0"/>
          </a:p>
        </p:txBody>
      </p:sp>
      <p:sp>
        <p:nvSpPr>
          <p:cNvPr id="10" name="Text Placeholder 9">
            <a:extLst>
              <a:ext uri="{FF2B5EF4-FFF2-40B4-BE49-F238E27FC236}">
                <a16:creationId xmlns:a16="http://schemas.microsoft.com/office/drawing/2014/main" id="{3DA0F51A-0955-40E2-8EB9-774C738EF596}"/>
              </a:ext>
            </a:extLst>
          </p:cNvPr>
          <p:cNvSpPr>
            <a:spLocks noGrp="1"/>
          </p:cNvSpPr>
          <p:nvPr>
            <p:ph type="body" idx="1"/>
          </p:nvPr>
        </p:nvSpPr>
        <p:spPr>
          <a:xfrm>
            <a:off x="1136342" y="5054677"/>
            <a:ext cx="10156054" cy="1221836"/>
          </a:xfrm>
        </p:spPr>
        <p:txBody>
          <a:bodyPr>
            <a:normAutofit fontScale="92500" lnSpcReduction="20000"/>
          </a:bodyPr>
          <a:lstStyle/>
          <a:p>
            <a:pPr algn="just"/>
            <a:r>
              <a:rPr lang="en-US" b="0" dirty="0"/>
              <a:t>The charts above show test and train error as a function of both model size and number of optimization steps. For a given number of optimization steps (fixed y-coordinate), test and train error exhibit model-size double descent. For a given model size (fixed x-coordinate), as training proceeds, test and train error decreases, increases, and decreases again; we call this phenomenon epoch-wise double descent.</a:t>
            </a:r>
            <a:endParaRPr lang="lv-LV" b="0" dirty="0"/>
          </a:p>
        </p:txBody>
      </p:sp>
      <p:pic>
        <p:nvPicPr>
          <p:cNvPr id="6" name="Content Placeholder 5" descr="A screenshot of a computer&#10;&#10;Description automatically generated with medium confidence">
            <a:extLst>
              <a:ext uri="{FF2B5EF4-FFF2-40B4-BE49-F238E27FC236}">
                <a16:creationId xmlns:a16="http://schemas.microsoft.com/office/drawing/2014/main" id="{790DE84D-38DC-4DF9-9F9B-6990025F31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8213" y="1690688"/>
            <a:ext cx="5157787" cy="3137653"/>
          </a:xfrm>
        </p:spPr>
      </p:pic>
      <p:pic>
        <p:nvPicPr>
          <p:cNvPr id="13" name="Content Placeholder 12" descr="A screenshot of a computer&#10;&#10;Description automatically generated with medium confidence">
            <a:extLst>
              <a:ext uri="{FF2B5EF4-FFF2-40B4-BE49-F238E27FC236}">
                <a16:creationId xmlns:a16="http://schemas.microsoft.com/office/drawing/2014/main" id="{047D508D-FFA5-4D46-A72A-FD4A2B6B204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94425" y="1690688"/>
            <a:ext cx="5183188" cy="3153106"/>
          </a:xfrm>
        </p:spPr>
      </p:pic>
    </p:spTree>
    <p:extLst>
      <p:ext uri="{BB962C8B-B14F-4D97-AF65-F5344CB8AC3E}">
        <p14:creationId xmlns:p14="http://schemas.microsoft.com/office/powerpoint/2010/main" val="555857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83C2C6-4C67-4239-BCC2-18B27C40CBA2}"/>
              </a:ext>
            </a:extLst>
          </p:cNvPr>
          <p:cNvSpPr>
            <a:spLocks noGrp="1"/>
          </p:cNvSpPr>
          <p:nvPr>
            <p:ph type="title"/>
          </p:nvPr>
        </p:nvSpPr>
        <p:spPr/>
        <p:txBody>
          <a:bodyPr/>
          <a:lstStyle/>
          <a:p>
            <a:r>
              <a:rPr lang="en-US" dirty="0"/>
              <a:t>The key finding</a:t>
            </a:r>
            <a:endParaRPr lang="lv-LV" dirty="0"/>
          </a:p>
        </p:txBody>
      </p:sp>
      <p:sp>
        <p:nvSpPr>
          <p:cNvPr id="8" name="Content Placeholder 7">
            <a:extLst>
              <a:ext uri="{FF2B5EF4-FFF2-40B4-BE49-F238E27FC236}">
                <a16:creationId xmlns:a16="http://schemas.microsoft.com/office/drawing/2014/main" id="{F43014A7-475B-426C-BA42-2ABE896A0B99}"/>
              </a:ext>
            </a:extLst>
          </p:cNvPr>
          <p:cNvSpPr>
            <a:spLocks noGrp="1"/>
          </p:cNvSpPr>
          <p:nvPr>
            <p:ph idx="1"/>
          </p:nvPr>
        </p:nvSpPr>
        <p:spPr/>
        <p:txBody>
          <a:bodyPr/>
          <a:lstStyle/>
          <a:p>
            <a:r>
              <a:rPr lang="en-US" dirty="0"/>
              <a:t>The peak of test error appears systematically when models are just barely able to fit the train set.</a:t>
            </a:r>
            <a:endParaRPr lang="lv-LV" dirty="0"/>
          </a:p>
        </p:txBody>
      </p:sp>
    </p:spTree>
    <p:extLst>
      <p:ext uri="{BB962C8B-B14F-4D97-AF65-F5344CB8AC3E}">
        <p14:creationId xmlns:p14="http://schemas.microsoft.com/office/powerpoint/2010/main" val="3549780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F83D-C912-4F3E-8C91-4BF2CF97CA69}"/>
              </a:ext>
            </a:extLst>
          </p:cNvPr>
          <p:cNvSpPr>
            <a:spLocks noGrp="1"/>
          </p:cNvSpPr>
          <p:nvPr>
            <p:ph type="title"/>
          </p:nvPr>
        </p:nvSpPr>
        <p:spPr/>
        <p:txBody>
          <a:bodyPr/>
          <a:lstStyle/>
          <a:p>
            <a:r>
              <a:rPr lang="lv-LV" dirty="0" err="1"/>
              <a:t>Grokking</a:t>
            </a:r>
            <a:r>
              <a:rPr lang="lv-LV" dirty="0"/>
              <a:t> </a:t>
            </a:r>
            <a:r>
              <a:rPr lang="lv-LV" dirty="0" err="1"/>
              <a:t>effect</a:t>
            </a:r>
            <a:endParaRPr lang="lv-LV" dirty="0"/>
          </a:p>
        </p:txBody>
      </p:sp>
      <p:sp>
        <p:nvSpPr>
          <p:cNvPr id="3" name="Text Placeholder 2">
            <a:extLst>
              <a:ext uri="{FF2B5EF4-FFF2-40B4-BE49-F238E27FC236}">
                <a16:creationId xmlns:a16="http://schemas.microsoft.com/office/drawing/2014/main" id="{788B513C-4F65-4DA9-B228-19FE834158D9}"/>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1661482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345B2B-DC66-431F-B6C7-0DDB61B05565}"/>
              </a:ext>
            </a:extLst>
          </p:cNvPr>
          <p:cNvSpPr>
            <a:spLocks noGrp="1"/>
          </p:cNvSpPr>
          <p:nvPr>
            <p:ph type="title"/>
          </p:nvPr>
        </p:nvSpPr>
        <p:spPr/>
        <p:txBody>
          <a:bodyPr/>
          <a:lstStyle/>
          <a:p>
            <a:r>
              <a:rPr lang="en-US" dirty="0"/>
              <a:t>Dataset example</a:t>
            </a:r>
            <a:endParaRPr lang="lv-LV" dirty="0"/>
          </a:p>
        </p:txBody>
      </p:sp>
      <p:pic>
        <p:nvPicPr>
          <p:cNvPr id="10" name="Content Placeholder 9" descr="A picture containing table&#10;&#10;Description automatically generated">
            <a:extLst>
              <a:ext uri="{FF2B5EF4-FFF2-40B4-BE49-F238E27FC236}">
                <a16:creationId xmlns:a16="http://schemas.microsoft.com/office/drawing/2014/main" id="{E0E3E677-6792-45DE-A2E0-082F25B526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9616" y="685800"/>
            <a:ext cx="4969117" cy="5019675"/>
          </a:xfrm>
        </p:spPr>
      </p:pic>
      <p:sp>
        <p:nvSpPr>
          <p:cNvPr id="8" name="Text Placeholder 7">
            <a:extLst>
              <a:ext uri="{FF2B5EF4-FFF2-40B4-BE49-F238E27FC236}">
                <a16:creationId xmlns:a16="http://schemas.microsoft.com/office/drawing/2014/main" id="{EC39CCE4-A401-4A49-8586-C1E86C7D7E47}"/>
              </a:ext>
            </a:extLst>
          </p:cNvPr>
          <p:cNvSpPr>
            <a:spLocks noGrp="1"/>
          </p:cNvSpPr>
          <p:nvPr>
            <p:ph type="body" sz="half" idx="2"/>
          </p:nvPr>
        </p:nvSpPr>
        <p:spPr/>
        <p:txBody>
          <a:bodyPr/>
          <a:lstStyle/>
          <a:p>
            <a:r>
              <a:rPr lang="en-US" dirty="0"/>
              <a:t>The datasets are synthetically generated binary operation tables of the form a ◦ b = c where a, b, c are discrete symbols with no internal structure, and ◦ is a binary operation.</a:t>
            </a:r>
            <a:endParaRPr lang="lv-LV" dirty="0"/>
          </a:p>
        </p:txBody>
      </p:sp>
    </p:spTree>
    <p:extLst>
      <p:ext uri="{BB962C8B-B14F-4D97-AF65-F5344CB8AC3E}">
        <p14:creationId xmlns:p14="http://schemas.microsoft.com/office/powerpoint/2010/main" val="829089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B15000-DA5C-4283-8859-FF2F4D3D3F16}"/>
              </a:ext>
            </a:extLst>
          </p:cNvPr>
          <p:cNvSpPr>
            <a:spLocks noGrp="1"/>
          </p:cNvSpPr>
          <p:nvPr>
            <p:ph type="title"/>
          </p:nvPr>
        </p:nvSpPr>
        <p:spPr/>
        <p:txBody>
          <a:bodyPr/>
          <a:lstStyle/>
          <a:p>
            <a:r>
              <a:rPr lang="lv-LV" dirty="0" err="1"/>
              <a:t>Grokking</a:t>
            </a:r>
            <a:r>
              <a:rPr lang="lv-LV" dirty="0"/>
              <a:t> </a:t>
            </a:r>
            <a:r>
              <a:rPr lang="lv-LV" dirty="0" err="1"/>
              <a:t>effect</a:t>
            </a:r>
            <a:endParaRPr lang="lv-LV" dirty="0"/>
          </a:p>
        </p:txBody>
      </p:sp>
      <p:pic>
        <p:nvPicPr>
          <p:cNvPr id="10" name="Content Placeholder 9" descr="Chart, line chart&#10;&#10;Description automatically generated">
            <a:extLst>
              <a:ext uri="{FF2B5EF4-FFF2-40B4-BE49-F238E27FC236}">
                <a16:creationId xmlns:a16="http://schemas.microsoft.com/office/drawing/2014/main" id="{A9D7D6DB-F96A-4458-97E7-F0092A83DA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92034"/>
            <a:ext cx="6711950" cy="5007206"/>
          </a:xfrm>
        </p:spPr>
      </p:pic>
      <p:sp>
        <p:nvSpPr>
          <p:cNvPr id="8" name="Text Placeholder 7">
            <a:extLst>
              <a:ext uri="{FF2B5EF4-FFF2-40B4-BE49-F238E27FC236}">
                <a16:creationId xmlns:a16="http://schemas.microsoft.com/office/drawing/2014/main" id="{C211B84C-6E96-478B-8194-D4B27E847073}"/>
              </a:ext>
            </a:extLst>
          </p:cNvPr>
          <p:cNvSpPr>
            <a:spLocks noGrp="1"/>
          </p:cNvSpPr>
          <p:nvPr>
            <p:ph type="body" sz="half" idx="2"/>
          </p:nvPr>
        </p:nvSpPr>
        <p:spPr/>
        <p:txBody>
          <a:bodyPr>
            <a:normAutofit/>
          </a:bodyPr>
          <a:lstStyle/>
          <a:p>
            <a:r>
              <a:rPr lang="en-US" dirty="0"/>
              <a:t>In some situations the neural networks learn through a process of “grokking” a pattern in the data, improving generalization performance from random chance level to perfect generalization, and that this improvement in generalization can happen well past the point of overfitting.</a:t>
            </a:r>
            <a:endParaRPr lang="lv-LV" dirty="0"/>
          </a:p>
        </p:txBody>
      </p:sp>
    </p:spTree>
    <p:extLst>
      <p:ext uri="{BB962C8B-B14F-4D97-AF65-F5344CB8AC3E}">
        <p14:creationId xmlns:p14="http://schemas.microsoft.com/office/powerpoint/2010/main" val="2584787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679960-09DA-491F-9C1C-301C8EB3EDCF}"/>
              </a:ext>
            </a:extLst>
          </p:cNvPr>
          <p:cNvSpPr>
            <a:spLocks noGrp="1"/>
          </p:cNvSpPr>
          <p:nvPr>
            <p:ph type="title"/>
          </p:nvPr>
        </p:nvSpPr>
        <p:spPr/>
        <p:txBody>
          <a:bodyPr/>
          <a:lstStyle/>
          <a:p>
            <a:r>
              <a:rPr lang="en-US" dirty="0"/>
              <a:t>Increasing the dataset</a:t>
            </a:r>
            <a:endParaRPr lang="lv-LV" dirty="0"/>
          </a:p>
        </p:txBody>
      </p:sp>
      <p:pic>
        <p:nvPicPr>
          <p:cNvPr id="8" name="Content Placeholder 7" descr="Chart, scatter chart&#10;&#10;Description automatically generated">
            <a:extLst>
              <a:ext uri="{FF2B5EF4-FFF2-40B4-BE49-F238E27FC236}">
                <a16:creationId xmlns:a16="http://schemas.microsoft.com/office/drawing/2014/main" id="{53071FDC-4040-4AF0-8D0D-1FF60C025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82144"/>
            <a:ext cx="6711950" cy="4826986"/>
          </a:xfrm>
        </p:spPr>
      </p:pic>
      <p:sp>
        <p:nvSpPr>
          <p:cNvPr id="6" name="Text Placeholder 5">
            <a:extLst>
              <a:ext uri="{FF2B5EF4-FFF2-40B4-BE49-F238E27FC236}">
                <a16:creationId xmlns:a16="http://schemas.microsoft.com/office/drawing/2014/main" id="{7499CCEE-3AF1-4FA4-A944-25A285E94AD4}"/>
              </a:ext>
            </a:extLst>
          </p:cNvPr>
          <p:cNvSpPr>
            <a:spLocks noGrp="1"/>
          </p:cNvSpPr>
          <p:nvPr>
            <p:ph type="body" sz="half" idx="2"/>
          </p:nvPr>
        </p:nvSpPr>
        <p:spPr/>
        <p:txBody>
          <a:bodyPr/>
          <a:lstStyle/>
          <a:p>
            <a:r>
              <a:rPr lang="en-US" dirty="0"/>
              <a:t>Increasing the fraction of data decreases rapidly the training time required to reach 99% accuracy.</a:t>
            </a:r>
            <a:endParaRPr lang="lv-LV" dirty="0"/>
          </a:p>
        </p:txBody>
      </p:sp>
    </p:spTree>
    <p:extLst>
      <p:ext uri="{BB962C8B-B14F-4D97-AF65-F5344CB8AC3E}">
        <p14:creationId xmlns:p14="http://schemas.microsoft.com/office/powerpoint/2010/main" val="221314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6062-B2CA-4BB7-A052-88805911C248}"/>
              </a:ext>
            </a:extLst>
          </p:cNvPr>
          <p:cNvSpPr>
            <a:spLocks noGrp="1"/>
          </p:cNvSpPr>
          <p:nvPr>
            <p:ph type="title"/>
          </p:nvPr>
        </p:nvSpPr>
        <p:spPr/>
        <p:txBody>
          <a:bodyPr/>
          <a:lstStyle/>
          <a:p>
            <a:r>
              <a:rPr lang="en-US" dirty="0"/>
              <a:t>Different optimization algorithms</a:t>
            </a:r>
            <a:endParaRPr lang="lv-LV" dirty="0"/>
          </a:p>
        </p:txBody>
      </p:sp>
      <p:pic>
        <p:nvPicPr>
          <p:cNvPr id="6" name="Content Placeholder 5" descr="Graphical user interface, application&#10;&#10;Description automatically generated">
            <a:extLst>
              <a:ext uri="{FF2B5EF4-FFF2-40B4-BE49-F238E27FC236}">
                <a16:creationId xmlns:a16="http://schemas.microsoft.com/office/drawing/2014/main" id="{54F9B934-D5A9-4BC9-997D-D76C9FF9A6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0153"/>
            <a:ext cx="6711950" cy="3430968"/>
          </a:xfrm>
        </p:spPr>
      </p:pic>
      <p:sp>
        <p:nvSpPr>
          <p:cNvPr id="4" name="Text Placeholder 3">
            <a:extLst>
              <a:ext uri="{FF2B5EF4-FFF2-40B4-BE49-F238E27FC236}">
                <a16:creationId xmlns:a16="http://schemas.microsoft.com/office/drawing/2014/main" id="{10D5C145-BA5A-4E41-BBCB-51B2B43E3A2B}"/>
              </a:ext>
            </a:extLst>
          </p:cNvPr>
          <p:cNvSpPr>
            <a:spLocks noGrp="1"/>
          </p:cNvSpPr>
          <p:nvPr>
            <p:ph type="body" sz="half" idx="2"/>
          </p:nvPr>
        </p:nvSpPr>
        <p:spPr/>
        <p:txBody>
          <a:bodyPr>
            <a:normAutofit/>
          </a:bodyPr>
          <a:lstStyle/>
          <a:p>
            <a:r>
              <a:rPr lang="en-US" dirty="0"/>
              <a:t>Different optimization algorithms lead to different amounts of generalization within an optimization budget of 10</a:t>
            </a:r>
            <a:r>
              <a:rPr lang="en-US" baseline="30000" dirty="0"/>
              <a:t>5</a:t>
            </a:r>
            <a:r>
              <a:rPr lang="en-US" dirty="0"/>
              <a:t> steps.</a:t>
            </a:r>
          </a:p>
          <a:p>
            <a:r>
              <a:rPr lang="en-US" dirty="0"/>
              <a:t>Weight decay improves generalization the most, but some generalization happens even with full batch optimizers and models without weight or activation noise at high percentages of training data.</a:t>
            </a:r>
            <a:endParaRPr lang="lv-LV" dirty="0"/>
          </a:p>
        </p:txBody>
      </p:sp>
    </p:spTree>
    <p:extLst>
      <p:ext uri="{BB962C8B-B14F-4D97-AF65-F5344CB8AC3E}">
        <p14:creationId xmlns:p14="http://schemas.microsoft.com/office/powerpoint/2010/main" val="2638182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B05078-FF2D-402C-B180-2BCD3985D836}"/>
              </a:ext>
            </a:extLst>
          </p:cNvPr>
          <p:cNvSpPr>
            <a:spLocks noGrp="1"/>
          </p:cNvSpPr>
          <p:nvPr>
            <p:ph type="title"/>
          </p:nvPr>
        </p:nvSpPr>
        <p:spPr/>
        <p:txBody>
          <a:bodyPr/>
          <a:lstStyle/>
          <a:p>
            <a:r>
              <a:rPr lang="en-US" dirty="0"/>
              <a:t>Theory summary</a:t>
            </a:r>
            <a:endParaRPr lang="lv-LV" dirty="0"/>
          </a:p>
        </p:txBody>
      </p:sp>
      <p:sp>
        <p:nvSpPr>
          <p:cNvPr id="6" name="Content Placeholder 5">
            <a:extLst>
              <a:ext uri="{FF2B5EF4-FFF2-40B4-BE49-F238E27FC236}">
                <a16:creationId xmlns:a16="http://schemas.microsoft.com/office/drawing/2014/main" id="{F255C0F2-CC6F-4E4F-B543-C1667DF1B9AE}"/>
              </a:ext>
            </a:extLst>
          </p:cNvPr>
          <p:cNvSpPr>
            <a:spLocks noGrp="1"/>
          </p:cNvSpPr>
          <p:nvPr>
            <p:ph idx="1"/>
          </p:nvPr>
        </p:nvSpPr>
        <p:spPr/>
        <p:txBody>
          <a:bodyPr/>
          <a:lstStyle/>
          <a:p>
            <a:r>
              <a:rPr lang="en-US" dirty="0"/>
              <a:t>Scaling laws works only when multiple parameters (</a:t>
            </a:r>
            <a:r>
              <a:rPr lang="en-US" i="1" dirty="0"/>
              <a:t>N, D </a:t>
            </a:r>
            <a:r>
              <a:rPr lang="en-US" dirty="0"/>
              <a:t>or</a:t>
            </a:r>
            <a:r>
              <a:rPr lang="en-US" i="1" dirty="0"/>
              <a:t> C</a:t>
            </a:r>
            <a:r>
              <a:rPr lang="en-US" dirty="0"/>
              <a:t>) are increased in tandem;</a:t>
            </a:r>
          </a:p>
          <a:p>
            <a:r>
              <a:rPr lang="en-US" dirty="0"/>
              <a:t>Double descent and Grokking effects contradicts the classical theory and states that increasing the model size or training time can help to get a better results;</a:t>
            </a:r>
          </a:p>
          <a:p>
            <a:r>
              <a:rPr lang="en-US" dirty="0"/>
              <a:t>There is a relationship between cross entropy loss and BLEU score.</a:t>
            </a:r>
            <a:endParaRPr lang="lv-LV" dirty="0"/>
          </a:p>
        </p:txBody>
      </p:sp>
    </p:spTree>
    <p:extLst>
      <p:ext uri="{BB962C8B-B14F-4D97-AF65-F5344CB8AC3E}">
        <p14:creationId xmlns:p14="http://schemas.microsoft.com/office/powerpoint/2010/main" val="2202883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8B5D-C5F5-4E52-A715-F51D03515211}"/>
              </a:ext>
            </a:extLst>
          </p:cNvPr>
          <p:cNvSpPr>
            <a:spLocks noGrp="1"/>
          </p:cNvSpPr>
          <p:nvPr>
            <p:ph type="title"/>
          </p:nvPr>
        </p:nvSpPr>
        <p:spPr/>
        <p:txBody>
          <a:bodyPr/>
          <a:lstStyle/>
          <a:p>
            <a:r>
              <a:rPr lang="lv-LV" dirty="0" err="1"/>
              <a:t>Experiments</a:t>
            </a:r>
            <a:r>
              <a:rPr lang="lv-LV" dirty="0"/>
              <a:t> </a:t>
            </a:r>
            <a:r>
              <a:rPr lang="lv-LV" dirty="0" err="1"/>
              <a:t>with</a:t>
            </a:r>
            <a:r>
              <a:rPr lang="lv-LV" dirty="0"/>
              <a:t> </a:t>
            </a:r>
            <a:r>
              <a:rPr lang="lv-LV" dirty="0" err="1"/>
              <a:t>minGPT</a:t>
            </a:r>
            <a:endParaRPr lang="lv-LV" dirty="0"/>
          </a:p>
        </p:txBody>
      </p:sp>
      <p:sp>
        <p:nvSpPr>
          <p:cNvPr id="3" name="Text Placeholder 2">
            <a:extLst>
              <a:ext uri="{FF2B5EF4-FFF2-40B4-BE49-F238E27FC236}">
                <a16:creationId xmlns:a16="http://schemas.microsoft.com/office/drawing/2014/main" id="{D563DFFB-D2FF-422D-9415-FF7246AE0BB2}"/>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3773422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A3ACA7-8BC5-4466-A30F-32B3F82785C6}"/>
              </a:ext>
            </a:extLst>
          </p:cNvPr>
          <p:cNvSpPr>
            <a:spLocks noGrp="1"/>
          </p:cNvSpPr>
          <p:nvPr>
            <p:ph type="title"/>
          </p:nvPr>
        </p:nvSpPr>
        <p:spPr/>
        <p:txBody>
          <a:bodyPr/>
          <a:lstStyle/>
          <a:p>
            <a:r>
              <a:rPr lang="en-US" dirty="0" err="1"/>
              <a:t>MinGPT</a:t>
            </a:r>
            <a:endParaRPr lang="lv-LV" dirty="0"/>
          </a:p>
        </p:txBody>
      </p:sp>
      <p:sp>
        <p:nvSpPr>
          <p:cNvPr id="5" name="Content Placeholder 4">
            <a:extLst>
              <a:ext uri="{FF2B5EF4-FFF2-40B4-BE49-F238E27FC236}">
                <a16:creationId xmlns:a16="http://schemas.microsoft.com/office/drawing/2014/main" id="{5A5714E1-C2A7-4A53-A469-C3C8ADDD2C76}"/>
              </a:ext>
            </a:extLst>
          </p:cNvPr>
          <p:cNvSpPr>
            <a:spLocks noGrp="1"/>
          </p:cNvSpPr>
          <p:nvPr>
            <p:ph idx="1"/>
          </p:nvPr>
        </p:nvSpPr>
        <p:spPr/>
        <p:txBody>
          <a:bodyPr>
            <a:normAutofit/>
          </a:bodyPr>
          <a:lstStyle/>
          <a:p>
            <a:r>
              <a:rPr lang="en-US" dirty="0"/>
              <a:t>A </a:t>
            </a:r>
            <a:r>
              <a:rPr lang="en-US" dirty="0" err="1"/>
              <a:t>PyTorch</a:t>
            </a:r>
            <a:r>
              <a:rPr lang="en-US" dirty="0"/>
              <a:t> realization of Transformer decoder-only model (</a:t>
            </a:r>
            <a:r>
              <a:rPr lang="lv-LV" dirty="0"/>
              <a:t>GPT</a:t>
            </a:r>
            <a:r>
              <a:rPr lang="en-US" dirty="0"/>
              <a:t>)</a:t>
            </a:r>
            <a:r>
              <a:rPr lang="lv-LV" dirty="0"/>
              <a:t>;</a:t>
            </a:r>
          </a:p>
          <a:p>
            <a:r>
              <a:rPr lang="lv-LV" dirty="0" err="1"/>
              <a:t>The</a:t>
            </a:r>
            <a:r>
              <a:rPr lang="lv-LV" dirty="0"/>
              <a:t> </a:t>
            </a:r>
            <a:r>
              <a:rPr lang="lv-LV" dirty="0" err="1"/>
              <a:t>realization</a:t>
            </a:r>
            <a:r>
              <a:rPr lang="lv-LV" dirty="0"/>
              <a:t> </a:t>
            </a:r>
            <a:r>
              <a:rPr lang="lv-LV" dirty="0" err="1"/>
              <a:t>tries</a:t>
            </a:r>
            <a:r>
              <a:rPr lang="lv-LV" dirty="0"/>
              <a:t> to </a:t>
            </a:r>
            <a:r>
              <a:rPr lang="lv-LV" dirty="0" err="1"/>
              <a:t>be</a:t>
            </a:r>
            <a:r>
              <a:rPr lang="lv-LV" dirty="0"/>
              <a:t> </a:t>
            </a:r>
            <a:r>
              <a:rPr lang="lv-LV" dirty="0" err="1"/>
              <a:t>small</a:t>
            </a:r>
            <a:r>
              <a:rPr lang="lv-LV" dirty="0"/>
              <a:t>, </a:t>
            </a:r>
            <a:r>
              <a:rPr lang="lv-LV" dirty="0" err="1"/>
              <a:t>clean</a:t>
            </a:r>
            <a:r>
              <a:rPr lang="lv-LV" dirty="0"/>
              <a:t>, </a:t>
            </a:r>
            <a:r>
              <a:rPr lang="lv-LV" dirty="0" err="1"/>
              <a:t>interpetable</a:t>
            </a:r>
            <a:r>
              <a:rPr lang="lv-LV" dirty="0"/>
              <a:t> </a:t>
            </a:r>
            <a:r>
              <a:rPr lang="lv-LV" dirty="0" err="1"/>
              <a:t>and</a:t>
            </a:r>
            <a:r>
              <a:rPr lang="lv-LV" dirty="0"/>
              <a:t> </a:t>
            </a:r>
            <a:r>
              <a:rPr lang="lv-LV" dirty="0" err="1"/>
              <a:t>educa</a:t>
            </a:r>
            <a:r>
              <a:rPr lang="en-US" dirty="0" err="1"/>
              <a:t>tional</a:t>
            </a:r>
            <a:r>
              <a:rPr lang="en-US" dirty="0"/>
              <a:t>;</a:t>
            </a:r>
          </a:p>
          <a:p>
            <a:r>
              <a:rPr lang="en-US" dirty="0"/>
              <a:t>Contains example tasks: math calculations, image generation, text generation and translation task;</a:t>
            </a:r>
          </a:p>
          <a:p>
            <a:r>
              <a:rPr lang="en-US" dirty="0"/>
              <a:t>The translation task is added later and is available in fork (</a:t>
            </a:r>
            <a:r>
              <a:rPr lang="en-US" dirty="0">
                <a:hlinkClick r:id="rId2"/>
              </a:rPr>
              <a:t>https://github.com/emukans/minGPT</a:t>
            </a:r>
            <a:r>
              <a:rPr lang="en-US" dirty="0"/>
              <a:t>)</a:t>
            </a:r>
          </a:p>
          <a:p>
            <a:r>
              <a:rPr lang="en-US" dirty="0"/>
              <a:t>Link to the repository: </a:t>
            </a:r>
            <a:r>
              <a:rPr lang="en-US" dirty="0">
                <a:hlinkClick r:id="rId3"/>
              </a:rPr>
              <a:t>https://github.com/karpathy/minGPT</a:t>
            </a:r>
            <a:endParaRPr lang="en-US" dirty="0"/>
          </a:p>
          <a:p>
            <a:endParaRPr lang="lv-LV" dirty="0"/>
          </a:p>
        </p:txBody>
      </p:sp>
    </p:spTree>
    <p:extLst>
      <p:ext uri="{BB962C8B-B14F-4D97-AF65-F5344CB8AC3E}">
        <p14:creationId xmlns:p14="http://schemas.microsoft.com/office/powerpoint/2010/main" val="189346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9D96-EAFA-4D6C-9678-5D47AC2CF109}"/>
              </a:ext>
            </a:extLst>
          </p:cNvPr>
          <p:cNvSpPr>
            <a:spLocks noGrp="1"/>
          </p:cNvSpPr>
          <p:nvPr>
            <p:ph type="title"/>
          </p:nvPr>
        </p:nvSpPr>
        <p:spPr/>
        <p:txBody>
          <a:bodyPr/>
          <a:lstStyle/>
          <a:p>
            <a:r>
              <a:rPr lang="lv-LV" dirty="0" err="1"/>
              <a:t>Scaling</a:t>
            </a:r>
            <a:r>
              <a:rPr lang="lv-LV" dirty="0"/>
              <a:t> </a:t>
            </a:r>
            <a:r>
              <a:rPr lang="lv-LV" dirty="0" err="1"/>
              <a:t>laws</a:t>
            </a:r>
            <a:r>
              <a:rPr lang="en-US" dirty="0"/>
              <a:t> for neural language models</a:t>
            </a:r>
            <a:endParaRPr lang="lv-LV" dirty="0"/>
          </a:p>
        </p:txBody>
      </p:sp>
      <p:sp>
        <p:nvSpPr>
          <p:cNvPr id="8" name="Text Placeholder 7">
            <a:extLst>
              <a:ext uri="{FF2B5EF4-FFF2-40B4-BE49-F238E27FC236}">
                <a16:creationId xmlns:a16="http://schemas.microsoft.com/office/drawing/2014/main" id="{31FDF870-909B-4401-A656-AF4C6126AD31}"/>
              </a:ext>
            </a:extLst>
          </p:cNvPr>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442245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5CB1-9CD3-4966-B87C-E1A524CF6EAD}"/>
              </a:ext>
            </a:extLst>
          </p:cNvPr>
          <p:cNvSpPr>
            <a:spLocks noGrp="1"/>
          </p:cNvSpPr>
          <p:nvPr>
            <p:ph type="title"/>
          </p:nvPr>
        </p:nvSpPr>
        <p:spPr/>
        <p:txBody>
          <a:bodyPr/>
          <a:lstStyle/>
          <a:p>
            <a:r>
              <a:rPr lang="en-US" dirty="0" err="1"/>
              <a:t>MinGPT</a:t>
            </a:r>
            <a:r>
              <a:rPr lang="en-US" dirty="0"/>
              <a:t> vs </a:t>
            </a:r>
            <a:r>
              <a:rPr lang="en-US" dirty="0" err="1"/>
              <a:t>Fairseq</a:t>
            </a:r>
            <a:endParaRPr lang="lv-LV" dirty="0"/>
          </a:p>
        </p:txBody>
      </p:sp>
      <p:graphicFrame>
        <p:nvGraphicFramePr>
          <p:cNvPr id="9" name="Content Placeholder 8">
            <a:extLst>
              <a:ext uri="{FF2B5EF4-FFF2-40B4-BE49-F238E27FC236}">
                <a16:creationId xmlns:a16="http://schemas.microsoft.com/office/drawing/2014/main" id="{95B261B7-BD1A-431E-911E-21F020FCB581}"/>
              </a:ext>
            </a:extLst>
          </p:cNvPr>
          <p:cNvGraphicFramePr>
            <a:graphicFrameLocks noGrp="1"/>
          </p:cNvGraphicFramePr>
          <p:nvPr>
            <p:ph idx="1"/>
            <p:extLst>
              <p:ext uri="{D42A27DB-BD31-4B8C-83A1-F6EECF244321}">
                <p14:modId xmlns:p14="http://schemas.microsoft.com/office/powerpoint/2010/main" val="240605355"/>
              </p:ext>
            </p:extLst>
          </p:nvPr>
        </p:nvGraphicFramePr>
        <p:xfrm>
          <a:off x="1768137" y="1690688"/>
          <a:ext cx="8655726" cy="4592936"/>
        </p:xfrm>
        <a:graphic>
          <a:graphicData uri="http://schemas.openxmlformats.org/drawingml/2006/table">
            <a:tbl>
              <a:tblPr/>
              <a:tblGrid>
                <a:gridCol w="2885242">
                  <a:extLst>
                    <a:ext uri="{9D8B030D-6E8A-4147-A177-3AD203B41FA5}">
                      <a16:colId xmlns:a16="http://schemas.microsoft.com/office/drawing/2014/main" val="24102377"/>
                    </a:ext>
                  </a:extLst>
                </a:gridCol>
                <a:gridCol w="2885242">
                  <a:extLst>
                    <a:ext uri="{9D8B030D-6E8A-4147-A177-3AD203B41FA5}">
                      <a16:colId xmlns:a16="http://schemas.microsoft.com/office/drawing/2014/main" val="1841158616"/>
                    </a:ext>
                  </a:extLst>
                </a:gridCol>
                <a:gridCol w="2885242">
                  <a:extLst>
                    <a:ext uri="{9D8B030D-6E8A-4147-A177-3AD203B41FA5}">
                      <a16:colId xmlns:a16="http://schemas.microsoft.com/office/drawing/2014/main" val="2902348108"/>
                    </a:ext>
                  </a:extLst>
                </a:gridCol>
              </a:tblGrid>
              <a:tr h="341719">
                <a:tc>
                  <a:txBody>
                    <a:bodyPr/>
                    <a:lstStyle/>
                    <a:p>
                      <a:r>
                        <a:rPr lang="lv-LV" sz="1400">
                          <a:solidFill>
                            <a:srgbClr val="333333"/>
                          </a:solidFill>
                          <a:effectLst/>
                        </a:rPr>
                        <a:t>Architecture</a:t>
                      </a:r>
                    </a:p>
                  </a:txBody>
                  <a:tcPr marL="34866" marR="34866" marT="34866" marB="34866" anchor="ctr">
                    <a:lnL w="7620" cap="flat" cmpd="sng" algn="ctr">
                      <a:solidFill>
                        <a:srgbClr val="20109A"/>
                      </a:solidFill>
                      <a:prstDash val="solid"/>
                      <a:round/>
                      <a:headEnd type="none" w="med" len="med"/>
                      <a:tailEnd type="none" w="med" len="med"/>
                    </a:lnL>
                    <a:lnR w="7620" cap="flat" cmpd="sng" algn="ctr">
                      <a:solidFill>
                        <a:srgbClr val="600C9A"/>
                      </a:solidFill>
                      <a:prstDash val="solid"/>
                      <a:round/>
                      <a:headEnd type="none" w="med" len="med"/>
                      <a:tailEnd type="none" w="med" len="med"/>
                    </a:lnR>
                    <a:lnT w="7620" cap="flat" cmpd="sng" algn="ctr">
                      <a:solidFill>
                        <a:srgbClr val="20109A"/>
                      </a:solidFill>
                      <a:prstDash val="solid"/>
                      <a:round/>
                      <a:headEnd type="none" w="med" len="med"/>
                      <a:tailEnd type="none" w="med" len="med"/>
                    </a:lnT>
                    <a:lnB w="7620" cap="flat" cmpd="sng" algn="ctr">
                      <a:solidFill>
                        <a:srgbClr val="A0B492"/>
                      </a:solidFill>
                      <a:prstDash val="solid"/>
                      <a:round/>
                      <a:headEnd type="none" w="med" len="med"/>
                      <a:tailEnd type="none" w="med" len="med"/>
                    </a:lnB>
                    <a:solidFill>
                      <a:srgbClr val="EAEAEA"/>
                    </a:solidFill>
                  </a:tcPr>
                </a:tc>
                <a:tc>
                  <a:txBody>
                    <a:bodyPr/>
                    <a:lstStyle/>
                    <a:p>
                      <a:r>
                        <a:rPr lang="lv-LV" sz="1400">
                          <a:solidFill>
                            <a:srgbClr val="333333"/>
                          </a:solidFill>
                          <a:effectLst/>
                        </a:rPr>
                        <a:t>Test BLEU</a:t>
                      </a:r>
                    </a:p>
                  </a:txBody>
                  <a:tcPr marL="34866" marR="34866" marT="34866" marB="34866" anchor="ctr">
                    <a:lnL w="7620" cap="flat" cmpd="sng" algn="ctr">
                      <a:solidFill>
                        <a:srgbClr val="600C9A"/>
                      </a:solidFill>
                      <a:prstDash val="solid"/>
                      <a:round/>
                      <a:headEnd type="none" w="med" len="med"/>
                      <a:tailEnd type="none" w="med" len="med"/>
                    </a:lnL>
                    <a:lnR w="7620" cap="flat" cmpd="sng" algn="ctr">
                      <a:solidFill>
                        <a:srgbClr val="D00E9A"/>
                      </a:solidFill>
                      <a:prstDash val="solid"/>
                      <a:round/>
                      <a:headEnd type="none" w="med" len="med"/>
                      <a:tailEnd type="none" w="med" len="med"/>
                    </a:lnR>
                    <a:lnT w="7620" cap="flat" cmpd="sng" algn="ctr">
                      <a:solidFill>
                        <a:srgbClr val="600C9A"/>
                      </a:solidFill>
                      <a:prstDash val="solid"/>
                      <a:round/>
                      <a:headEnd type="none" w="med" len="med"/>
                      <a:tailEnd type="none" w="med" len="med"/>
                    </a:lnT>
                    <a:lnB w="7620" cap="flat" cmpd="sng" algn="ctr">
                      <a:solidFill>
                        <a:srgbClr val="C0AF92"/>
                      </a:solidFill>
                      <a:prstDash val="solid"/>
                      <a:round/>
                      <a:headEnd type="none" w="med" len="med"/>
                      <a:tailEnd type="none" w="med" len="med"/>
                    </a:lnB>
                    <a:solidFill>
                      <a:srgbClr val="EAEAEA"/>
                    </a:solidFill>
                  </a:tcPr>
                </a:tc>
                <a:tc>
                  <a:txBody>
                    <a:bodyPr/>
                    <a:lstStyle/>
                    <a:p>
                      <a:r>
                        <a:rPr lang="lv-LV" sz="1400">
                          <a:solidFill>
                            <a:srgbClr val="333333"/>
                          </a:solidFill>
                          <a:effectLst/>
                        </a:rPr>
                        <a:t>Parameters (M)</a:t>
                      </a:r>
                    </a:p>
                  </a:txBody>
                  <a:tcPr marL="34866" marR="34866" marT="34866" marB="34866" anchor="ctr">
                    <a:lnL w="7620" cap="flat" cmpd="sng" algn="ctr">
                      <a:solidFill>
                        <a:srgbClr val="D00E9A"/>
                      </a:solidFill>
                      <a:prstDash val="solid"/>
                      <a:round/>
                      <a:headEnd type="none" w="med" len="med"/>
                      <a:tailEnd type="none" w="med" len="med"/>
                    </a:lnL>
                    <a:lnR w="7620" cap="flat" cmpd="sng" algn="ctr">
                      <a:solidFill>
                        <a:srgbClr val="D00E9A"/>
                      </a:solidFill>
                      <a:prstDash val="solid"/>
                      <a:round/>
                      <a:headEnd type="none" w="med" len="med"/>
                      <a:tailEnd type="none" w="med" len="med"/>
                    </a:lnR>
                    <a:lnT w="7620" cap="flat" cmpd="sng" algn="ctr">
                      <a:solidFill>
                        <a:srgbClr val="D00E9A"/>
                      </a:solidFill>
                      <a:prstDash val="solid"/>
                      <a:round/>
                      <a:headEnd type="none" w="med" len="med"/>
                      <a:tailEnd type="none" w="med" len="med"/>
                    </a:lnT>
                    <a:lnB w="7620" cap="flat" cmpd="sng" algn="ctr">
                      <a:solidFill>
                        <a:srgbClr val="40A292"/>
                      </a:solidFill>
                      <a:prstDash val="solid"/>
                      <a:round/>
                      <a:headEnd type="none" w="med" len="med"/>
                      <a:tailEnd type="none" w="med" len="med"/>
                    </a:lnB>
                    <a:solidFill>
                      <a:srgbClr val="EAEAEA"/>
                    </a:solidFill>
                  </a:tcPr>
                </a:tc>
                <a:extLst>
                  <a:ext uri="{0D108BD9-81ED-4DB2-BD59-A6C34878D82A}">
                    <a16:rowId xmlns:a16="http://schemas.microsoft.com/office/drawing/2014/main" val="1757380054"/>
                  </a:ext>
                </a:extLst>
              </a:tr>
              <a:tr h="341719">
                <a:tc>
                  <a:txBody>
                    <a:bodyPr/>
                    <a:lstStyle/>
                    <a:p>
                      <a:r>
                        <a:rPr lang="lv-LV" sz="1400">
                          <a:solidFill>
                            <a:srgbClr val="333333"/>
                          </a:solidFill>
                          <a:effectLst/>
                        </a:rPr>
                        <a:t>Transformer</a:t>
                      </a:r>
                    </a:p>
                  </a:txBody>
                  <a:tcPr marL="34866" marR="34866" marT="34866" marB="34866" anchor="ctr">
                    <a:lnL w="7620" cap="flat" cmpd="sng" algn="ctr">
                      <a:solidFill>
                        <a:srgbClr val="A0B492"/>
                      </a:solidFill>
                      <a:prstDash val="solid"/>
                      <a:round/>
                      <a:headEnd type="none" w="med" len="med"/>
                      <a:tailEnd type="none" w="med" len="med"/>
                    </a:lnL>
                    <a:lnR w="7620" cap="flat" cmpd="sng" algn="ctr">
                      <a:solidFill>
                        <a:srgbClr val="C0AF92"/>
                      </a:solidFill>
                      <a:prstDash val="solid"/>
                      <a:round/>
                      <a:headEnd type="none" w="med" len="med"/>
                      <a:tailEnd type="none" w="med" len="med"/>
                    </a:lnR>
                    <a:lnT w="7620" cap="flat" cmpd="sng" algn="ctr">
                      <a:solidFill>
                        <a:srgbClr val="A0B492"/>
                      </a:solidFill>
                      <a:prstDash val="solid"/>
                      <a:round/>
                      <a:headEnd type="none" w="med" len="med"/>
                      <a:tailEnd type="none" w="med" len="med"/>
                    </a:lnT>
                    <a:lnB w="7620" cap="flat" cmpd="sng" algn="ctr">
                      <a:solidFill>
                        <a:srgbClr val="A0B792"/>
                      </a:solidFill>
                      <a:prstDash val="solid"/>
                      <a:round/>
                      <a:headEnd type="none" w="med" len="med"/>
                      <a:tailEnd type="none" w="med" len="med"/>
                    </a:lnB>
                    <a:solidFill>
                      <a:srgbClr val="CDEDD8"/>
                    </a:solidFill>
                  </a:tcPr>
                </a:tc>
                <a:tc>
                  <a:txBody>
                    <a:bodyPr/>
                    <a:lstStyle/>
                    <a:p>
                      <a:r>
                        <a:rPr lang="lv-LV" sz="1400" b="1">
                          <a:solidFill>
                            <a:srgbClr val="333333"/>
                          </a:solidFill>
                          <a:effectLst/>
                        </a:rPr>
                        <a:t>13.75</a:t>
                      </a:r>
                      <a:endParaRPr lang="lv-LV" sz="1400">
                        <a:solidFill>
                          <a:srgbClr val="333333"/>
                        </a:solidFill>
                        <a:effectLst/>
                      </a:endParaRPr>
                    </a:p>
                  </a:txBody>
                  <a:tcPr marL="34866" marR="34866" marT="34866" marB="34866" anchor="ctr">
                    <a:lnL w="7620" cap="flat" cmpd="sng" algn="ctr">
                      <a:solidFill>
                        <a:srgbClr val="C0AF92"/>
                      </a:solidFill>
                      <a:prstDash val="solid"/>
                      <a:round/>
                      <a:headEnd type="none" w="med" len="med"/>
                      <a:tailEnd type="none" w="med" len="med"/>
                    </a:lnL>
                    <a:lnR w="7620" cap="flat" cmpd="sng" algn="ctr">
                      <a:solidFill>
                        <a:srgbClr val="40A292"/>
                      </a:solidFill>
                      <a:prstDash val="solid"/>
                      <a:round/>
                      <a:headEnd type="none" w="med" len="med"/>
                      <a:tailEnd type="none" w="med" len="med"/>
                    </a:lnR>
                    <a:lnT w="7620" cap="flat" cmpd="sng" algn="ctr">
                      <a:solidFill>
                        <a:srgbClr val="C0AF92"/>
                      </a:solidFill>
                      <a:prstDash val="solid"/>
                      <a:round/>
                      <a:headEnd type="none" w="med" len="med"/>
                      <a:tailEnd type="none" w="med" len="med"/>
                    </a:lnT>
                    <a:lnB w="7620" cap="flat" cmpd="sng" algn="ctr">
                      <a:solidFill>
                        <a:srgbClr val="C0AC92"/>
                      </a:solidFill>
                      <a:prstDash val="solid"/>
                      <a:round/>
                      <a:headEnd type="none" w="med" len="med"/>
                      <a:tailEnd type="none" w="med" len="med"/>
                    </a:lnB>
                    <a:solidFill>
                      <a:srgbClr val="CDEDD8"/>
                    </a:solidFill>
                  </a:tcPr>
                </a:tc>
                <a:tc>
                  <a:txBody>
                    <a:bodyPr/>
                    <a:lstStyle/>
                    <a:p>
                      <a:r>
                        <a:rPr lang="lv-LV" sz="1400">
                          <a:solidFill>
                            <a:srgbClr val="333333"/>
                          </a:solidFill>
                          <a:effectLst/>
                        </a:rPr>
                        <a:t>45.94</a:t>
                      </a:r>
                    </a:p>
                  </a:txBody>
                  <a:tcPr marL="34866" marR="34866" marT="34866" marB="34866" anchor="ctr">
                    <a:lnL w="7620" cap="flat" cmpd="sng" algn="ctr">
                      <a:solidFill>
                        <a:srgbClr val="40A292"/>
                      </a:solidFill>
                      <a:prstDash val="solid"/>
                      <a:round/>
                      <a:headEnd type="none" w="med" len="med"/>
                      <a:tailEnd type="none" w="med" len="med"/>
                    </a:lnL>
                    <a:lnR w="7620" cap="flat" cmpd="sng" algn="ctr">
                      <a:solidFill>
                        <a:srgbClr val="40A292"/>
                      </a:solidFill>
                      <a:prstDash val="solid"/>
                      <a:round/>
                      <a:headEnd type="none" w="med" len="med"/>
                      <a:tailEnd type="none" w="med" len="med"/>
                    </a:lnR>
                    <a:lnT w="7620" cap="flat" cmpd="sng" algn="ctr">
                      <a:solidFill>
                        <a:srgbClr val="40A292"/>
                      </a:solidFill>
                      <a:prstDash val="solid"/>
                      <a:round/>
                      <a:headEnd type="none" w="med" len="med"/>
                      <a:tailEnd type="none" w="med" len="med"/>
                    </a:lnT>
                    <a:lnB w="7620" cap="flat" cmpd="sng" algn="ctr">
                      <a:solidFill>
                        <a:srgbClr val="A0B792"/>
                      </a:solidFill>
                      <a:prstDash val="solid"/>
                      <a:round/>
                      <a:headEnd type="none" w="med" len="med"/>
                      <a:tailEnd type="none" w="med" len="med"/>
                    </a:lnB>
                    <a:solidFill>
                      <a:srgbClr val="CDEDD8"/>
                    </a:solidFill>
                  </a:tcPr>
                </a:tc>
                <a:extLst>
                  <a:ext uri="{0D108BD9-81ED-4DB2-BD59-A6C34878D82A}">
                    <a16:rowId xmlns:a16="http://schemas.microsoft.com/office/drawing/2014/main" val="3897176895"/>
                  </a:ext>
                </a:extLst>
              </a:tr>
              <a:tr h="464796">
                <a:tc>
                  <a:txBody>
                    <a:bodyPr/>
                    <a:lstStyle/>
                    <a:p>
                      <a:r>
                        <a:rPr lang="lv-LV" sz="1400">
                          <a:solidFill>
                            <a:srgbClr val="333333"/>
                          </a:solidFill>
                          <a:effectLst/>
                        </a:rPr>
                        <a:t>Transformer big</a:t>
                      </a:r>
                    </a:p>
                  </a:txBody>
                  <a:tcPr marL="34866" marR="34866" marT="34866" marB="34866" anchor="ctr">
                    <a:lnL w="7620" cap="flat" cmpd="sng" algn="ctr">
                      <a:solidFill>
                        <a:srgbClr val="A0B792"/>
                      </a:solidFill>
                      <a:prstDash val="solid"/>
                      <a:round/>
                      <a:headEnd type="none" w="med" len="med"/>
                      <a:tailEnd type="none" w="med" len="med"/>
                    </a:lnL>
                    <a:lnR w="7620" cap="flat" cmpd="sng" algn="ctr">
                      <a:solidFill>
                        <a:srgbClr val="C0AC92"/>
                      </a:solidFill>
                      <a:prstDash val="solid"/>
                      <a:round/>
                      <a:headEnd type="none" w="med" len="med"/>
                      <a:tailEnd type="none" w="med" len="med"/>
                    </a:lnR>
                    <a:lnT w="7620" cap="flat" cmpd="sng" algn="ctr">
                      <a:solidFill>
                        <a:srgbClr val="A0B792"/>
                      </a:solidFill>
                      <a:prstDash val="solid"/>
                      <a:round/>
                      <a:headEnd type="none" w="med" len="med"/>
                      <a:tailEnd type="none" w="med" len="med"/>
                    </a:lnT>
                    <a:lnB w="7620" cap="flat" cmpd="sng" algn="ctr">
                      <a:solidFill>
                        <a:srgbClr val="00B292"/>
                      </a:solidFill>
                      <a:prstDash val="solid"/>
                      <a:round/>
                      <a:headEnd type="none" w="med" len="med"/>
                      <a:tailEnd type="none" w="med" len="med"/>
                    </a:lnB>
                    <a:solidFill>
                      <a:srgbClr val="CDEDD8"/>
                    </a:solidFill>
                  </a:tcPr>
                </a:tc>
                <a:tc>
                  <a:txBody>
                    <a:bodyPr/>
                    <a:lstStyle/>
                    <a:p>
                      <a:r>
                        <a:rPr lang="lv-LV" sz="1400">
                          <a:solidFill>
                            <a:srgbClr val="333333"/>
                          </a:solidFill>
                          <a:effectLst/>
                        </a:rPr>
                        <a:t>11.29</a:t>
                      </a:r>
                    </a:p>
                  </a:txBody>
                  <a:tcPr marL="34866" marR="34866" marT="34866" marB="34866" anchor="ctr">
                    <a:lnL w="7620" cap="flat" cmpd="sng" algn="ctr">
                      <a:solidFill>
                        <a:srgbClr val="C0AC92"/>
                      </a:solidFill>
                      <a:prstDash val="solid"/>
                      <a:round/>
                      <a:headEnd type="none" w="med" len="med"/>
                      <a:tailEnd type="none" w="med" len="med"/>
                    </a:lnL>
                    <a:lnR w="7620" cap="flat" cmpd="sng" algn="ctr">
                      <a:solidFill>
                        <a:srgbClr val="A0B792"/>
                      </a:solidFill>
                      <a:prstDash val="solid"/>
                      <a:round/>
                      <a:headEnd type="none" w="med" len="med"/>
                      <a:tailEnd type="none" w="med" len="med"/>
                    </a:lnR>
                    <a:lnT w="7620" cap="flat" cmpd="sng" algn="ctr">
                      <a:solidFill>
                        <a:srgbClr val="C0AC92"/>
                      </a:solidFill>
                      <a:prstDash val="solid"/>
                      <a:round/>
                      <a:headEnd type="none" w="med" len="med"/>
                      <a:tailEnd type="none" w="med" len="med"/>
                    </a:lnT>
                    <a:lnB w="7620" cap="flat" cmpd="sng" algn="ctr">
                      <a:solidFill>
                        <a:srgbClr val="20B692"/>
                      </a:solidFill>
                      <a:prstDash val="solid"/>
                      <a:round/>
                      <a:headEnd type="none" w="med" len="med"/>
                      <a:tailEnd type="none" w="med" len="med"/>
                    </a:lnB>
                    <a:solidFill>
                      <a:srgbClr val="CDEDD8"/>
                    </a:solidFill>
                  </a:tcPr>
                </a:tc>
                <a:tc>
                  <a:txBody>
                    <a:bodyPr/>
                    <a:lstStyle/>
                    <a:p>
                      <a:r>
                        <a:rPr lang="lv-LV" sz="1400">
                          <a:solidFill>
                            <a:srgbClr val="333333"/>
                          </a:solidFill>
                          <a:effectLst/>
                        </a:rPr>
                        <a:t>179.97</a:t>
                      </a:r>
                    </a:p>
                  </a:txBody>
                  <a:tcPr marL="34866" marR="34866" marT="34866" marB="34866" anchor="ctr">
                    <a:lnL w="7620" cap="flat" cmpd="sng" algn="ctr">
                      <a:solidFill>
                        <a:srgbClr val="A0B792"/>
                      </a:solidFill>
                      <a:prstDash val="solid"/>
                      <a:round/>
                      <a:headEnd type="none" w="med" len="med"/>
                      <a:tailEnd type="none" w="med" len="med"/>
                    </a:lnL>
                    <a:lnR w="7620" cap="flat" cmpd="sng" algn="ctr">
                      <a:solidFill>
                        <a:srgbClr val="A0B792"/>
                      </a:solidFill>
                      <a:prstDash val="solid"/>
                      <a:round/>
                      <a:headEnd type="none" w="med" len="med"/>
                      <a:tailEnd type="none" w="med" len="med"/>
                    </a:lnR>
                    <a:lnT w="7620" cap="flat" cmpd="sng" algn="ctr">
                      <a:solidFill>
                        <a:srgbClr val="A0B792"/>
                      </a:solidFill>
                      <a:prstDash val="solid"/>
                      <a:round/>
                      <a:headEnd type="none" w="med" len="med"/>
                      <a:tailEnd type="none" w="med" len="med"/>
                    </a:lnT>
                    <a:lnB w="7620" cap="flat" cmpd="sng" algn="ctr">
                      <a:solidFill>
                        <a:srgbClr val="80AA92"/>
                      </a:solidFill>
                      <a:prstDash val="solid"/>
                      <a:round/>
                      <a:headEnd type="none" w="med" len="med"/>
                      <a:tailEnd type="none" w="med" len="med"/>
                    </a:lnB>
                    <a:solidFill>
                      <a:srgbClr val="CDEDD8"/>
                    </a:solidFill>
                  </a:tcPr>
                </a:tc>
                <a:extLst>
                  <a:ext uri="{0D108BD9-81ED-4DB2-BD59-A6C34878D82A}">
                    <a16:rowId xmlns:a16="http://schemas.microsoft.com/office/drawing/2014/main" val="2762778928"/>
                  </a:ext>
                </a:extLst>
              </a:tr>
              <a:tr h="341719">
                <a:tc>
                  <a:txBody>
                    <a:bodyPr/>
                    <a:lstStyle/>
                    <a:p>
                      <a:r>
                        <a:rPr lang="lv-LV" sz="1400">
                          <a:solidFill>
                            <a:srgbClr val="333333"/>
                          </a:solidFill>
                          <a:effectLst/>
                        </a:rPr>
                        <a:t>MinGPT 1 layers</a:t>
                      </a:r>
                    </a:p>
                  </a:txBody>
                  <a:tcPr marL="34866" marR="34866" marT="34866" marB="34866" anchor="ctr">
                    <a:lnL w="7620" cap="flat" cmpd="sng" algn="ctr">
                      <a:solidFill>
                        <a:srgbClr val="00B292"/>
                      </a:solidFill>
                      <a:prstDash val="solid"/>
                      <a:round/>
                      <a:headEnd type="none" w="med" len="med"/>
                      <a:tailEnd type="none" w="med" len="med"/>
                    </a:lnL>
                    <a:lnR w="7620" cap="flat" cmpd="sng" algn="ctr">
                      <a:solidFill>
                        <a:srgbClr val="20B692"/>
                      </a:solidFill>
                      <a:prstDash val="solid"/>
                      <a:round/>
                      <a:headEnd type="none" w="med" len="med"/>
                      <a:tailEnd type="none" w="med" len="med"/>
                    </a:lnR>
                    <a:lnT w="7620" cap="flat" cmpd="sng" algn="ctr">
                      <a:solidFill>
                        <a:srgbClr val="00B292"/>
                      </a:solidFill>
                      <a:prstDash val="solid"/>
                      <a:round/>
                      <a:headEnd type="none" w="med" len="med"/>
                      <a:tailEnd type="none" w="med" len="med"/>
                    </a:lnT>
                    <a:lnB w="7620" cap="flat" cmpd="sng" algn="ctr">
                      <a:solidFill>
                        <a:srgbClr val="20AA92"/>
                      </a:solidFill>
                      <a:prstDash val="solid"/>
                      <a:round/>
                      <a:headEnd type="none" w="med" len="med"/>
                      <a:tailEnd type="none" w="med" len="med"/>
                    </a:lnB>
                    <a:solidFill>
                      <a:srgbClr val="CDE6F9"/>
                    </a:solidFill>
                  </a:tcPr>
                </a:tc>
                <a:tc>
                  <a:txBody>
                    <a:bodyPr/>
                    <a:lstStyle/>
                    <a:p>
                      <a:r>
                        <a:rPr lang="lv-LV" sz="1400">
                          <a:solidFill>
                            <a:srgbClr val="333333"/>
                          </a:solidFill>
                          <a:effectLst/>
                        </a:rPr>
                        <a:t>10.9</a:t>
                      </a:r>
                    </a:p>
                  </a:txBody>
                  <a:tcPr marL="34866" marR="34866" marT="34866" marB="34866" anchor="ctr">
                    <a:lnL w="7620" cap="flat" cmpd="sng" algn="ctr">
                      <a:solidFill>
                        <a:srgbClr val="20B692"/>
                      </a:solidFill>
                      <a:prstDash val="solid"/>
                      <a:round/>
                      <a:headEnd type="none" w="med" len="med"/>
                      <a:tailEnd type="none" w="med" len="med"/>
                    </a:lnL>
                    <a:lnR w="7620" cap="flat" cmpd="sng" algn="ctr">
                      <a:solidFill>
                        <a:srgbClr val="80AA92"/>
                      </a:solidFill>
                      <a:prstDash val="solid"/>
                      <a:round/>
                      <a:headEnd type="none" w="med" len="med"/>
                      <a:tailEnd type="none" w="med" len="med"/>
                    </a:lnR>
                    <a:lnT w="7620" cap="flat" cmpd="sng" algn="ctr">
                      <a:solidFill>
                        <a:srgbClr val="20B692"/>
                      </a:solidFill>
                      <a:prstDash val="solid"/>
                      <a:round/>
                      <a:headEnd type="none" w="med" len="med"/>
                      <a:tailEnd type="none" w="med" len="med"/>
                    </a:lnT>
                    <a:lnB w="7620" cap="flat" cmpd="sng" algn="ctr">
                      <a:solidFill>
                        <a:srgbClr val="80AD92"/>
                      </a:solidFill>
                      <a:prstDash val="solid"/>
                      <a:round/>
                      <a:headEnd type="none" w="med" len="med"/>
                      <a:tailEnd type="none" w="med" len="med"/>
                    </a:lnB>
                    <a:solidFill>
                      <a:srgbClr val="CDE6F9"/>
                    </a:solidFill>
                  </a:tcPr>
                </a:tc>
                <a:tc>
                  <a:txBody>
                    <a:bodyPr/>
                    <a:lstStyle/>
                    <a:p>
                      <a:r>
                        <a:rPr lang="lv-LV" sz="1400">
                          <a:solidFill>
                            <a:srgbClr val="000000"/>
                          </a:solidFill>
                          <a:effectLst/>
                        </a:rPr>
                        <a:t>9.38</a:t>
                      </a:r>
                      <a:endParaRPr lang="lv-LV" sz="1400">
                        <a:solidFill>
                          <a:srgbClr val="333333"/>
                        </a:solidFill>
                        <a:effectLst/>
                      </a:endParaRPr>
                    </a:p>
                  </a:txBody>
                  <a:tcPr marL="34866" marR="34866" marT="34866" marB="34866" anchor="ctr">
                    <a:lnL w="7620" cap="flat" cmpd="sng" algn="ctr">
                      <a:solidFill>
                        <a:srgbClr val="80AA92"/>
                      </a:solidFill>
                      <a:prstDash val="solid"/>
                      <a:round/>
                      <a:headEnd type="none" w="med" len="med"/>
                      <a:tailEnd type="none" w="med" len="med"/>
                    </a:lnL>
                    <a:lnR w="7620" cap="flat" cmpd="sng" algn="ctr">
                      <a:solidFill>
                        <a:srgbClr val="80AA92"/>
                      </a:solidFill>
                      <a:prstDash val="solid"/>
                      <a:round/>
                      <a:headEnd type="none" w="med" len="med"/>
                      <a:tailEnd type="none" w="med" len="med"/>
                    </a:lnR>
                    <a:lnT w="7620" cap="flat" cmpd="sng" algn="ctr">
                      <a:solidFill>
                        <a:srgbClr val="80AA92"/>
                      </a:solidFill>
                      <a:prstDash val="solid"/>
                      <a:round/>
                      <a:headEnd type="none" w="med" len="med"/>
                      <a:tailEnd type="none" w="med" len="med"/>
                    </a:lnT>
                    <a:lnB w="7620" cap="flat" cmpd="sng" algn="ctr">
                      <a:solidFill>
                        <a:srgbClr val="E0A192"/>
                      </a:solidFill>
                      <a:prstDash val="solid"/>
                      <a:round/>
                      <a:headEnd type="none" w="med" len="med"/>
                      <a:tailEnd type="none" w="med" len="med"/>
                    </a:lnB>
                    <a:solidFill>
                      <a:srgbClr val="CDE6F9"/>
                    </a:solidFill>
                  </a:tcPr>
                </a:tc>
                <a:extLst>
                  <a:ext uri="{0D108BD9-81ED-4DB2-BD59-A6C34878D82A}">
                    <a16:rowId xmlns:a16="http://schemas.microsoft.com/office/drawing/2014/main" val="158128738"/>
                  </a:ext>
                </a:extLst>
              </a:tr>
              <a:tr h="341719">
                <a:tc>
                  <a:txBody>
                    <a:bodyPr/>
                    <a:lstStyle/>
                    <a:p>
                      <a:r>
                        <a:rPr lang="lv-LV" sz="1400">
                          <a:solidFill>
                            <a:srgbClr val="333333"/>
                          </a:solidFill>
                          <a:effectLst/>
                        </a:rPr>
                        <a:t>MinGPT 2 layers</a:t>
                      </a:r>
                    </a:p>
                  </a:txBody>
                  <a:tcPr marL="34866" marR="34866" marT="34866" marB="34866" anchor="ctr">
                    <a:lnL w="7620" cap="flat" cmpd="sng" algn="ctr">
                      <a:solidFill>
                        <a:srgbClr val="20AA92"/>
                      </a:solidFill>
                      <a:prstDash val="solid"/>
                      <a:round/>
                      <a:headEnd type="none" w="med" len="med"/>
                      <a:tailEnd type="none" w="med" len="med"/>
                    </a:lnL>
                    <a:lnR w="7620" cap="flat" cmpd="sng" algn="ctr">
                      <a:solidFill>
                        <a:srgbClr val="80AD92"/>
                      </a:solidFill>
                      <a:prstDash val="solid"/>
                      <a:round/>
                      <a:headEnd type="none" w="med" len="med"/>
                      <a:tailEnd type="none" w="med" len="med"/>
                    </a:lnR>
                    <a:lnT w="7620" cap="flat" cmpd="sng" algn="ctr">
                      <a:solidFill>
                        <a:srgbClr val="20AA92"/>
                      </a:solidFill>
                      <a:prstDash val="solid"/>
                      <a:round/>
                      <a:headEnd type="none" w="med" len="med"/>
                      <a:tailEnd type="none" w="med" len="med"/>
                    </a:lnT>
                    <a:lnB w="7620" cap="flat" cmpd="sng" algn="ctr">
                      <a:solidFill>
                        <a:srgbClr val="80AA92"/>
                      </a:solidFill>
                      <a:prstDash val="solid"/>
                      <a:round/>
                      <a:headEnd type="none" w="med" len="med"/>
                      <a:tailEnd type="none" w="med" len="med"/>
                    </a:lnB>
                    <a:solidFill>
                      <a:srgbClr val="CDE6F9"/>
                    </a:solidFill>
                  </a:tcPr>
                </a:tc>
                <a:tc>
                  <a:txBody>
                    <a:bodyPr/>
                    <a:lstStyle/>
                    <a:p>
                      <a:r>
                        <a:rPr lang="lv-LV" sz="1400">
                          <a:solidFill>
                            <a:srgbClr val="333333"/>
                          </a:solidFill>
                          <a:effectLst/>
                        </a:rPr>
                        <a:t>12.07</a:t>
                      </a:r>
                    </a:p>
                  </a:txBody>
                  <a:tcPr marL="34866" marR="34866" marT="34866" marB="34866" anchor="ctr">
                    <a:lnL w="7620" cap="flat" cmpd="sng" algn="ctr">
                      <a:solidFill>
                        <a:srgbClr val="80AD92"/>
                      </a:solidFill>
                      <a:prstDash val="solid"/>
                      <a:round/>
                      <a:headEnd type="none" w="med" len="med"/>
                      <a:tailEnd type="none" w="med" len="med"/>
                    </a:lnL>
                    <a:lnR w="7620" cap="flat" cmpd="sng" algn="ctr">
                      <a:solidFill>
                        <a:srgbClr val="E0A192"/>
                      </a:solidFill>
                      <a:prstDash val="solid"/>
                      <a:round/>
                      <a:headEnd type="none" w="med" len="med"/>
                      <a:tailEnd type="none" w="med" len="med"/>
                    </a:lnR>
                    <a:lnT w="7620" cap="flat" cmpd="sng" algn="ctr">
                      <a:solidFill>
                        <a:srgbClr val="80AD92"/>
                      </a:solidFill>
                      <a:prstDash val="solid"/>
                      <a:round/>
                      <a:headEnd type="none" w="med" len="med"/>
                      <a:tailEnd type="none" w="med" len="med"/>
                    </a:lnT>
                    <a:lnB w="7620" cap="flat" cmpd="sng" algn="ctr">
                      <a:solidFill>
                        <a:srgbClr val="A0B492"/>
                      </a:solidFill>
                      <a:prstDash val="solid"/>
                      <a:round/>
                      <a:headEnd type="none" w="med" len="med"/>
                      <a:tailEnd type="none" w="med" len="med"/>
                    </a:lnB>
                    <a:solidFill>
                      <a:srgbClr val="CDE6F9"/>
                    </a:solidFill>
                  </a:tcPr>
                </a:tc>
                <a:tc>
                  <a:txBody>
                    <a:bodyPr/>
                    <a:lstStyle/>
                    <a:p>
                      <a:r>
                        <a:rPr lang="lv-LV" sz="1400">
                          <a:solidFill>
                            <a:srgbClr val="000000"/>
                          </a:solidFill>
                          <a:effectLst/>
                        </a:rPr>
                        <a:t>16.47</a:t>
                      </a:r>
                      <a:endParaRPr lang="lv-LV" sz="1400">
                        <a:solidFill>
                          <a:srgbClr val="333333"/>
                        </a:solidFill>
                        <a:effectLst/>
                      </a:endParaRPr>
                    </a:p>
                  </a:txBody>
                  <a:tcPr marL="34866" marR="34866" marT="34866" marB="34866" anchor="ctr">
                    <a:lnL w="7620" cap="flat" cmpd="sng" algn="ctr">
                      <a:solidFill>
                        <a:srgbClr val="E0A192"/>
                      </a:solidFill>
                      <a:prstDash val="solid"/>
                      <a:round/>
                      <a:headEnd type="none" w="med" len="med"/>
                      <a:tailEnd type="none" w="med" len="med"/>
                    </a:lnL>
                    <a:lnR w="7620" cap="flat" cmpd="sng" algn="ctr">
                      <a:solidFill>
                        <a:srgbClr val="E0A192"/>
                      </a:solidFill>
                      <a:prstDash val="solid"/>
                      <a:round/>
                      <a:headEnd type="none" w="med" len="med"/>
                      <a:tailEnd type="none" w="med" len="med"/>
                    </a:lnR>
                    <a:lnT w="7620" cap="flat" cmpd="sng" algn="ctr">
                      <a:solidFill>
                        <a:srgbClr val="E0A192"/>
                      </a:solidFill>
                      <a:prstDash val="solid"/>
                      <a:round/>
                      <a:headEnd type="none" w="med" len="med"/>
                      <a:tailEnd type="none" w="med" len="med"/>
                    </a:lnT>
                    <a:lnB w="7620" cap="flat" cmpd="sng" algn="ctr">
                      <a:solidFill>
                        <a:srgbClr val="C0AF92"/>
                      </a:solidFill>
                      <a:prstDash val="solid"/>
                      <a:round/>
                      <a:headEnd type="none" w="med" len="med"/>
                      <a:tailEnd type="none" w="med" len="med"/>
                    </a:lnB>
                    <a:solidFill>
                      <a:srgbClr val="CDE6F9"/>
                    </a:solidFill>
                  </a:tcPr>
                </a:tc>
                <a:extLst>
                  <a:ext uri="{0D108BD9-81ED-4DB2-BD59-A6C34878D82A}">
                    <a16:rowId xmlns:a16="http://schemas.microsoft.com/office/drawing/2014/main" val="3854391881"/>
                  </a:ext>
                </a:extLst>
              </a:tr>
              <a:tr h="341719">
                <a:tc>
                  <a:txBody>
                    <a:bodyPr/>
                    <a:lstStyle/>
                    <a:p>
                      <a:r>
                        <a:rPr lang="lv-LV" sz="1400">
                          <a:solidFill>
                            <a:srgbClr val="333333"/>
                          </a:solidFill>
                          <a:effectLst/>
                        </a:rPr>
                        <a:t>MinGPT 3 layers</a:t>
                      </a:r>
                    </a:p>
                  </a:txBody>
                  <a:tcPr marL="34866" marR="34866" marT="34866" marB="34866" anchor="ctr">
                    <a:lnL w="7620" cap="flat" cmpd="sng" algn="ctr">
                      <a:solidFill>
                        <a:srgbClr val="80AA92"/>
                      </a:solidFill>
                      <a:prstDash val="solid"/>
                      <a:round/>
                      <a:headEnd type="none" w="med" len="med"/>
                      <a:tailEnd type="none" w="med" len="med"/>
                    </a:lnL>
                    <a:lnR w="7620" cap="flat" cmpd="sng" algn="ctr">
                      <a:solidFill>
                        <a:srgbClr val="A0B492"/>
                      </a:solidFill>
                      <a:prstDash val="solid"/>
                      <a:round/>
                      <a:headEnd type="none" w="med" len="med"/>
                      <a:tailEnd type="none" w="med" len="med"/>
                    </a:lnR>
                    <a:lnT w="7620" cap="flat" cmpd="sng" algn="ctr">
                      <a:solidFill>
                        <a:srgbClr val="80AA92"/>
                      </a:solidFill>
                      <a:prstDash val="solid"/>
                      <a:round/>
                      <a:headEnd type="none" w="med" len="med"/>
                      <a:tailEnd type="none" w="med" len="med"/>
                    </a:lnT>
                    <a:lnB w="7620" cap="flat" cmpd="sng" algn="ctr">
                      <a:solidFill>
                        <a:srgbClr val="E0A192"/>
                      </a:solidFill>
                      <a:prstDash val="solid"/>
                      <a:round/>
                      <a:headEnd type="none" w="med" len="med"/>
                      <a:tailEnd type="none" w="med" len="med"/>
                    </a:lnB>
                    <a:solidFill>
                      <a:srgbClr val="CDE6F9"/>
                    </a:solidFill>
                  </a:tcPr>
                </a:tc>
                <a:tc>
                  <a:txBody>
                    <a:bodyPr/>
                    <a:lstStyle/>
                    <a:p>
                      <a:r>
                        <a:rPr lang="lv-LV" sz="1400" b="1" dirty="0">
                          <a:solidFill>
                            <a:srgbClr val="333333"/>
                          </a:solidFill>
                          <a:effectLst/>
                        </a:rPr>
                        <a:t>12.42</a:t>
                      </a:r>
                    </a:p>
                  </a:txBody>
                  <a:tcPr marL="34866" marR="34866" marT="34866" marB="34866" anchor="ctr">
                    <a:lnL w="7620" cap="flat" cmpd="sng" algn="ctr">
                      <a:solidFill>
                        <a:srgbClr val="A0B492"/>
                      </a:solidFill>
                      <a:prstDash val="solid"/>
                      <a:round/>
                      <a:headEnd type="none" w="med" len="med"/>
                      <a:tailEnd type="none" w="med" len="med"/>
                    </a:lnL>
                    <a:lnR w="7620" cap="flat" cmpd="sng" algn="ctr">
                      <a:solidFill>
                        <a:srgbClr val="C0AF92"/>
                      </a:solidFill>
                      <a:prstDash val="solid"/>
                      <a:round/>
                      <a:headEnd type="none" w="med" len="med"/>
                      <a:tailEnd type="none" w="med" len="med"/>
                    </a:lnR>
                    <a:lnT w="7620" cap="flat" cmpd="sng" algn="ctr">
                      <a:solidFill>
                        <a:srgbClr val="A0B492"/>
                      </a:solidFill>
                      <a:prstDash val="solid"/>
                      <a:round/>
                      <a:headEnd type="none" w="med" len="med"/>
                      <a:tailEnd type="none" w="med" len="med"/>
                    </a:lnT>
                    <a:lnB w="7620" cap="flat" cmpd="sng" algn="ctr">
                      <a:solidFill>
                        <a:srgbClr val="80AA92"/>
                      </a:solidFill>
                      <a:prstDash val="solid"/>
                      <a:round/>
                      <a:headEnd type="none" w="med" len="med"/>
                      <a:tailEnd type="none" w="med" len="med"/>
                    </a:lnB>
                    <a:solidFill>
                      <a:srgbClr val="CDE6F9"/>
                    </a:solidFill>
                  </a:tcPr>
                </a:tc>
                <a:tc>
                  <a:txBody>
                    <a:bodyPr/>
                    <a:lstStyle/>
                    <a:p>
                      <a:r>
                        <a:rPr lang="lv-LV" sz="1400">
                          <a:solidFill>
                            <a:srgbClr val="000000"/>
                          </a:solidFill>
                          <a:effectLst/>
                        </a:rPr>
                        <a:t>23.56</a:t>
                      </a:r>
                      <a:endParaRPr lang="lv-LV" sz="1400">
                        <a:solidFill>
                          <a:srgbClr val="333333"/>
                        </a:solidFill>
                        <a:effectLst/>
                      </a:endParaRPr>
                    </a:p>
                  </a:txBody>
                  <a:tcPr marL="34866" marR="34866" marT="34866" marB="34866" anchor="ctr">
                    <a:lnL w="7620" cap="flat" cmpd="sng" algn="ctr">
                      <a:solidFill>
                        <a:srgbClr val="C0AF92"/>
                      </a:solidFill>
                      <a:prstDash val="solid"/>
                      <a:round/>
                      <a:headEnd type="none" w="med" len="med"/>
                      <a:tailEnd type="none" w="med" len="med"/>
                    </a:lnL>
                    <a:lnR w="7620" cap="flat" cmpd="sng" algn="ctr">
                      <a:solidFill>
                        <a:srgbClr val="C0AF92"/>
                      </a:solidFill>
                      <a:prstDash val="solid"/>
                      <a:round/>
                      <a:headEnd type="none" w="med" len="med"/>
                      <a:tailEnd type="none" w="med" len="med"/>
                    </a:lnR>
                    <a:lnT w="7620" cap="flat" cmpd="sng" algn="ctr">
                      <a:solidFill>
                        <a:srgbClr val="C0AF92"/>
                      </a:solidFill>
                      <a:prstDash val="solid"/>
                      <a:round/>
                      <a:headEnd type="none" w="med" len="med"/>
                      <a:tailEnd type="none" w="med" len="med"/>
                    </a:lnT>
                    <a:lnB w="7620" cap="flat" cmpd="sng" algn="ctr">
                      <a:solidFill>
                        <a:srgbClr val="00B892"/>
                      </a:solidFill>
                      <a:prstDash val="solid"/>
                      <a:round/>
                      <a:headEnd type="none" w="med" len="med"/>
                      <a:tailEnd type="none" w="med" len="med"/>
                    </a:lnB>
                    <a:solidFill>
                      <a:srgbClr val="CDE6F9"/>
                    </a:solidFill>
                  </a:tcPr>
                </a:tc>
                <a:extLst>
                  <a:ext uri="{0D108BD9-81ED-4DB2-BD59-A6C34878D82A}">
                    <a16:rowId xmlns:a16="http://schemas.microsoft.com/office/drawing/2014/main" val="2899492315"/>
                  </a:ext>
                </a:extLst>
              </a:tr>
              <a:tr h="341719">
                <a:tc>
                  <a:txBody>
                    <a:bodyPr/>
                    <a:lstStyle/>
                    <a:p>
                      <a:r>
                        <a:rPr lang="lv-LV" sz="1400">
                          <a:solidFill>
                            <a:srgbClr val="333333"/>
                          </a:solidFill>
                          <a:effectLst/>
                        </a:rPr>
                        <a:t>MinGPT 4 layers</a:t>
                      </a:r>
                    </a:p>
                  </a:txBody>
                  <a:tcPr marL="34866" marR="34866" marT="34866" marB="34866" anchor="ctr">
                    <a:lnL w="7620" cap="flat" cmpd="sng" algn="ctr">
                      <a:solidFill>
                        <a:srgbClr val="E0A192"/>
                      </a:solidFill>
                      <a:prstDash val="solid"/>
                      <a:round/>
                      <a:headEnd type="none" w="med" len="med"/>
                      <a:tailEnd type="none" w="med" len="med"/>
                    </a:lnL>
                    <a:lnR w="7620" cap="flat" cmpd="sng" algn="ctr">
                      <a:solidFill>
                        <a:srgbClr val="80AA92"/>
                      </a:solidFill>
                      <a:prstDash val="solid"/>
                      <a:round/>
                      <a:headEnd type="none" w="med" len="med"/>
                      <a:tailEnd type="none" w="med" len="med"/>
                    </a:lnR>
                    <a:lnT w="7620" cap="flat" cmpd="sng" algn="ctr">
                      <a:solidFill>
                        <a:srgbClr val="E0A192"/>
                      </a:solidFill>
                      <a:prstDash val="solid"/>
                      <a:round/>
                      <a:headEnd type="none" w="med" len="med"/>
                      <a:tailEnd type="none" w="med" len="med"/>
                    </a:lnT>
                    <a:lnB w="7620" cap="flat" cmpd="sng" algn="ctr">
                      <a:solidFill>
                        <a:srgbClr val="00B892"/>
                      </a:solidFill>
                      <a:prstDash val="solid"/>
                      <a:round/>
                      <a:headEnd type="none" w="med" len="med"/>
                      <a:tailEnd type="none" w="med" len="med"/>
                    </a:lnB>
                    <a:solidFill>
                      <a:srgbClr val="CDE6F9"/>
                    </a:solidFill>
                  </a:tcPr>
                </a:tc>
                <a:tc>
                  <a:txBody>
                    <a:bodyPr/>
                    <a:lstStyle/>
                    <a:p>
                      <a:r>
                        <a:rPr lang="lv-LV" sz="1400">
                          <a:solidFill>
                            <a:srgbClr val="333333"/>
                          </a:solidFill>
                          <a:effectLst/>
                        </a:rPr>
                        <a:t>12.11</a:t>
                      </a:r>
                    </a:p>
                  </a:txBody>
                  <a:tcPr marL="34866" marR="34866" marT="34866" marB="34866" anchor="ctr">
                    <a:lnL w="7620" cap="flat" cmpd="sng" algn="ctr">
                      <a:solidFill>
                        <a:srgbClr val="80AA92"/>
                      </a:solidFill>
                      <a:prstDash val="solid"/>
                      <a:round/>
                      <a:headEnd type="none" w="med" len="med"/>
                      <a:tailEnd type="none" w="med" len="med"/>
                    </a:lnL>
                    <a:lnR w="7620" cap="flat" cmpd="sng" algn="ctr">
                      <a:solidFill>
                        <a:srgbClr val="00B892"/>
                      </a:solidFill>
                      <a:prstDash val="solid"/>
                      <a:round/>
                      <a:headEnd type="none" w="med" len="med"/>
                      <a:tailEnd type="none" w="med" len="med"/>
                    </a:lnR>
                    <a:lnT w="7620" cap="flat" cmpd="sng" algn="ctr">
                      <a:solidFill>
                        <a:srgbClr val="80AA92"/>
                      </a:solidFill>
                      <a:prstDash val="solid"/>
                      <a:round/>
                      <a:headEnd type="none" w="med" len="med"/>
                      <a:tailEnd type="none" w="med" len="med"/>
                    </a:lnT>
                    <a:lnB w="7620" cap="flat" cmpd="sng" algn="ctr">
                      <a:solidFill>
                        <a:srgbClr val="80AA92"/>
                      </a:solidFill>
                      <a:prstDash val="solid"/>
                      <a:round/>
                      <a:headEnd type="none" w="med" len="med"/>
                      <a:tailEnd type="none" w="med" len="med"/>
                    </a:lnB>
                    <a:solidFill>
                      <a:srgbClr val="CDE6F9"/>
                    </a:solidFill>
                  </a:tcPr>
                </a:tc>
                <a:tc>
                  <a:txBody>
                    <a:bodyPr/>
                    <a:lstStyle/>
                    <a:p>
                      <a:r>
                        <a:rPr lang="lv-LV" sz="1400">
                          <a:solidFill>
                            <a:srgbClr val="000000"/>
                          </a:solidFill>
                          <a:effectLst/>
                        </a:rPr>
                        <a:t>30.65</a:t>
                      </a:r>
                      <a:endParaRPr lang="lv-LV" sz="1400">
                        <a:solidFill>
                          <a:srgbClr val="333333"/>
                        </a:solidFill>
                        <a:effectLst/>
                      </a:endParaRPr>
                    </a:p>
                  </a:txBody>
                  <a:tcPr marL="34866" marR="34866" marT="34866" marB="34866" anchor="ctr">
                    <a:lnL w="7620" cap="flat" cmpd="sng" algn="ctr">
                      <a:solidFill>
                        <a:srgbClr val="00B892"/>
                      </a:solidFill>
                      <a:prstDash val="solid"/>
                      <a:round/>
                      <a:headEnd type="none" w="med" len="med"/>
                      <a:tailEnd type="none" w="med" len="med"/>
                    </a:lnL>
                    <a:lnR w="7620" cap="flat" cmpd="sng" algn="ctr">
                      <a:solidFill>
                        <a:srgbClr val="00B892"/>
                      </a:solidFill>
                      <a:prstDash val="solid"/>
                      <a:round/>
                      <a:headEnd type="none" w="med" len="med"/>
                      <a:tailEnd type="none" w="med" len="med"/>
                    </a:lnR>
                    <a:lnT w="7620" cap="flat" cmpd="sng" algn="ctr">
                      <a:solidFill>
                        <a:srgbClr val="00B892"/>
                      </a:solidFill>
                      <a:prstDash val="solid"/>
                      <a:round/>
                      <a:headEnd type="none" w="med" len="med"/>
                      <a:tailEnd type="none" w="med" len="med"/>
                    </a:lnT>
                    <a:lnB w="7620" cap="flat" cmpd="sng" algn="ctr">
                      <a:solidFill>
                        <a:srgbClr val="00B892"/>
                      </a:solidFill>
                      <a:prstDash val="solid"/>
                      <a:round/>
                      <a:headEnd type="none" w="med" len="med"/>
                      <a:tailEnd type="none" w="med" len="med"/>
                    </a:lnB>
                    <a:solidFill>
                      <a:srgbClr val="CDE6F9"/>
                    </a:solidFill>
                  </a:tcPr>
                </a:tc>
                <a:extLst>
                  <a:ext uri="{0D108BD9-81ED-4DB2-BD59-A6C34878D82A}">
                    <a16:rowId xmlns:a16="http://schemas.microsoft.com/office/drawing/2014/main" val="2190725359"/>
                  </a:ext>
                </a:extLst>
              </a:tr>
              <a:tr h="341719">
                <a:tc>
                  <a:txBody>
                    <a:bodyPr/>
                    <a:lstStyle/>
                    <a:p>
                      <a:r>
                        <a:rPr lang="lv-LV" sz="1400">
                          <a:solidFill>
                            <a:srgbClr val="333333"/>
                          </a:solidFill>
                          <a:effectLst/>
                        </a:rPr>
                        <a:t>MinGPT 6 layers</a:t>
                      </a:r>
                    </a:p>
                  </a:txBody>
                  <a:tcPr marL="34866" marR="34866" marT="34866" marB="34866" anchor="ctr">
                    <a:lnL w="7620" cap="flat" cmpd="sng" algn="ctr">
                      <a:solidFill>
                        <a:srgbClr val="00B892"/>
                      </a:solidFill>
                      <a:prstDash val="solid"/>
                      <a:round/>
                      <a:headEnd type="none" w="med" len="med"/>
                      <a:tailEnd type="none" w="med" len="med"/>
                    </a:lnL>
                    <a:lnR w="7620" cap="flat" cmpd="sng" algn="ctr">
                      <a:solidFill>
                        <a:srgbClr val="80AA92"/>
                      </a:solidFill>
                      <a:prstDash val="solid"/>
                      <a:round/>
                      <a:headEnd type="none" w="med" len="med"/>
                      <a:tailEnd type="none" w="med" len="med"/>
                    </a:lnR>
                    <a:lnT w="7620" cap="flat" cmpd="sng" algn="ctr">
                      <a:solidFill>
                        <a:srgbClr val="00B892"/>
                      </a:solidFill>
                      <a:prstDash val="solid"/>
                      <a:round/>
                      <a:headEnd type="none" w="med" len="med"/>
                      <a:tailEnd type="none" w="med" len="med"/>
                    </a:lnT>
                    <a:lnB w="7620" cap="flat" cmpd="sng" algn="ctr">
                      <a:solidFill>
                        <a:srgbClr val="C0A692"/>
                      </a:solidFill>
                      <a:prstDash val="solid"/>
                      <a:round/>
                      <a:headEnd type="none" w="med" len="med"/>
                      <a:tailEnd type="none" w="med" len="med"/>
                    </a:lnB>
                    <a:solidFill>
                      <a:srgbClr val="CDE6F9"/>
                    </a:solidFill>
                  </a:tcPr>
                </a:tc>
                <a:tc>
                  <a:txBody>
                    <a:bodyPr/>
                    <a:lstStyle/>
                    <a:p>
                      <a:r>
                        <a:rPr lang="lv-LV" sz="1400">
                          <a:solidFill>
                            <a:srgbClr val="333333"/>
                          </a:solidFill>
                          <a:effectLst/>
                        </a:rPr>
                        <a:t>11.95</a:t>
                      </a:r>
                    </a:p>
                  </a:txBody>
                  <a:tcPr marL="34866" marR="34866" marT="34866" marB="34866" anchor="ctr">
                    <a:lnL w="7620" cap="flat" cmpd="sng" algn="ctr">
                      <a:solidFill>
                        <a:srgbClr val="80AA92"/>
                      </a:solidFill>
                      <a:prstDash val="solid"/>
                      <a:round/>
                      <a:headEnd type="none" w="med" len="med"/>
                      <a:tailEnd type="none" w="med" len="med"/>
                    </a:lnL>
                    <a:lnR w="7620" cap="flat" cmpd="sng" algn="ctr">
                      <a:solidFill>
                        <a:srgbClr val="00B892"/>
                      </a:solidFill>
                      <a:prstDash val="solid"/>
                      <a:round/>
                      <a:headEnd type="none" w="med" len="med"/>
                      <a:tailEnd type="none" w="med" len="med"/>
                    </a:lnR>
                    <a:lnT w="7620" cap="flat" cmpd="sng" algn="ctr">
                      <a:solidFill>
                        <a:srgbClr val="80AA92"/>
                      </a:solidFill>
                      <a:prstDash val="solid"/>
                      <a:round/>
                      <a:headEnd type="none" w="med" len="med"/>
                      <a:tailEnd type="none" w="med" len="med"/>
                    </a:lnT>
                    <a:lnB w="7620" cap="flat" cmpd="sng" algn="ctr">
                      <a:solidFill>
                        <a:srgbClr val="C0AF92"/>
                      </a:solidFill>
                      <a:prstDash val="solid"/>
                      <a:round/>
                      <a:headEnd type="none" w="med" len="med"/>
                      <a:tailEnd type="none" w="med" len="med"/>
                    </a:lnB>
                    <a:solidFill>
                      <a:srgbClr val="CDE6F9"/>
                    </a:solidFill>
                  </a:tcPr>
                </a:tc>
                <a:tc>
                  <a:txBody>
                    <a:bodyPr/>
                    <a:lstStyle/>
                    <a:p>
                      <a:r>
                        <a:rPr lang="lv-LV" sz="1400">
                          <a:solidFill>
                            <a:srgbClr val="000000"/>
                          </a:solidFill>
                          <a:effectLst/>
                        </a:rPr>
                        <a:t>44.82</a:t>
                      </a:r>
                      <a:endParaRPr lang="lv-LV" sz="1400">
                        <a:solidFill>
                          <a:srgbClr val="333333"/>
                        </a:solidFill>
                        <a:effectLst/>
                      </a:endParaRPr>
                    </a:p>
                  </a:txBody>
                  <a:tcPr marL="34866" marR="34866" marT="34866" marB="34866" anchor="ctr">
                    <a:lnL w="7620" cap="flat" cmpd="sng" algn="ctr">
                      <a:solidFill>
                        <a:srgbClr val="00B892"/>
                      </a:solidFill>
                      <a:prstDash val="solid"/>
                      <a:round/>
                      <a:headEnd type="none" w="med" len="med"/>
                      <a:tailEnd type="none" w="med" len="med"/>
                    </a:lnL>
                    <a:lnR w="7620" cap="flat" cmpd="sng" algn="ctr">
                      <a:solidFill>
                        <a:srgbClr val="00B892"/>
                      </a:solidFill>
                      <a:prstDash val="solid"/>
                      <a:round/>
                      <a:headEnd type="none" w="med" len="med"/>
                      <a:tailEnd type="none" w="med" len="med"/>
                    </a:lnR>
                    <a:lnT w="7620" cap="flat" cmpd="sng" algn="ctr">
                      <a:solidFill>
                        <a:srgbClr val="00B892"/>
                      </a:solidFill>
                      <a:prstDash val="solid"/>
                      <a:round/>
                      <a:headEnd type="none" w="med" len="med"/>
                      <a:tailEnd type="none" w="med" len="med"/>
                    </a:lnT>
                    <a:lnB w="7620" cap="flat" cmpd="sng" algn="ctr">
                      <a:solidFill>
                        <a:srgbClr val="20AA92"/>
                      </a:solidFill>
                      <a:prstDash val="solid"/>
                      <a:round/>
                      <a:headEnd type="none" w="med" len="med"/>
                      <a:tailEnd type="none" w="med" len="med"/>
                    </a:lnB>
                    <a:solidFill>
                      <a:srgbClr val="CDE6F9"/>
                    </a:solidFill>
                  </a:tcPr>
                </a:tc>
                <a:extLst>
                  <a:ext uri="{0D108BD9-81ED-4DB2-BD59-A6C34878D82A}">
                    <a16:rowId xmlns:a16="http://schemas.microsoft.com/office/drawing/2014/main" val="2930078055"/>
                  </a:ext>
                </a:extLst>
              </a:tr>
              <a:tr h="341719">
                <a:tc>
                  <a:txBody>
                    <a:bodyPr/>
                    <a:lstStyle/>
                    <a:p>
                      <a:r>
                        <a:rPr lang="lv-LV" sz="1400">
                          <a:solidFill>
                            <a:srgbClr val="333333"/>
                          </a:solidFill>
                          <a:effectLst/>
                        </a:rPr>
                        <a:t>MinGPT 8 layers</a:t>
                      </a:r>
                    </a:p>
                  </a:txBody>
                  <a:tcPr marL="34866" marR="34866" marT="34866" marB="34866" anchor="ctr">
                    <a:lnL w="7620" cap="flat" cmpd="sng" algn="ctr">
                      <a:solidFill>
                        <a:srgbClr val="C0A692"/>
                      </a:solidFill>
                      <a:prstDash val="solid"/>
                      <a:round/>
                      <a:headEnd type="none" w="med" len="med"/>
                      <a:tailEnd type="none" w="med" len="med"/>
                    </a:lnL>
                    <a:lnR w="7620" cap="flat" cmpd="sng" algn="ctr">
                      <a:solidFill>
                        <a:srgbClr val="C0AF92"/>
                      </a:solidFill>
                      <a:prstDash val="solid"/>
                      <a:round/>
                      <a:headEnd type="none" w="med" len="med"/>
                      <a:tailEnd type="none" w="med" len="med"/>
                    </a:lnR>
                    <a:lnT w="7620" cap="flat" cmpd="sng" algn="ctr">
                      <a:solidFill>
                        <a:srgbClr val="C0A692"/>
                      </a:solidFill>
                      <a:prstDash val="solid"/>
                      <a:round/>
                      <a:headEnd type="none" w="med" len="med"/>
                      <a:tailEnd type="none" w="med" len="med"/>
                    </a:lnT>
                    <a:lnB w="7620" cap="flat" cmpd="sng" algn="ctr">
                      <a:solidFill>
                        <a:srgbClr val="C0A692"/>
                      </a:solidFill>
                      <a:prstDash val="solid"/>
                      <a:round/>
                      <a:headEnd type="none" w="med" len="med"/>
                      <a:tailEnd type="none" w="med" len="med"/>
                    </a:lnB>
                    <a:solidFill>
                      <a:srgbClr val="CDE6F9"/>
                    </a:solidFill>
                  </a:tcPr>
                </a:tc>
                <a:tc>
                  <a:txBody>
                    <a:bodyPr/>
                    <a:lstStyle/>
                    <a:p>
                      <a:r>
                        <a:rPr lang="lv-LV" sz="1400" dirty="0">
                          <a:solidFill>
                            <a:srgbClr val="333333"/>
                          </a:solidFill>
                          <a:effectLst/>
                        </a:rPr>
                        <a:t>11.93</a:t>
                      </a:r>
                    </a:p>
                  </a:txBody>
                  <a:tcPr marL="34866" marR="34866" marT="34866" marB="34866" anchor="ctr">
                    <a:lnL w="7620" cap="flat" cmpd="sng" algn="ctr">
                      <a:solidFill>
                        <a:srgbClr val="C0AF92"/>
                      </a:solidFill>
                      <a:prstDash val="solid"/>
                      <a:round/>
                      <a:headEnd type="none" w="med" len="med"/>
                      <a:tailEnd type="none" w="med" len="med"/>
                    </a:lnL>
                    <a:lnR w="7620" cap="flat" cmpd="sng" algn="ctr">
                      <a:solidFill>
                        <a:srgbClr val="20AA92"/>
                      </a:solidFill>
                      <a:prstDash val="solid"/>
                      <a:round/>
                      <a:headEnd type="none" w="med" len="med"/>
                      <a:tailEnd type="none" w="med" len="med"/>
                    </a:lnR>
                    <a:lnT w="7620" cap="flat" cmpd="sng" algn="ctr">
                      <a:solidFill>
                        <a:srgbClr val="C0AF92"/>
                      </a:solidFill>
                      <a:prstDash val="solid"/>
                      <a:round/>
                      <a:headEnd type="none" w="med" len="med"/>
                      <a:tailEnd type="none" w="med" len="med"/>
                    </a:lnT>
                    <a:lnB w="7620" cap="flat" cmpd="sng" algn="ctr">
                      <a:solidFill>
                        <a:srgbClr val="C0AC92"/>
                      </a:solidFill>
                      <a:prstDash val="solid"/>
                      <a:round/>
                      <a:headEnd type="none" w="med" len="med"/>
                      <a:tailEnd type="none" w="med" len="med"/>
                    </a:lnB>
                    <a:solidFill>
                      <a:srgbClr val="CDE6F9"/>
                    </a:solidFill>
                  </a:tcPr>
                </a:tc>
                <a:tc>
                  <a:txBody>
                    <a:bodyPr/>
                    <a:lstStyle/>
                    <a:p>
                      <a:r>
                        <a:rPr lang="lv-LV" sz="1400">
                          <a:solidFill>
                            <a:srgbClr val="000000"/>
                          </a:solidFill>
                          <a:effectLst/>
                        </a:rPr>
                        <a:t>59</a:t>
                      </a:r>
                      <a:endParaRPr lang="lv-LV" sz="1400">
                        <a:solidFill>
                          <a:srgbClr val="333333"/>
                        </a:solidFill>
                        <a:effectLst/>
                      </a:endParaRPr>
                    </a:p>
                  </a:txBody>
                  <a:tcPr marL="34866" marR="34866" marT="34866" marB="34866" anchor="ctr">
                    <a:lnL w="7620" cap="flat" cmpd="sng" algn="ctr">
                      <a:solidFill>
                        <a:srgbClr val="20AA92"/>
                      </a:solidFill>
                      <a:prstDash val="solid"/>
                      <a:round/>
                      <a:headEnd type="none" w="med" len="med"/>
                      <a:tailEnd type="none" w="med" len="med"/>
                    </a:lnL>
                    <a:lnR w="7620" cap="flat" cmpd="sng" algn="ctr">
                      <a:solidFill>
                        <a:srgbClr val="20AA92"/>
                      </a:solidFill>
                      <a:prstDash val="solid"/>
                      <a:round/>
                      <a:headEnd type="none" w="med" len="med"/>
                      <a:tailEnd type="none" w="med" len="med"/>
                    </a:lnR>
                    <a:lnT w="7620" cap="flat" cmpd="sng" algn="ctr">
                      <a:solidFill>
                        <a:srgbClr val="20AA92"/>
                      </a:solidFill>
                      <a:prstDash val="solid"/>
                      <a:round/>
                      <a:headEnd type="none" w="med" len="med"/>
                      <a:tailEnd type="none" w="med" len="med"/>
                    </a:lnT>
                    <a:lnB w="7620" cap="flat" cmpd="sng" algn="ctr">
                      <a:solidFill>
                        <a:srgbClr val="C0A392"/>
                      </a:solidFill>
                      <a:prstDash val="solid"/>
                      <a:round/>
                      <a:headEnd type="none" w="med" len="med"/>
                      <a:tailEnd type="none" w="med" len="med"/>
                    </a:lnB>
                    <a:solidFill>
                      <a:srgbClr val="CDE6F9"/>
                    </a:solidFill>
                  </a:tcPr>
                </a:tc>
                <a:extLst>
                  <a:ext uri="{0D108BD9-81ED-4DB2-BD59-A6C34878D82A}">
                    <a16:rowId xmlns:a16="http://schemas.microsoft.com/office/drawing/2014/main" val="2275277856"/>
                  </a:ext>
                </a:extLst>
              </a:tr>
              <a:tr h="464796">
                <a:tc>
                  <a:txBody>
                    <a:bodyPr/>
                    <a:lstStyle/>
                    <a:p>
                      <a:r>
                        <a:rPr lang="lv-LV" sz="1400">
                          <a:solidFill>
                            <a:srgbClr val="333333"/>
                          </a:solidFill>
                          <a:effectLst/>
                        </a:rPr>
                        <a:t>MinGPT 12 layers</a:t>
                      </a:r>
                    </a:p>
                  </a:txBody>
                  <a:tcPr marL="34866" marR="34866" marT="34866" marB="34866" anchor="ctr">
                    <a:lnL w="7620" cap="flat" cmpd="sng" algn="ctr">
                      <a:solidFill>
                        <a:srgbClr val="C0A692"/>
                      </a:solidFill>
                      <a:prstDash val="solid"/>
                      <a:round/>
                      <a:headEnd type="none" w="med" len="med"/>
                      <a:tailEnd type="none" w="med" len="med"/>
                    </a:lnL>
                    <a:lnR w="7620" cap="flat" cmpd="sng" algn="ctr">
                      <a:solidFill>
                        <a:srgbClr val="C0AC92"/>
                      </a:solidFill>
                      <a:prstDash val="solid"/>
                      <a:round/>
                      <a:headEnd type="none" w="med" len="med"/>
                      <a:tailEnd type="none" w="med" len="med"/>
                    </a:lnR>
                    <a:lnT w="7620" cap="flat" cmpd="sng" algn="ctr">
                      <a:solidFill>
                        <a:srgbClr val="C0A692"/>
                      </a:solidFill>
                      <a:prstDash val="solid"/>
                      <a:round/>
                      <a:headEnd type="none" w="med" len="med"/>
                      <a:tailEnd type="none" w="med" len="med"/>
                    </a:lnT>
                    <a:lnB w="7620" cap="flat" cmpd="sng" algn="ctr">
                      <a:solidFill>
                        <a:srgbClr val="80AA92"/>
                      </a:solidFill>
                      <a:prstDash val="solid"/>
                      <a:round/>
                      <a:headEnd type="none" w="med" len="med"/>
                      <a:tailEnd type="none" w="med" len="med"/>
                    </a:lnB>
                    <a:solidFill>
                      <a:srgbClr val="CDE6F9"/>
                    </a:solidFill>
                  </a:tcPr>
                </a:tc>
                <a:tc>
                  <a:txBody>
                    <a:bodyPr/>
                    <a:lstStyle/>
                    <a:p>
                      <a:r>
                        <a:rPr lang="lv-LV" sz="1400">
                          <a:solidFill>
                            <a:srgbClr val="333333"/>
                          </a:solidFill>
                          <a:effectLst/>
                        </a:rPr>
                        <a:t>11.68</a:t>
                      </a:r>
                    </a:p>
                  </a:txBody>
                  <a:tcPr marL="34866" marR="34866" marT="34866" marB="34866" anchor="ctr">
                    <a:lnL w="7620" cap="flat" cmpd="sng" algn="ctr">
                      <a:solidFill>
                        <a:srgbClr val="C0AC92"/>
                      </a:solidFill>
                      <a:prstDash val="solid"/>
                      <a:round/>
                      <a:headEnd type="none" w="med" len="med"/>
                      <a:tailEnd type="none" w="med" len="med"/>
                    </a:lnL>
                    <a:lnR w="7620" cap="flat" cmpd="sng" algn="ctr">
                      <a:solidFill>
                        <a:srgbClr val="C0A392"/>
                      </a:solidFill>
                      <a:prstDash val="solid"/>
                      <a:round/>
                      <a:headEnd type="none" w="med" len="med"/>
                      <a:tailEnd type="none" w="med" len="med"/>
                    </a:lnR>
                    <a:lnT w="7620" cap="flat" cmpd="sng" algn="ctr">
                      <a:solidFill>
                        <a:srgbClr val="C0AC92"/>
                      </a:solidFill>
                      <a:prstDash val="solid"/>
                      <a:round/>
                      <a:headEnd type="none" w="med" len="med"/>
                      <a:tailEnd type="none" w="med" len="med"/>
                    </a:lnT>
                    <a:lnB w="7620" cap="flat" cmpd="sng" algn="ctr">
                      <a:solidFill>
                        <a:srgbClr val="40AB92"/>
                      </a:solidFill>
                      <a:prstDash val="solid"/>
                      <a:round/>
                      <a:headEnd type="none" w="med" len="med"/>
                      <a:tailEnd type="none" w="med" len="med"/>
                    </a:lnB>
                    <a:solidFill>
                      <a:srgbClr val="CDE6F9"/>
                    </a:solidFill>
                  </a:tcPr>
                </a:tc>
                <a:tc>
                  <a:txBody>
                    <a:bodyPr/>
                    <a:lstStyle/>
                    <a:p>
                      <a:r>
                        <a:rPr lang="lv-LV" sz="1400">
                          <a:solidFill>
                            <a:srgbClr val="000000"/>
                          </a:solidFill>
                          <a:effectLst/>
                        </a:rPr>
                        <a:t>87.35</a:t>
                      </a:r>
                      <a:endParaRPr lang="lv-LV" sz="1400">
                        <a:solidFill>
                          <a:srgbClr val="333333"/>
                        </a:solidFill>
                        <a:effectLst/>
                      </a:endParaRPr>
                    </a:p>
                  </a:txBody>
                  <a:tcPr marL="34866" marR="34866" marT="34866" marB="34866" anchor="ctr">
                    <a:lnL w="7620" cap="flat" cmpd="sng" algn="ctr">
                      <a:solidFill>
                        <a:srgbClr val="C0A392"/>
                      </a:solidFill>
                      <a:prstDash val="solid"/>
                      <a:round/>
                      <a:headEnd type="none" w="med" len="med"/>
                      <a:tailEnd type="none" w="med" len="med"/>
                    </a:lnL>
                    <a:lnR w="7620" cap="flat" cmpd="sng" algn="ctr">
                      <a:solidFill>
                        <a:srgbClr val="C0A392"/>
                      </a:solidFill>
                      <a:prstDash val="solid"/>
                      <a:round/>
                      <a:headEnd type="none" w="med" len="med"/>
                      <a:tailEnd type="none" w="med" len="med"/>
                    </a:lnR>
                    <a:lnT w="7620" cap="flat" cmpd="sng" algn="ctr">
                      <a:solidFill>
                        <a:srgbClr val="C0A392"/>
                      </a:solidFill>
                      <a:prstDash val="solid"/>
                      <a:round/>
                      <a:headEnd type="none" w="med" len="med"/>
                      <a:tailEnd type="none" w="med" len="med"/>
                    </a:lnT>
                    <a:lnB w="7620" cap="flat" cmpd="sng" algn="ctr">
                      <a:solidFill>
                        <a:srgbClr val="20B692"/>
                      </a:solidFill>
                      <a:prstDash val="solid"/>
                      <a:round/>
                      <a:headEnd type="none" w="med" len="med"/>
                      <a:tailEnd type="none" w="med" len="med"/>
                    </a:lnB>
                    <a:solidFill>
                      <a:srgbClr val="CDE6F9"/>
                    </a:solidFill>
                  </a:tcPr>
                </a:tc>
                <a:extLst>
                  <a:ext uri="{0D108BD9-81ED-4DB2-BD59-A6C34878D82A}">
                    <a16:rowId xmlns:a16="http://schemas.microsoft.com/office/drawing/2014/main" val="866807078"/>
                  </a:ext>
                </a:extLst>
              </a:tr>
              <a:tr h="464796">
                <a:tc>
                  <a:txBody>
                    <a:bodyPr/>
                    <a:lstStyle/>
                    <a:p>
                      <a:r>
                        <a:rPr lang="lv-LV" sz="1400">
                          <a:solidFill>
                            <a:srgbClr val="333333"/>
                          </a:solidFill>
                          <a:effectLst/>
                        </a:rPr>
                        <a:t>MinGPT 16 layers</a:t>
                      </a:r>
                    </a:p>
                  </a:txBody>
                  <a:tcPr marL="34866" marR="34866" marT="34866" marB="34866" anchor="ctr">
                    <a:lnL w="7620" cap="flat" cmpd="sng" algn="ctr">
                      <a:solidFill>
                        <a:srgbClr val="80AA92"/>
                      </a:solidFill>
                      <a:prstDash val="solid"/>
                      <a:round/>
                      <a:headEnd type="none" w="med" len="med"/>
                      <a:tailEnd type="none" w="med" len="med"/>
                    </a:lnL>
                    <a:lnR w="7620" cap="flat" cmpd="sng" algn="ctr">
                      <a:solidFill>
                        <a:srgbClr val="40AB92"/>
                      </a:solidFill>
                      <a:prstDash val="solid"/>
                      <a:round/>
                      <a:headEnd type="none" w="med" len="med"/>
                      <a:tailEnd type="none" w="med" len="med"/>
                    </a:lnR>
                    <a:lnT w="7620" cap="flat" cmpd="sng" algn="ctr">
                      <a:solidFill>
                        <a:srgbClr val="80AA92"/>
                      </a:solidFill>
                      <a:prstDash val="solid"/>
                      <a:round/>
                      <a:headEnd type="none" w="med" len="med"/>
                      <a:tailEnd type="none" w="med" len="med"/>
                    </a:lnT>
                    <a:lnB w="7620" cap="flat" cmpd="sng" algn="ctr">
                      <a:solidFill>
                        <a:srgbClr val="E0A192"/>
                      </a:solidFill>
                      <a:prstDash val="solid"/>
                      <a:round/>
                      <a:headEnd type="none" w="med" len="med"/>
                      <a:tailEnd type="none" w="med" len="med"/>
                    </a:lnB>
                    <a:solidFill>
                      <a:srgbClr val="CDE6F9"/>
                    </a:solidFill>
                  </a:tcPr>
                </a:tc>
                <a:tc>
                  <a:txBody>
                    <a:bodyPr/>
                    <a:lstStyle/>
                    <a:p>
                      <a:r>
                        <a:rPr lang="lv-LV" sz="1400">
                          <a:solidFill>
                            <a:srgbClr val="333333"/>
                          </a:solidFill>
                          <a:effectLst/>
                        </a:rPr>
                        <a:t>11.36</a:t>
                      </a:r>
                    </a:p>
                  </a:txBody>
                  <a:tcPr marL="34866" marR="34866" marT="34866" marB="34866" anchor="ctr">
                    <a:lnL w="7620" cap="flat" cmpd="sng" algn="ctr">
                      <a:solidFill>
                        <a:srgbClr val="40AB92"/>
                      </a:solidFill>
                      <a:prstDash val="solid"/>
                      <a:round/>
                      <a:headEnd type="none" w="med" len="med"/>
                      <a:tailEnd type="none" w="med" len="med"/>
                    </a:lnL>
                    <a:lnR w="7620" cap="flat" cmpd="sng" algn="ctr">
                      <a:solidFill>
                        <a:srgbClr val="20B692"/>
                      </a:solidFill>
                      <a:prstDash val="solid"/>
                      <a:round/>
                      <a:headEnd type="none" w="med" len="med"/>
                      <a:tailEnd type="none" w="med" len="med"/>
                    </a:lnR>
                    <a:lnT w="7620" cap="flat" cmpd="sng" algn="ctr">
                      <a:solidFill>
                        <a:srgbClr val="40AB92"/>
                      </a:solidFill>
                      <a:prstDash val="solid"/>
                      <a:round/>
                      <a:headEnd type="none" w="med" len="med"/>
                      <a:tailEnd type="none" w="med" len="med"/>
                    </a:lnT>
                    <a:lnB w="7620" cap="flat" cmpd="sng" algn="ctr">
                      <a:solidFill>
                        <a:srgbClr val="C0AF92"/>
                      </a:solidFill>
                      <a:prstDash val="solid"/>
                      <a:round/>
                      <a:headEnd type="none" w="med" len="med"/>
                      <a:tailEnd type="none" w="med" len="med"/>
                    </a:lnB>
                    <a:solidFill>
                      <a:srgbClr val="CDE6F9"/>
                    </a:solidFill>
                  </a:tcPr>
                </a:tc>
                <a:tc>
                  <a:txBody>
                    <a:bodyPr/>
                    <a:lstStyle/>
                    <a:p>
                      <a:r>
                        <a:rPr lang="lv-LV" sz="1400">
                          <a:solidFill>
                            <a:srgbClr val="000000"/>
                          </a:solidFill>
                          <a:effectLst/>
                        </a:rPr>
                        <a:t>115.7 (GPT-1)</a:t>
                      </a:r>
                      <a:endParaRPr lang="lv-LV" sz="1400">
                        <a:solidFill>
                          <a:srgbClr val="333333"/>
                        </a:solidFill>
                        <a:effectLst/>
                      </a:endParaRPr>
                    </a:p>
                  </a:txBody>
                  <a:tcPr marL="34866" marR="34866" marT="34866" marB="34866" anchor="ctr">
                    <a:lnL w="7620" cap="flat" cmpd="sng" algn="ctr">
                      <a:solidFill>
                        <a:srgbClr val="20B692"/>
                      </a:solidFill>
                      <a:prstDash val="solid"/>
                      <a:round/>
                      <a:headEnd type="none" w="med" len="med"/>
                      <a:tailEnd type="none" w="med" len="med"/>
                    </a:lnL>
                    <a:lnR w="7620" cap="flat" cmpd="sng" algn="ctr">
                      <a:solidFill>
                        <a:srgbClr val="20B692"/>
                      </a:solidFill>
                      <a:prstDash val="solid"/>
                      <a:round/>
                      <a:headEnd type="none" w="med" len="med"/>
                      <a:tailEnd type="none" w="med" len="med"/>
                    </a:lnR>
                    <a:lnT w="7620" cap="flat" cmpd="sng" algn="ctr">
                      <a:solidFill>
                        <a:srgbClr val="20B692"/>
                      </a:solidFill>
                      <a:prstDash val="solid"/>
                      <a:round/>
                      <a:headEnd type="none" w="med" len="med"/>
                      <a:tailEnd type="none" w="med" len="med"/>
                    </a:lnT>
                    <a:lnB w="7620" cap="flat" cmpd="sng" algn="ctr">
                      <a:solidFill>
                        <a:srgbClr val="80AA92"/>
                      </a:solidFill>
                      <a:prstDash val="solid"/>
                      <a:round/>
                      <a:headEnd type="none" w="med" len="med"/>
                      <a:tailEnd type="none" w="med" len="med"/>
                    </a:lnB>
                    <a:solidFill>
                      <a:srgbClr val="CDE6F9"/>
                    </a:solidFill>
                  </a:tcPr>
                </a:tc>
                <a:extLst>
                  <a:ext uri="{0D108BD9-81ED-4DB2-BD59-A6C34878D82A}">
                    <a16:rowId xmlns:a16="http://schemas.microsoft.com/office/drawing/2014/main" val="3747833763"/>
                  </a:ext>
                </a:extLst>
              </a:tr>
              <a:tr h="464796">
                <a:tc>
                  <a:txBody>
                    <a:bodyPr/>
                    <a:lstStyle/>
                    <a:p>
                      <a:r>
                        <a:rPr lang="lv-LV" sz="1400" dirty="0" err="1">
                          <a:solidFill>
                            <a:srgbClr val="333333"/>
                          </a:solidFill>
                          <a:effectLst/>
                        </a:rPr>
                        <a:t>MinGPT</a:t>
                      </a:r>
                      <a:r>
                        <a:rPr lang="lv-LV" sz="1400" dirty="0">
                          <a:solidFill>
                            <a:srgbClr val="333333"/>
                          </a:solidFill>
                          <a:effectLst/>
                        </a:rPr>
                        <a:t> 24 </a:t>
                      </a:r>
                      <a:r>
                        <a:rPr lang="lv-LV" sz="1400" dirty="0" err="1">
                          <a:solidFill>
                            <a:srgbClr val="333333"/>
                          </a:solidFill>
                          <a:effectLst/>
                        </a:rPr>
                        <a:t>layers</a:t>
                      </a:r>
                      <a:endParaRPr lang="lv-LV" sz="1400" dirty="0">
                        <a:solidFill>
                          <a:srgbClr val="333333"/>
                        </a:solidFill>
                        <a:effectLst/>
                      </a:endParaRPr>
                    </a:p>
                  </a:txBody>
                  <a:tcPr marL="34866" marR="34866" marT="34866" marB="34866" anchor="ctr">
                    <a:lnL w="7620" cap="flat" cmpd="sng" algn="ctr">
                      <a:solidFill>
                        <a:srgbClr val="E0A192"/>
                      </a:solidFill>
                      <a:prstDash val="solid"/>
                      <a:round/>
                      <a:headEnd type="none" w="med" len="med"/>
                      <a:tailEnd type="none" w="med" len="med"/>
                    </a:lnL>
                    <a:lnR w="7620" cap="flat" cmpd="sng" algn="ctr">
                      <a:solidFill>
                        <a:srgbClr val="C0AF92"/>
                      </a:solidFill>
                      <a:prstDash val="solid"/>
                      <a:round/>
                      <a:headEnd type="none" w="med" len="med"/>
                      <a:tailEnd type="none" w="med" len="med"/>
                    </a:lnR>
                    <a:lnT w="7620" cap="flat" cmpd="sng" algn="ctr">
                      <a:solidFill>
                        <a:srgbClr val="E0A192"/>
                      </a:solidFill>
                      <a:prstDash val="solid"/>
                      <a:round/>
                      <a:headEnd type="none" w="med" len="med"/>
                      <a:tailEnd type="none" w="med" len="med"/>
                    </a:lnT>
                    <a:lnB w="7620" cap="flat" cmpd="sng" algn="ctr">
                      <a:solidFill>
                        <a:srgbClr val="E0A192"/>
                      </a:solidFill>
                      <a:prstDash val="solid"/>
                      <a:round/>
                      <a:headEnd type="none" w="med" len="med"/>
                      <a:tailEnd type="none" w="med" len="med"/>
                    </a:lnB>
                    <a:solidFill>
                      <a:srgbClr val="CDE6F9"/>
                    </a:solidFill>
                  </a:tcPr>
                </a:tc>
                <a:tc>
                  <a:txBody>
                    <a:bodyPr/>
                    <a:lstStyle/>
                    <a:p>
                      <a:r>
                        <a:rPr lang="lv-LV" sz="1400">
                          <a:solidFill>
                            <a:srgbClr val="333333"/>
                          </a:solidFill>
                          <a:effectLst/>
                        </a:rPr>
                        <a:t>11.42</a:t>
                      </a:r>
                    </a:p>
                  </a:txBody>
                  <a:tcPr marL="34866" marR="34866" marT="34866" marB="34866" anchor="ctr">
                    <a:lnL w="7620" cap="flat" cmpd="sng" algn="ctr">
                      <a:solidFill>
                        <a:srgbClr val="C0AF92"/>
                      </a:solidFill>
                      <a:prstDash val="solid"/>
                      <a:round/>
                      <a:headEnd type="none" w="med" len="med"/>
                      <a:tailEnd type="none" w="med" len="med"/>
                    </a:lnL>
                    <a:lnR w="7620" cap="flat" cmpd="sng" algn="ctr">
                      <a:solidFill>
                        <a:srgbClr val="80AA92"/>
                      </a:solidFill>
                      <a:prstDash val="solid"/>
                      <a:round/>
                      <a:headEnd type="none" w="med" len="med"/>
                      <a:tailEnd type="none" w="med" len="med"/>
                    </a:lnR>
                    <a:lnT w="7620" cap="flat" cmpd="sng" algn="ctr">
                      <a:solidFill>
                        <a:srgbClr val="C0AF92"/>
                      </a:solidFill>
                      <a:prstDash val="solid"/>
                      <a:round/>
                      <a:headEnd type="none" w="med" len="med"/>
                      <a:tailEnd type="none" w="med" len="med"/>
                    </a:lnT>
                    <a:lnB w="7620" cap="flat" cmpd="sng" algn="ctr">
                      <a:solidFill>
                        <a:srgbClr val="C0AF92"/>
                      </a:solidFill>
                      <a:prstDash val="solid"/>
                      <a:round/>
                      <a:headEnd type="none" w="med" len="med"/>
                      <a:tailEnd type="none" w="med" len="med"/>
                    </a:lnB>
                    <a:solidFill>
                      <a:srgbClr val="CDE6F9"/>
                    </a:solidFill>
                  </a:tcPr>
                </a:tc>
                <a:tc>
                  <a:txBody>
                    <a:bodyPr/>
                    <a:lstStyle/>
                    <a:p>
                      <a:r>
                        <a:rPr lang="lv-LV" sz="1400" dirty="0">
                          <a:solidFill>
                            <a:srgbClr val="000000"/>
                          </a:solidFill>
                          <a:effectLst/>
                        </a:rPr>
                        <a:t>172.41</a:t>
                      </a:r>
                      <a:endParaRPr lang="lv-LV" sz="1400" dirty="0">
                        <a:solidFill>
                          <a:srgbClr val="333333"/>
                        </a:solidFill>
                        <a:effectLst/>
                      </a:endParaRPr>
                    </a:p>
                  </a:txBody>
                  <a:tcPr marL="34866" marR="34866" marT="34866" marB="34866" anchor="ctr">
                    <a:lnL w="7620" cap="flat" cmpd="sng" algn="ctr">
                      <a:solidFill>
                        <a:srgbClr val="80AA92"/>
                      </a:solidFill>
                      <a:prstDash val="solid"/>
                      <a:round/>
                      <a:headEnd type="none" w="med" len="med"/>
                      <a:tailEnd type="none" w="med" len="med"/>
                    </a:lnL>
                    <a:lnR w="7620" cap="flat" cmpd="sng" algn="ctr">
                      <a:solidFill>
                        <a:srgbClr val="80AA92"/>
                      </a:solidFill>
                      <a:prstDash val="solid"/>
                      <a:round/>
                      <a:headEnd type="none" w="med" len="med"/>
                      <a:tailEnd type="none" w="med" len="med"/>
                    </a:lnR>
                    <a:lnT w="7620" cap="flat" cmpd="sng" algn="ctr">
                      <a:solidFill>
                        <a:srgbClr val="80AA92"/>
                      </a:solidFill>
                      <a:prstDash val="solid"/>
                      <a:round/>
                      <a:headEnd type="none" w="med" len="med"/>
                      <a:tailEnd type="none" w="med" len="med"/>
                    </a:lnT>
                    <a:lnB w="7620" cap="flat" cmpd="sng" algn="ctr">
                      <a:solidFill>
                        <a:srgbClr val="80AA92"/>
                      </a:solidFill>
                      <a:prstDash val="solid"/>
                      <a:round/>
                      <a:headEnd type="none" w="med" len="med"/>
                      <a:tailEnd type="none" w="med" len="med"/>
                    </a:lnB>
                    <a:solidFill>
                      <a:srgbClr val="CDE6F9"/>
                    </a:solidFill>
                  </a:tcPr>
                </a:tc>
                <a:extLst>
                  <a:ext uri="{0D108BD9-81ED-4DB2-BD59-A6C34878D82A}">
                    <a16:rowId xmlns:a16="http://schemas.microsoft.com/office/drawing/2014/main" val="3476886488"/>
                  </a:ext>
                </a:extLst>
              </a:tr>
            </a:tbl>
          </a:graphicData>
        </a:graphic>
      </p:graphicFrame>
    </p:spTree>
    <p:extLst>
      <p:ext uri="{BB962C8B-B14F-4D97-AF65-F5344CB8AC3E}">
        <p14:creationId xmlns:p14="http://schemas.microsoft.com/office/powerpoint/2010/main" val="1638375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A8DA54-B43A-4FBD-87E2-5C743CA66DE0}"/>
              </a:ext>
            </a:extLst>
          </p:cNvPr>
          <p:cNvSpPr>
            <a:spLocks noGrp="1"/>
          </p:cNvSpPr>
          <p:nvPr>
            <p:ph type="title"/>
          </p:nvPr>
        </p:nvSpPr>
        <p:spPr/>
        <p:txBody>
          <a:bodyPr/>
          <a:lstStyle/>
          <a:p>
            <a:r>
              <a:rPr lang="en-US" dirty="0"/>
              <a:t>Experiment setup</a:t>
            </a:r>
            <a:endParaRPr lang="lv-LV" dirty="0"/>
          </a:p>
        </p:txBody>
      </p:sp>
      <p:sp>
        <p:nvSpPr>
          <p:cNvPr id="5" name="Content Placeholder 4">
            <a:extLst>
              <a:ext uri="{FF2B5EF4-FFF2-40B4-BE49-F238E27FC236}">
                <a16:creationId xmlns:a16="http://schemas.microsoft.com/office/drawing/2014/main" id="{EED52FD3-A895-4B03-93E3-6C5A98DDD682}"/>
              </a:ext>
            </a:extLst>
          </p:cNvPr>
          <p:cNvSpPr>
            <a:spLocks noGrp="1"/>
          </p:cNvSpPr>
          <p:nvPr>
            <p:ph idx="1"/>
          </p:nvPr>
        </p:nvSpPr>
        <p:spPr/>
        <p:txBody>
          <a:bodyPr>
            <a:normAutofit/>
          </a:bodyPr>
          <a:lstStyle/>
          <a:p>
            <a:r>
              <a:rPr lang="en-US" dirty="0"/>
              <a:t>The idea is to scale the decoder-only Transformer model and test how the model size impacts on the model translation performance;</a:t>
            </a:r>
          </a:p>
          <a:p>
            <a:r>
              <a:rPr lang="en-US" dirty="0"/>
              <a:t>The scaling happens by symmetrical scaling in both directions - depth and width;</a:t>
            </a:r>
          </a:p>
          <a:p>
            <a:r>
              <a:rPr lang="en-US" dirty="0"/>
              <a:t>There are 9 models in total, with 1, 2, 3, 4, 6, 8, 12, 16 and 24 decoder layers/attention heads;</a:t>
            </a:r>
          </a:p>
          <a:p>
            <a:r>
              <a:rPr lang="en-US" dirty="0"/>
              <a:t>The scaling is executed in 2 regimes: with and without data scaling.</a:t>
            </a:r>
          </a:p>
          <a:p>
            <a:r>
              <a:rPr lang="en-US" dirty="0"/>
              <a:t>The data is scaled using N</a:t>
            </a:r>
            <a:r>
              <a:rPr lang="en-US" baseline="30000" dirty="0"/>
              <a:t>0.74</a:t>
            </a:r>
            <a:r>
              <a:rPr lang="en-US" dirty="0"/>
              <a:t>/D proportion [1];</a:t>
            </a:r>
          </a:p>
          <a:p>
            <a:r>
              <a:rPr lang="en-US" dirty="0"/>
              <a:t>The evaluation is done using cross entropy loss function result and translation BLEU score;</a:t>
            </a:r>
          </a:p>
          <a:p>
            <a:r>
              <a:rPr lang="en-US" dirty="0"/>
              <a:t>The dataset size is 8811 sentences. The train, test, valid split has 60-20-20 proportion.</a:t>
            </a:r>
          </a:p>
          <a:p>
            <a:endParaRPr lang="lv-LV" dirty="0"/>
          </a:p>
        </p:txBody>
      </p:sp>
    </p:spTree>
    <p:extLst>
      <p:ext uri="{BB962C8B-B14F-4D97-AF65-F5344CB8AC3E}">
        <p14:creationId xmlns:p14="http://schemas.microsoft.com/office/powerpoint/2010/main" val="487461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EBD1BB-C238-4D06-8F4B-311C7014612F}"/>
              </a:ext>
            </a:extLst>
          </p:cNvPr>
          <p:cNvSpPr>
            <a:spLocks noGrp="1"/>
          </p:cNvSpPr>
          <p:nvPr>
            <p:ph type="title"/>
          </p:nvPr>
        </p:nvSpPr>
        <p:spPr/>
        <p:txBody>
          <a:bodyPr>
            <a:normAutofit fontScale="90000"/>
          </a:bodyPr>
          <a:lstStyle/>
          <a:p>
            <a:r>
              <a:rPr lang="en-US" dirty="0"/>
              <a:t>Loss evaluation without data scaling</a:t>
            </a:r>
            <a:endParaRPr lang="lv-LV" dirty="0"/>
          </a:p>
        </p:txBody>
      </p:sp>
      <p:pic>
        <p:nvPicPr>
          <p:cNvPr id="8" name="Content Placeholder 7" descr="Line chart&#10;&#10;Description automatically generated with low confidence">
            <a:extLst>
              <a:ext uri="{FF2B5EF4-FFF2-40B4-BE49-F238E27FC236}">
                <a16:creationId xmlns:a16="http://schemas.microsoft.com/office/drawing/2014/main" id="{C387B03C-01C1-433C-AB61-7A8876625B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254" y="960717"/>
            <a:ext cx="4469841" cy="4469841"/>
          </a:xfrm>
        </p:spPr>
      </p:pic>
      <p:sp>
        <p:nvSpPr>
          <p:cNvPr id="6" name="Text Placeholder 5">
            <a:extLst>
              <a:ext uri="{FF2B5EF4-FFF2-40B4-BE49-F238E27FC236}">
                <a16:creationId xmlns:a16="http://schemas.microsoft.com/office/drawing/2014/main" id="{A4651C78-6BD5-4279-B59B-E00885C8CB83}"/>
              </a:ext>
            </a:extLst>
          </p:cNvPr>
          <p:cNvSpPr>
            <a:spLocks noGrp="1"/>
          </p:cNvSpPr>
          <p:nvPr>
            <p:ph type="body" sz="half" idx="2"/>
          </p:nvPr>
        </p:nvSpPr>
        <p:spPr/>
        <p:txBody>
          <a:bodyPr/>
          <a:lstStyle/>
          <a:p>
            <a:r>
              <a:rPr lang="en-US" dirty="0"/>
              <a:t>In the plot a double descent effect is observed</a:t>
            </a:r>
            <a:endParaRPr lang="lv-LV" dirty="0"/>
          </a:p>
        </p:txBody>
      </p:sp>
    </p:spTree>
    <p:extLst>
      <p:ext uri="{BB962C8B-B14F-4D97-AF65-F5344CB8AC3E}">
        <p14:creationId xmlns:p14="http://schemas.microsoft.com/office/powerpoint/2010/main" val="1182817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EBD1BB-C238-4D06-8F4B-311C7014612F}"/>
              </a:ext>
            </a:extLst>
          </p:cNvPr>
          <p:cNvSpPr>
            <a:spLocks noGrp="1"/>
          </p:cNvSpPr>
          <p:nvPr>
            <p:ph type="title"/>
          </p:nvPr>
        </p:nvSpPr>
        <p:spPr/>
        <p:txBody>
          <a:bodyPr>
            <a:normAutofit fontScale="90000"/>
          </a:bodyPr>
          <a:lstStyle/>
          <a:p>
            <a:r>
              <a:rPr lang="en-US" dirty="0"/>
              <a:t>Loss evaluation with data scaling</a:t>
            </a:r>
            <a:endParaRPr lang="lv-LV" dirty="0"/>
          </a:p>
        </p:txBody>
      </p:sp>
      <p:pic>
        <p:nvPicPr>
          <p:cNvPr id="10" name="Content Placeholder 9" descr="A picture containing icon&#10;&#10;Description automatically generated">
            <a:extLst>
              <a:ext uri="{FF2B5EF4-FFF2-40B4-BE49-F238E27FC236}">
                <a16:creationId xmlns:a16="http://schemas.microsoft.com/office/drawing/2014/main" id="{B71021BC-5D14-4E13-9CFB-CA1F3BE478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254" y="960717"/>
            <a:ext cx="4469841" cy="4469841"/>
          </a:xfrm>
        </p:spPr>
      </p:pic>
      <p:sp>
        <p:nvSpPr>
          <p:cNvPr id="6" name="Text Placeholder 5">
            <a:extLst>
              <a:ext uri="{FF2B5EF4-FFF2-40B4-BE49-F238E27FC236}">
                <a16:creationId xmlns:a16="http://schemas.microsoft.com/office/drawing/2014/main" id="{A4651C78-6BD5-4279-B59B-E00885C8CB83}"/>
              </a:ext>
            </a:extLst>
          </p:cNvPr>
          <p:cNvSpPr>
            <a:spLocks noGrp="1"/>
          </p:cNvSpPr>
          <p:nvPr>
            <p:ph type="body" sz="half" idx="2"/>
          </p:nvPr>
        </p:nvSpPr>
        <p:spPr/>
        <p:txBody>
          <a:bodyPr/>
          <a:lstStyle/>
          <a:p>
            <a:r>
              <a:rPr lang="en-US" dirty="0"/>
              <a:t>The plot is smooth and no overfitting no signs of overfitting are observed</a:t>
            </a:r>
            <a:endParaRPr lang="lv-LV" dirty="0"/>
          </a:p>
        </p:txBody>
      </p:sp>
    </p:spTree>
    <p:extLst>
      <p:ext uri="{BB962C8B-B14F-4D97-AF65-F5344CB8AC3E}">
        <p14:creationId xmlns:p14="http://schemas.microsoft.com/office/powerpoint/2010/main" val="4258603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2A5E-C2B9-4B8D-B418-ADA53B06D040}"/>
              </a:ext>
            </a:extLst>
          </p:cNvPr>
          <p:cNvSpPr>
            <a:spLocks noGrp="1"/>
          </p:cNvSpPr>
          <p:nvPr>
            <p:ph type="title"/>
          </p:nvPr>
        </p:nvSpPr>
        <p:spPr/>
        <p:txBody>
          <a:bodyPr>
            <a:normAutofit fontScale="90000"/>
          </a:bodyPr>
          <a:lstStyle/>
          <a:p>
            <a:r>
              <a:rPr lang="en-US" dirty="0"/>
              <a:t>Loss evaluation with/without data scaling</a:t>
            </a:r>
            <a:endParaRPr lang="lv-LV" dirty="0"/>
          </a:p>
        </p:txBody>
      </p:sp>
      <p:pic>
        <p:nvPicPr>
          <p:cNvPr id="6" name="Content Placeholder 5" descr="A picture containing shape&#10;&#10;Description automatically generated">
            <a:extLst>
              <a:ext uri="{FF2B5EF4-FFF2-40B4-BE49-F238E27FC236}">
                <a16:creationId xmlns:a16="http://schemas.microsoft.com/office/drawing/2014/main" id="{FFF4410B-EAF4-45F8-9588-457EC924D2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6504"/>
            <a:ext cx="6711950" cy="3318267"/>
          </a:xfrm>
        </p:spPr>
      </p:pic>
      <p:sp>
        <p:nvSpPr>
          <p:cNvPr id="4" name="Text Placeholder 3">
            <a:extLst>
              <a:ext uri="{FF2B5EF4-FFF2-40B4-BE49-F238E27FC236}">
                <a16:creationId xmlns:a16="http://schemas.microsoft.com/office/drawing/2014/main" id="{99C50ED3-2EAB-4E2B-9839-045FE843F559}"/>
              </a:ext>
            </a:extLst>
          </p:cNvPr>
          <p:cNvSpPr>
            <a:spLocks noGrp="1"/>
          </p:cNvSpPr>
          <p:nvPr>
            <p:ph type="body" sz="half" idx="2"/>
          </p:nvPr>
        </p:nvSpPr>
        <p:spPr/>
        <p:txBody>
          <a:bodyPr/>
          <a:lstStyle/>
          <a:p>
            <a:r>
              <a:rPr lang="en-US" dirty="0"/>
              <a:t>In general, models without data scaling performs better, but data scaling gives us a predictive result.</a:t>
            </a:r>
            <a:endParaRPr lang="lv-LV" dirty="0"/>
          </a:p>
        </p:txBody>
      </p:sp>
    </p:spTree>
    <p:extLst>
      <p:ext uri="{BB962C8B-B14F-4D97-AF65-F5344CB8AC3E}">
        <p14:creationId xmlns:p14="http://schemas.microsoft.com/office/powerpoint/2010/main" val="3600430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D83B-4DA7-4FAD-9A79-BB3DAE63C3EC}"/>
              </a:ext>
            </a:extLst>
          </p:cNvPr>
          <p:cNvSpPr>
            <a:spLocks noGrp="1"/>
          </p:cNvSpPr>
          <p:nvPr>
            <p:ph type="title"/>
          </p:nvPr>
        </p:nvSpPr>
        <p:spPr/>
        <p:txBody>
          <a:bodyPr>
            <a:normAutofit fontScale="90000"/>
          </a:bodyPr>
          <a:lstStyle/>
          <a:p>
            <a:r>
              <a:rPr lang="en-US" dirty="0"/>
              <a:t>BLEU evaluation without data scaling</a:t>
            </a:r>
            <a:endParaRPr lang="lv-LV" dirty="0"/>
          </a:p>
        </p:txBody>
      </p:sp>
      <p:pic>
        <p:nvPicPr>
          <p:cNvPr id="6" name="Content Placeholder 5" descr="Chart, line chart&#10;&#10;Description automatically generated">
            <a:extLst>
              <a:ext uri="{FF2B5EF4-FFF2-40B4-BE49-F238E27FC236}">
                <a16:creationId xmlns:a16="http://schemas.microsoft.com/office/drawing/2014/main" id="{59F72424-09EB-4676-AB8B-FFECB21E17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254" y="960717"/>
            <a:ext cx="4469841" cy="4469841"/>
          </a:xfrm>
        </p:spPr>
      </p:pic>
      <p:sp>
        <p:nvSpPr>
          <p:cNvPr id="4" name="Text Placeholder 3">
            <a:extLst>
              <a:ext uri="{FF2B5EF4-FFF2-40B4-BE49-F238E27FC236}">
                <a16:creationId xmlns:a16="http://schemas.microsoft.com/office/drawing/2014/main" id="{BD54E5D0-3D2B-4031-82A3-5F53A98D365C}"/>
              </a:ext>
            </a:extLst>
          </p:cNvPr>
          <p:cNvSpPr>
            <a:spLocks noGrp="1"/>
          </p:cNvSpPr>
          <p:nvPr>
            <p:ph type="body" sz="half" idx="2"/>
          </p:nvPr>
        </p:nvSpPr>
        <p:spPr/>
        <p:txBody>
          <a:bodyPr/>
          <a:lstStyle/>
          <a:p>
            <a:r>
              <a:rPr lang="en-US" dirty="0"/>
              <a:t>There is a possibility, that increasing the model size will give a better results. In this case, a “double descent” phenomenon is valid for indirect indicators.</a:t>
            </a:r>
            <a:endParaRPr lang="lv-LV" dirty="0"/>
          </a:p>
        </p:txBody>
      </p:sp>
    </p:spTree>
    <p:extLst>
      <p:ext uri="{BB962C8B-B14F-4D97-AF65-F5344CB8AC3E}">
        <p14:creationId xmlns:p14="http://schemas.microsoft.com/office/powerpoint/2010/main" val="2280916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41EE-FB67-4A3E-A903-667DDEFC24AD}"/>
              </a:ext>
            </a:extLst>
          </p:cNvPr>
          <p:cNvSpPr>
            <a:spLocks noGrp="1"/>
          </p:cNvSpPr>
          <p:nvPr>
            <p:ph type="title"/>
          </p:nvPr>
        </p:nvSpPr>
        <p:spPr/>
        <p:txBody>
          <a:bodyPr>
            <a:normAutofit fontScale="90000"/>
          </a:bodyPr>
          <a:lstStyle/>
          <a:p>
            <a:r>
              <a:rPr lang="en-US" dirty="0"/>
              <a:t>BLEU evaluation with data scaling</a:t>
            </a:r>
            <a:endParaRPr lang="lv-LV" dirty="0"/>
          </a:p>
        </p:txBody>
      </p:sp>
      <p:pic>
        <p:nvPicPr>
          <p:cNvPr id="6" name="Content Placeholder 5" descr="A picture containing icon&#10;&#10;Description automatically generated">
            <a:extLst>
              <a:ext uri="{FF2B5EF4-FFF2-40B4-BE49-F238E27FC236}">
                <a16:creationId xmlns:a16="http://schemas.microsoft.com/office/drawing/2014/main" id="{C2E80649-6E7F-4B54-BF7D-48792535D3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254" y="960717"/>
            <a:ext cx="4469841" cy="4469841"/>
          </a:xfrm>
        </p:spPr>
      </p:pic>
      <p:sp>
        <p:nvSpPr>
          <p:cNvPr id="4" name="Text Placeholder 3">
            <a:extLst>
              <a:ext uri="{FF2B5EF4-FFF2-40B4-BE49-F238E27FC236}">
                <a16:creationId xmlns:a16="http://schemas.microsoft.com/office/drawing/2014/main" id="{9DA49202-B1E9-4A30-B4F6-BC6C7AB52FA7}"/>
              </a:ext>
            </a:extLst>
          </p:cNvPr>
          <p:cNvSpPr>
            <a:spLocks noGrp="1"/>
          </p:cNvSpPr>
          <p:nvPr>
            <p:ph type="body" sz="half" idx="2"/>
          </p:nvPr>
        </p:nvSpPr>
        <p:spPr/>
        <p:txBody>
          <a:bodyPr/>
          <a:lstStyle/>
          <a:p>
            <a:r>
              <a:rPr lang="en-US" dirty="0"/>
              <a:t>The same predictive behavior as for loss value.</a:t>
            </a:r>
            <a:endParaRPr lang="lv-LV" dirty="0"/>
          </a:p>
        </p:txBody>
      </p:sp>
    </p:spTree>
    <p:extLst>
      <p:ext uri="{BB962C8B-B14F-4D97-AF65-F5344CB8AC3E}">
        <p14:creationId xmlns:p14="http://schemas.microsoft.com/office/powerpoint/2010/main" val="2584985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13C3-0FDE-4891-97B8-2715D249BB73}"/>
              </a:ext>
            </a:extLst>
          </p:cNvPr>
          <p:cNvSpPr>
            <a:spLocks noGrp="1"/>
          </p:cNvSpPr>
          <p:nvPr>
            <p:ph type="title"/>
          </p:nvPr>
        </p:nvSpPr>
        <p:spPr/>
        <p:txBody>
          <a:bodyPr>
            <a:normAutofit fontScale="90000"/>
          </a:bodyPr>
          <a:lstStyle/>
          <a:p>
            <a:r>
              <a:rPr lang="en-US" dirty="0"/>
              <a:t>BLEU evaluation with/without data scaling</a:t>
            </a:r>
            <a:endParaRPr lang="lv-LV" dirty="0"/>
          </a:p>
        </p:txBody>
      </p:sp>
      <p:pic>
        <p:nvPicPr>
          <p:cNvPr id="6" name="Content Placeholder 5" descr="A picture containing icon&#10;&#10;Description automatically generated">
            <a:extLst>
              <a:ext uri="{FF2B5EF4-FFF2-40B4-BE49-F238E27FC236}">
                <a16:creationId xmlns:a16="http://schemas.microsoft.com/office/drawing/2014/main" id="{5C0D1D72-6534-43FE-9997-65AB02550D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6504"/>
            <a:ext cx="6711950" cy="3318267"/>
          </a:xfrm>
        </p:spPr>
      </p:pic>
      <p:sp>
        <p:nvSpPr>
          <p:cNvPr id="4" name="Text Placeholder 3">
            <a:extLst>
              <a:ext uri="{FF2B5EF4-FFF2-40B4-BE49-F238E27FC236}">
                <a16:creationId xmlns:a16="http://schemas.microsoft.com/office/drawing/2014/main" id="{DB4DFA45-76C5-49FE-B541-79EBE48D2B96}"/>
              </a:ext>
            </a:extLst>
          </p:cNvPr>
          <p:cNvSpPr>
            <a:spLocks noGrp="1"/>
          </p:cNvSpPr>
          <p:nvPr>
            <p:ph type="body" sz="half" idx="2"/>
          </p:nvPr>
        </p:nvSpPr>
        <p:spPr/>
        <p:txBody>
          <a:bodyPr/>
          <a:lstStyle/>
          <a:p>
            <a:r>
              <a:rPr lang="en-US" dirty="0"/>
              <a:t>Again, training the models on full dataset gives a better, but unpredictive results. If we continue to increate the model size and dataset, the trend could continue further.</a:t>
            </a:r>
            <a:endParaRPr lang="lv-LV" dirty="0"/>
          </a:p>
        </p:txBody>
      </p:sp>
    </p:spTree>
    <p:extLst>
      <p:ext uri="{BB962C8B-B14F-4D97-AF65-F5344CB8AC3E}">
        <p14:creationId xmlns:p14="http://schemas.microsoft.com/office/powerpoint/2010/main" val="102448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6FA851-41CF-47E4-8E97-09602E260219}"/>
              </a:ext>
            </a:extLst>
          </p:cNvPr>
          <p:cNvSpPr>
            <a:spLocks noGrp="1"/>
          </p:cNvSpPr>
          <p:nvPr>
            <p:ph type="title"/>
          </p:nvPr>
        </p:nvSpPr>
        <p:spPr/>
        <p:txBody>
          <a:bodyPr/>
          <a:lstStyle/>
          <a:p>
            <a:r>
              <a:rPr lang="en-US" dirty="0"/>
              <a:t>Experiment conclusions</a:t>
            </a:r>
            <a:endParaRPr lang="lv-LV" dirty="0"/>
          </a:p>
        </p:txBody>
      </p:sp>
      <p:sp>
        <p:nvSpPr>
          <p:cNvPr id="6" name="Content Placeholder 5">
            <a:extLst>
              <a:ext uri="{FF2B5EF4-FFF2-40B4-BE49-F238E27FC236}">
                <a16:creationId xmlns:a16="http://schemas.microsoft.com/office/drawing/2014/main" id="{9885FB3B-F195-4324-BADA-89E3AE3B373C}"/>
              </a:ext>
            </a:extLst>
          </p:cNvPr>
          <p:cNvSpPr>
            <a:spLocks noGrp="1"/>
          </p:cNvSpPr>
          <p:nvPr>
            <p:ph idx="1"/>
          </p:nvPr>
        </p:nvSpPr>
        <p:spPr/>
        <p:txBody>
          <a:bodyPr>
            <a:normAutofit/>
          </a:bodyPr>
          <a:lstStyle/>
          <a:p>
            <a:r>
              <a:rPr lang="en-US" dirty="0"/>
              <a:t>Scaling laws works for Transformer decoder-only architectures even on small datasets;</a:t>
            </a:r>
          </a:p>
          <a:p>
            <a:r>
              <a:rPr lang="en-US" dirty="0"/>
              <a:t>In general, bigger models and datasets should perform better;</a:t>
            </a:r>
          </a:p>
          <a:p>
            <a:r>
              <a:rPr lang="en-US" dirty="0"/>
              <a:t>GPT models can solve translation tasks, even though the task is more predictive rather that generative;</a:t>
            </a:r>
          </a:p>
          <a:p>
            <a:r>
              <a:rPr lang="en-US" dirty="0"/>
              <a:t>Scaling laws gives a predictive environment. It is possible to give an estimate for the model even without training.</a:t>
            </a:r>
          </a:p>
          <a:p>
            <a:endParaRPr lang="lv-LV" dirty="0"/>
          </a:p>
        </p:txBody>
      </p:sp>
    </p:spTree>
    <p:extLst>
      <p:ext uri="{BB962C8B-B14F-4D97-AF65-F5344CB8AC3E}">
        <p14:creationId xmlns:p14="http://schemas.microsoft.com/office/powerpoint/2010/main" val="661149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F1998-CBEC-4A60-95D2-DDB1E6A97B67}"/>
              </a:ext>
            </a:extLst>
          </p:cNvPr>
          <p:cNvSpPr>
            <a:spLocks noGrp="1"/>
          </p:cNvSpPr>
          <p:nvPr>
            <p:ph type="title"/>
          </p:nvPr>
        </p:nvSpPr>
        <p:spPr/>
        <p:txBody>
          <a:bodyPr/>
          <a:lstStyle/>
          <a:p>
            <a:r>
              <a:rPr lang="en-US" dirty="0"/>
              <a:t>Literature</a:t>
            </a:r>
            <a:endParaRPr lang="lv-LV" dirty="0"/>
          </a:p>
        </p:txBody>
      </p:sp>
      <p:sp>
        <p:nvSpPr>
          <p:cNvPr id="5" name="Content Placeholder 4">
            <a:extLst>
              <a:ext uri="{FF2B5EF4-FFF2-40B4-BE49-F238E27FC236}">
                <a16:creationId xmlns:a16="http://schemas.microsoft.com/office/drawing/2014/main" id="{15AC9ACF-AD2B-43B1-8AF6-6DF589C55D16}"/>
              </a:ext>
            </a:extLst>
          </p:cNvPr>
          <p:cNvSpPr>
            <a:spLocks noGrp="1"/>
          </p:cNvSpPr>
          <p:nvPr>
            <p:ph idx="1"/>
          </p:nvPr>
        </p:nvSpPr>
        <p:spPr/>
        <p:txBody>
          <a:bodyPr>
            <a:normAutofit/>
          </a:bodyPr>
          <a:lstStyle/>
          <a:p>
            <a:pPr marL="514350" indent="-514350">
              <a:buFont typeface="+mj-lt"/>
              <a:buAutoNum type="arabicPeriod"/>
            </a:pPr>
            <a:r>
              <a:rPr lang="en-US" dirty="0"/>
              <a:t>Jared Kaplan, Sam </a:t>
            </a:r>
            <a:r>
              <a:rPr lang="en-US" dirty="0" err="1"/>
              <a:t>McCandlish</a:t>
            </a:r>
            <a:r>
              <a:rPr lang="en-US" dirty="0"/>
              <a:t>. Scaling Laws for Neural Language Models. </a:t>
            </a:r>
            <a:r>
              <a:rPr lang="en-US" i="1" dirty="0" err="1"/>
              <a:t>arXiv</a:t>
            </a:r>
            <a:r>
              <a:rPr lang="en-US" dirty="0"/>
              <a:t>, 2020, 2001.08361;</a:t>
            </a:r>
          </a:p>
          <a:p>
            <a:pPr marL="514350" indent="-514350">
              <a:buFont typeface="+mj-lt"/>
              <a:buAutoNum type="arabicPeriod"/>
            </a:pPr>
            <a:r>
              <a:rPr lang="en-US" dirty="0" err="1"/>
              <a:t>Behrooz</a:t>
            </a:r>
            <a:r>
              <a:rPr lang="en-US" dirty="0"/>
              <a:t> </a:t>
            </a:r>
            <a:r>
              <a:rPr lang="en-US" dirty="0" err="1"/>
              <a:t>Ghorbani</a:t>
            </a:r>
            <a:r>
              <a:rPr lang="en-US" dirty="0"/>
              <a:t>, Orhan </a:t>
            </a:r>
            <a:r>
              <a:rPr lang="en-US" dirty="0" err="1"/>
              <a:t>Firat</a:t>
            </a:r>
            <a:r>
              <a:rPr lang="en-US" dirty="0"/>
              <a:t>. Scaling Laws for Neural Machine Translation. </a:t>
            </a:r>
            <a:r>
              <a:rPr lang="en-US" i="1" dirty="0" err="1"/>
              <a:t>arXiv</a:t>
            </a:r>
            <a:r>
              <a:rPr lang="en-US" dirty="0"/>
              <a:t>, 2021, 2109.07740;</a:t>
            </a:r>
          </a:p>
          <a:p>
            <a:pPr marL="514350" indent="-514350">
              <a:buFont typeface="+mj-lt"/>
              <a:buAutoNum type="arabicPeriod"/>
            </a:pPr>
            <a:r>
              <a:rPr lang="sv-SE" dirty="0"/>
              <a:t>Tom Henighan, Jared Kaplan, Mor Katz. </a:t>
            </a:r>
            <a:r>
              <a:rPr lang="en-US" dirty="0"/>
              <a:t>Scaling Laws for Autoregressive Generative Modeling. </a:t>
            </a:r>
            <a:r>
              <a:rPr lang="en-US" i="1" dirty="0" err="1"/>
              <a:t>arXiv</a:t>
            </a:r>
            <a:r>
              <a:rPr lang="en-US" dirty="0"/>
              <a:t>, 2020, 2010.14701;</a:t>
            </a:r>
          </a:p>
          <a:p>
            <a:pPr marL="514350" indent="-514350">
              <a:buFont typeface="+mj-lt"/>
              <a:buAutoNum type="arabicPeriod"/>
            </a:pPr>
            <a:r>
              <a:rPr lang="sv-SE" dirty="0"/>
              <a:t>Preetum Nakkiran, Gal Kaplun, Yamini Bansal. </a:t>
            </a:r>
            <a:r>
              <a:rPr lang="en-US" dirty="0"/>
              <a:t>Deep Double Descent: Where Bigger Models and More Data Hurt. </a:t>
            </a:r>
            <a:r>
              <a:rPr lang="en-US" i="1" dirty="0" err="1"/>
              <a:t>arXiv</a:t>
            </a:r>
            <a:r>
              <a:rPr lang="en-US" dirty="0"/>
              <a:t>, 2019, 1912.02292;</a:t>
            </a:r>
          </a:p>
          <a:p>
            <a:pPr marL="514350" indent="-514350">
              <a:buFont typeface="+mj-lt"/>
              <a:buAutoNum type="arabicPeriod"/>
            </a:pPr>
            <a:r>
              <a:rPr lang="sv-SE" dirty="0"/>
              <a:t>Alethea Power, Yuri Burda, Harri Edwards, Igor Babuschkin, Vedant Misra. </a:t>
            </a:r>
            <a:r>
              <a:rPr lang="en-US" dirty="0"/>
              <a:t>Grokking: generalization beyond overfitting on small algorithmic datasets. URL </a:t>
            </a:r>
            <a:r>
              <a:rPr lang="en-US" dirty="0">
                <a:hlinkClick r:id="rId2"/>
              </a:rPr>
              <a:t>https://mathai-iclr.github.io/papers/papers/MATHAI_29_paper.pdf</a:t>
            </a:r>
            <a:r>
              <a:rPr lang="en-US" dirty="0"/>
              <a:t>, visited: 22.11.2021.</a:t>
            </a: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lv-LV" dirty="0"/>
          </a:p>
        </p:txBody>
      </p:sp>
    </p:spTree>
    <p:extLst>
      <p:ext uri="{BB962C8B-B14F-4D97-AF65-F5344CB8AC3E}">
        <p14:creationId xmlns:p14="http://schemas.microsoft.com/office/powerpoint/2010/main" val="123819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C1BBA-7FF1-463A-9210-EBBBB547EB76}"/>
              </a:ext>
            </a:extLst>
          </p:cNvPr>
          <p:cNvSpPr>
            <a:spLocks noGrp="1"/>
          </p:cNvSpPr>
          <p:nvPr>
            <p:ph type="title"/>
          </p:nvPr>
        </p:nvSpPr>
        <p:spPr/>
        <p:txBody>
          <a:bodyPr/>
          <a:lstStyle/>
          <a:p>
            <a:r>
              <a:rPr lang="en-US" dirty="0"/>
              <a:t>The goal</a:t>
            </a:r>
            <a:endParaRPr lang="lv-LV" dirty="0"/>
          </a:p>
        </p:txBody>
      </p:sp>
      <p:sp>
        <p:nvSpPr>
          <p:cNvPr id="5" name="Content Placeholder 4">
            <a:extLst>
              <a:ext uri="{FF2B5EF4-FFF2-40B4-BE49-F238E27FC236}">
                <a16:creationId xmlns:a16="http://schemas.microsoft.com/office/drawing/2014/main" id="{288CF1FF-CFB1-470D-910A-69FDFA61C258}"/>
              </a:ext>
            </a:extLst>
          </p:cNvPr>
          <p:cNvSpPr>
            <a:spLocks noGrp="1"/>
          </p:cNvSpPr>
          <p:nvPr>
            <p:ph idx="1"/>
          </p:nvPr>
        </p:nvSpPr>
        <p:spPr/>
        <p:txBody>
          <a:bodyPr/>
          <a:lstStyle/>
          <a:p>
            <a:r>
              <a:rPr lang="en-US" dirty="0"/>
              <a:t>Investigate the dependence of Transformer (encoder-decoder) language model loss on:</a:t>
            </a:r>
          </a:p>
          <a:p>
            <a:pPr lvl="1"/>
            <a:r>
              <a:rPr lang="en-US" dirty="0"/>
              <a:t>the model architecture;</a:t>
            </a:r>
          </a:p>
          <a:p>
            <a:pPr lvl="1"/>
            <a:r>
              <a:rPr lang="en-US" dirty="0"/>
              <a:t>the size of neural models;</a:t>
            </a:r>
          </a:p>
          <a:p>
            <a:pPr lvl="1"/>
            <a:r>
              <a:rPr lang="en-US" dirty="0"/>
              <a:t>the computing power used to train the network;</a:t>
            </a:r>
          </a:p>
          <a:p>
            <a:pPr lvl="1"/>
            <a:r>
              <a:rPr lang="en-US" dirty="0"/>
              <a:t>the data available for the training process.</a:t>
            </a:r>
            <a:endParaRPr lang="lv-LV" dirty="0"/>
          </a:p>
        </p:txBody>
      </p:sp>
    </p:spTree>
    <p:extLst>
      <p:ext uri="{BB962C8B-B14F-4D97-AF65-F5344CB8AC3E}">
        <p14:creationId xmlns:p14="http://schemas.microsoft.com/office/powerpoint/2010/main" val="2305702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DCAF4-881B-40F1-BAB1-776D41AFC1F5}"/>
              </a:ext>
            </a:extLst>
          </p:cNvPr>
          <p:cNvSpPr>
            <a:spLocks noGrp="1"/>
          </p:cNvSpPr>
          <p:nvPr>
            <p:ph type="ctrTitle"/>
          </p:nvPr>
        </p:nvSpPr>
        <p:spPr/>
        <p:txBody>
          <a:bodyPr/>
          <a:lstStyle/>
          <a:p>
            <a:r>
              <a:rPr lang="lv-LV" dirty="0" err="1"/>
              <a:t>Thank</a:t>
            </a:r>
            <a:r>
              <a:rPr lang="lv-LV" dirty="0"/>
              <a:t> </a:t>
            </a:r>
            <a:r>
              <a:rPr lang="lv-LV" dirty="0" err="1"/>
              <a:t>you</a:t>
            </a:r>
            <a:r>
              <a:rPr lang="lv-LV" dirty="0"/>
              <a:t>!</a:t>
            </a:r>
          </a:p>
        </p:txBody>
      </p:sp>
      <p:sp>
        <p:nvSpPr>
          <p:cNvPr id="5" name="Subtitle 4">
            <a:extLst>
              <a:ext uri="{FF2B5EF4-FFF2-40B4-BE49-F238E27FC236}">
                <a16:creationId xmlns:a16="http://schemas.microsoft.com/office/drawing/2014/main" id="{FDC7ABB6-160D-4B2C-9EEE-6D90FE581F3E}"/>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13824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71AE-4B66-407F-81CE-A1D192DE0C7B}"/>
              </a:ext>
            </a:extLst>
          </p:cNvPr>
          <p:cNvSpPr>
            <a:spLocks noGrp="1"/>
          </p:cNvSpPr>
          <p:nvPr>
            <p:ph type="title"/>
          </p:nvPr>
        </p:nvSpPr>
        <p:spPr/>
        <p:txBody>
          <a:bodyPr/>
          <a:lstStyle/>
          <a:p>
            <a:r>
              <a:rPr lang="en-US" dirty="0"/>
              <a:t>Notation</a:t>
            </a:r>
            <a:endParaRPr lang="lv-LV" dirty="0"/>
          </a:p>
        </p:txBody>
      </p:sp>
      <p:sp>
        <p:nvSpPr>
          <p:cNvPr id="3" name="Content Placeholder 2">
            <a:extLst>
              <a:ext uri="{FF2B5EF4-FFF2-40B4-BE49-F238E27FC236}">
                <a16:creationId xmlns:a16="http://schemas.microsoft.com/office/drawing/2014/main" id="{ED212FDE-129A-46F7-9731-85EE1794C6AB}"/>
              </a:ext>
            </a:extLst>
          </p:cNvPr>
          <p:cNvSpPr>
            <a:spLocks noGrp="1"/>
          </p:cNvSpPr>
          <p:nvPr>
            <p:ph idx="1"/>
          </p:nvPr>
        </p:nvSpPr>
        <p:spPr/>
        <p:txBody>
          <a:bodyPr/>
          <a:lstStyle/>
          <a:p>
            <a:r>
              <a:rPr lang="en-US" i="1" dirty="0"/>
              <a:t>L</a:t>
            </a:r>
            <a:r>
              <a:rPr lang="en-US" dirty="0"/>
              <a:t> - the cross entropy loss in </a:t>
            </a:r>
            <a:r>
              <a:rPr lang="en-US" dirty="0" err="1"/>
              <a:t>nats</a:t>
            </a:r>
            <a:r>
              <a:rPr lang="en-US" dirty="0"/>
              <a:t> (units)</a:t>
            </a:r>
          </a:p>
          <a:p>
            <a:r>
              <a:rPr lang="en-US" i="1" dirty="0"/>
              <a:t>N</a:t>
            </a:r>
            <a:r>
              <a:rPr lang="en-US" dirty="0"/>
              <a:t> - number of model parameters (excluding embeddings);</a:t>
            </a:r>
          </a:p>
          <a:p>
            <a:r>
              <a:rPr lang="en-US" i="1" dirty="0"/>
              <a:t>D</a:t>
            </a:r>
            <a:r>
              <a:rPr lang="en-US" dirty="0"/>
              <a:t> - the size of the dataset;</a:t>
            </a:r>
          </a:p>
          <a:p>
            <a:r>
              <a:rPr lang="en-US" i="1" dirty="0"/>
              <a:t>C</a:t>
            </a:r>
            <a:r>
              <a:rPr lang="en-US" dirty="0"/>
              <a:t> - the amount of compute used for training.</a:t>
            </a:r>
          </a:p>
          <a:p>
            <a:endParaRPr lang="lv-LV" dirty="0"/>
          </a:p>
        </p:txBody>
      </p:sp>
    </p:spTree>
    <p:extLst>
      <p:ext uri="{BB962C8B-B14F-4D97-AF65-F5344CB8AC3E}">
        <p14:creationId xmlns:p14="http://schemas.microsoft.com/office/powerpoint/2010/main" val="322982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1002-84B5-4005-A524-F4B4209F5183}"/>
              </a:ext>
            </a:extLst>
          </p:cNvPr>
          <p:cNvSpPr>
            <a:spLocks noGrp="1"/>
          </p:cNvSpPr>
          <p:nvPr>
            <p:ph type="title"/>
          </p:nvPr>
        </p:nvSpPr>
        <p:spPr/>
        <p:txBody>
          <a:bodyPr/>
          <a:lstStyle/>
          <a:p>
            <a:r>
              <a:rPr lang="lv-LV" dirty="0" err="1"/>
              <a:t>Smooth</a:t>
            </a:r>
            <a:r>
              <a:rPr lang="lv-LV" dirty="0"/>
              <a:t> </a:t>
            </a:r>
            <a:r>
              <a:rPr lang="lv-LV" dirty="0" err="1"/>
              <a:t>power</a:t>
            </a:r>
            <a:r>
              <a:rPr lang="lv-LV" dirty="0"/>
              <a:t> </a:t>
            </a:r>
            <a:r>
              <a:rPr lang="lv-LV" dirty="0" err="1"/>
              <a:t>laws</a:t>
            </a:r>
            <a:endParaRPr lang="lv-LV" dirty="0"/>
          </a:p>
        </p:txBody>
      </p:sp>
      <p:pic>
        <p:nvPicPr>
          <p:cNvPr id="7" name="Content Placeholder 6" descr="Chart, line chart&#10;&#10;Description automatically generated">
            <a:extLst>
              <a:ext uri="{FF2B5EF4-FFF2-40B4-BE49-F238E27FC236}">
                <a16:creationId xmlns:a16="http://schemas.microsoft.com/office/drawing/2014/main" id="{5E1BEB8F-1351-4C82-9B4C-EAB0E96591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33102"/>
            <a:ext cx="6711950" cy="2125071"/>
          </a:xfrm>
        </p:spPr>
      </p:pic>
      <p:sp>
        <p:nvSpPr>
          <p:cNvPr id="5" name="Text Placeholder 4">
            <a:extLst>
              <a:ext uri="{FF2B5EF4-FFF2-40B4-BE49-F238E27FC236}">
                <a16:creationId xmlns:a16="http://schemas.microsoft.com/office/drawing/2014/main" id="{1F19BE4A-332A-43EB-B5E2-4258A7933CBC}"/>
              </a:ext>
            </a:extLst>
          </p:cNvPr>
          <p:cNvSpPr>
            <a:spLocks noGrp="1"/>
          </p:cNvSpPr>
          <p:nvPr>
            <p:ph type="body" sz="half" idx="2"/>
          </p:nvPr>
        </p:nvSpPr>
        <p:spPr/>
        <p:txBody>
          <a:bodyPr/>
          <a:lstStyle/>
          <a:p>
            <a:r>
              <a:rPr lang="en-US" dirty="0"/>
              <a:t>Performance has a power-law relationship with each of the three scale factors </a:t>
            </a:r>
            <a:r>
              <a:rPr lang="en-US" i="1" dirty="0"/>
              <a:t>N, D, C </a:t>
            </a:r>
            <a:r>
              <a:rPr lang="en-US" dirty="0"/>
              <a:t>when not bottlenecked by the other two, with trends spanning more than six orders of magnitude</a:t>
            </a:r>
          </a:p>
          <a:p>
            <a:endParaRPr lang="lv-LV" dirty="0"/>
          </a:p>
        </p:txBody>
      </p:sp>
    </p:spTree>
    <p:extLst>
      <p:ext uri="{BB962C8B-B14F-4D97-AF65-F5344CB8AC3E}">
        <p14:creationId xmlns:p14="http://schemas.microsoft.com/office/powerpoint/2010/main" val="290357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5828B-8DE2-462C-BE58-CD86CDB53476}"/>
              </a:ext>
            </a:extLst>
          </p:cNvPr>
          <p:cNvSpPr>
            <a:spLocks noGrp="1"/>
          </p:cNvSpPr>
          <p:nvPr>
            <p:ph type="title"/>
          </p:nvPr>
        </p:nvSpPr>
        <p:spPr/>
        <p:txBody>
          <a:bodyPr/>
          <a:lstStyle/>
          <a:p>
            <a:r>
              <a:rPr lang="en-US" dirty="0"/>
              <a:t>The key findings</a:t>
            </a:r>
            <a:endParaRPr lang="lv-LV" dirty="0"/>
          </a:p>
        </p:txBody>
      </p:sp>
      <p:sp>
        <p:nvSpPr>
          <p:cNvPr id="6" name="Content Placeholder 5">
            <a:extLst>
              <a:ext uri="{FF2B5EF4-FFF2-40B4-BE49-F238E27FC236}">
                <a16:creationId xmlns:a16="http://schemas.microsoft.com/office/drawing/2014/main" id="{DC8165DE-6CD1-455E-9931-092D4A1AD315}"/>
              </a:ext>
            </a:extLst>
          </p:cNvPr>
          <p:cNvSpPr>
            <a:spLocks noGrp="1"/>
          </p:cNvSpPr>
          <p:nvPr>
            <p:ph idx="1"/>
          </p:nvPr>
        </p:nvSpPr>
        <p:spPr/>
        <p:txBody>
          <a:bodyPr>
            <a:normAutofit/>
          </a:bodyPr>
          <a:lstStyle/>
          <a:p>
            <a:r>
              <a:rPr lang="en-US" dirty="0"/>
              <a:t>Performance depends strongly on scale and very weakly on model shape (such as depth vs width);</a:t>
            </a:r>
          </a:p>
          <a:p>
            <a:r>
              <a:rPr lang="en-US" b="1" dirty="0"/>
              <a:t>Universality of overfitting</a:t>
            </a:r>
            <a:r>
              <a:rPr lang="en-US" dirty="0"/>
              <a:t>: Performance improves predictably as long as N and D are scaled up in tandem, but enters a regime of diminishing returns if either N or D is held fixed while the other increases. The performance penalty depends predictably on the ratio N</a:t>
            </a:r>
            <a:r>
              <a:rPr lang="en-US" baseline="30000" dirty="0"/>
              <a:t>0.74</a:t>
            </a:r>
            <a:r>
              <a:rPr lang="en-US" dirty="0"/>
              <a:t>/D;</a:t>
            </a:r>
          </a:p>
          <a:p>
            <a:r>
              <a:rPr lang="en-US" b="1" dirty="0"/>
              <a:t>Universality of training</a:t>
            </a:r>
            <a:r>
              <a:rPr lang="en-US" dirty="0"/>
              <a:t>: The training curves follow predictable power-laws whose parameters are roughly independent of the model size. It is possible to roughly predict the loss that would be achieved if the model is trained much longer;</a:t>
            </a:r>
          </a:p>
          <a:p>
            <a:endParaRPr lang="en-US" dirty="0"/>
          </a:p>
          <a:p>
            <a:endParaRPr lang="lv-LV" dirty="0"/>
          </a:p>
        </p:txBody>
      </p:sp>
    </p:spTree>
    <p:extLst>
      <p:ext uri="{BB962C8B-B14F-4D97-AF65-F5344CB8AC3E}">
        <p14:creationId xmlns:p14="http://schemas.microsoft.com/office/powerpoint/2010/main" val="92049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E1FC-6FA0-4AC0-A740-E06316D60C55}"/>
              </a:ext>
            </a:extLst>
          </p:cNvPr>
          <p:cNvSpPr>
            <a:spLocks noGrp="1"/>
          </p:cNvSpPr>
          <p:nvPr>
            <p:ph type="title"/>
          </p:nvPr>
        </p:nvSpPr>
        <p:spPr/>
        <p:txBody>
          <a:bodyPr/>
          <a:lstStyle/>
          <a:p>
            <a:r>
              <a:rPr lang="en-US" dirty="0"/>
              <a:t>The key findings (2)</a:t>
            </a:r>
            <a:endParaRPr lang="lv-LV" dirty="0"/>
          </a:p>
        </p:txBody>
      </p:sp>
      <p:sp>
        <p:nvSpPr>
          <p:cNvPr id="3" name="Content Placeholder 2">
            <a:extLst>
              <a:ext uri="{FF2B5EF4-FFF2-40B4-BE49-F238E27FC236}">
                <a16:creationId xmlns:a16="http://schemas.microsoft.com/office/drawing/2014/main" id="{DA60587A-45C2-4A43-B847-FF34E4C7E619}"/>
              </a:ext>
            </a:extLst>
          </p:cNvPr>
          <p:cNvSpPr>
            <a:spLocks noGrp="1"/>
          </p:cNvSpPr>
          <p:nvPr>
            <p:ph idx="1"/>
          </p:nvPr>
        </p:nvSpPr>
        <p:spPr/>
        <p:txBody>
          <a:bodyPr/>
          <a:lstStyle/>
          <a:p>
            <a:r>
              <a:rPr lang="en-US" b="1" dirty="0"/>
              <a:t>Transfer improves with test performance</a:t>
            </a:r>
            <a:r>
              <a:rPr lang="en-US" dirty="0"/>
              <a:t>: transfer to a different distribution incurs a constant penalty but otherwise improves roughly in line with performance on the training set;</a:t>
            </a:r>
          </a:p>
          <a:p>
            <a:r>
              <a:rPr lang="en-US" b="1" dirty="0"/>
              <a:t>Optimal batch size</a:t>
            </a:r>
            <a:r>
              <a:rPr lang="en-US" dirty="0"/>
              <a:t>: The ideal batch size for training these models is roughly a power of the loss only, and continues to be determinable by measuring the gradient noise scale.</a:t>
            </a:r>
          </a:p>
          <a:p>
            <a:endParaRPr lang="en-US" dirty="0"/>
          </a:p>
          <a:p>
            <a:endParaRPr lang="lv-LV" dirty="0"/>
          </a:p>
        </p:txBody>
      </p:sp>
    </p:spTree>
    <p:extLst>
      <p:ext uri="{BB962C8B-B14F-4D97-AF65-F5344CB8AC3E}">
        <p14:creationId xmlns:p14="http://schemas.microsoft.com/office/powerpoint/2010/main" val="3736033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4669</TotalTime>
  <Words>1989</Words>
  <Application>Microsoft Office PowerPoint</Application>
  <PresentationFormat>Widescreen</PresentationFormat>
  <Paragraphs>184</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Georgia</vt:lpstr>
      <vt:lpstr>Trebuchet MS</vt:lpstr>
      <vt:lpstr>Wingdings</vt:lpstr>
      <vt:lpstr>Wood Type</vt:lpstr>
      <vt:lpstr>Scaling laws for neural language models</vt:lpstr>
      <vt:lpstr>Theoretical part</vt:lpstr>
      <vt:lpstr>Expected effects during Transformer model scaling</vt:lpstr>
      <vt:lpstr>Scaling laws for neural language models</vt:lpstr>
      <vt:lpstr>The goal</vt:lpstr>
      <vt:lpstr>Notation</vt:lpstr>
      <vt:lpstr>Smooth power laws</vt:lpstr>
      <vt:lpstr>The key findings</vt:lpstr>
      <vt:lpstr>The key findings (2)</vt:lpstr>
      <vt:lpstr>Sample efficiency</vt:lpstr>
      <vt:lpstr>Convergence is inefficient</vt:lpstr>
      <vt:lpstr>Scaling laws for machine translation</vt:lpstr>
      <vt:lpstr>The goal</vt:lpstr>
      <vt:lpstr>Notation</vt:lpstr>
      <vt:lpstr>Notation (2)</vt:lpstr>
      <vt:lpstr>Scaling law for machine translation</vt:lpstr>
      <vt:lpstr>Scaling methods</vt:lpstr>
      <vt:lpstr>Scaling encoders and decoders separately </vt:lpstr>
      <vt:lpstr>Symmetric encoders/decoders scaling</vt:lpstr>
      <vt:lpstr>The relationship between BLEU score and cross entropy loss</vt:lpstr>
      <vt:lpstr>Scaling laws for autoregressive generative models</vt:lpstr>
      <vt:lpstr>The goal</vt:lpstr>
      <vt:lpstr>Notation</vt:lpstr>
      <vt:lpstr>The scaling law</vt:lpstr>
      <vt:lpstr>Smooth scaling of reducible loss across domains</vt:lpstr>
      <vt:lpstr>Double descent</vt:lpstr>
      <vt:lpstr>The idea</vt:lpstr>
      <vt:lpstr>Model-wise double descent</vt:lpstr>
      <vt:lpstr>Sample-wise non-monotonicity</vt:lpstr>
      <vt:lpstr>Epoch-wise double descent</vt:lpstr>
      <vt:lpstr>The key finding</vt:lpstr>
      <vt:lpstr>Grokking effect</vt:lpstr>
      <vt:lpstr>Dataset example</vt:lpstr>
      <vt:lpstr>Grokking effect</vt:lpstr>
      <vt:lpstr>Increasing the dataset</vt:lpstr>
      <vt:lpstr>Different optimization algorithms</vt:lpstr>
      <vt:lpstr>Theory summary</vt:lpstr>
      <vt:lpstr>Experiments with minGPT</vt:lpstr>
      <vt:lpstr>MinGPT</vt:lpstr>
      <vt:lpstr>MinGPT vs Fairseq</vt:lpstr>
      <vt:lpstr>Experiment setup</vt:lpstr>
      <vt:lpstr>Loss evaluation without data scaling</vt:lpstr>
      <vt:lpstr>Loss evaluation with data scaling</vt:lpstr>
      <vt:lpstr>Loss evaluation with/without data scaling</vt:lpstr>
      <vt:lpstr>BLEU evaluation without data scaling</vt:lpstr>
      <vt:lpstr>BLEU evaluation with data scaling</vt:lpstr>
      <vt:lpstr>BLEU evaluation with/without data scaling</vt:lpstr>
      <vt:lpstr>Experiment conclusions</vt:lpstr>
      <vt:lpstr>Literature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laws for neural language models</dc:title>
  <dc:creator>Mukāns, Eduards</dc:creator>
  <cp:lastModifiedBy>Mukāns, Eduards</cp:lastModifiedBy>
  <cp:revision>5</cp:revision>
  <dcterms:created xsi:type="dcterms:W3CDTF">2021-11-19T21:33:02Z</dcterms:created>
  <dcterms:modified xsi:type="dcterms:W3CDTF">2021-11-24T14:22:53Z</dcterms:modified>
</cp:coreProperties>
</file>