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7"/>
  </p:notesMasterIdLst>
  <p:sldIdLst>
    <p:sldId id="256" r:id="rId5"/>
    <p:sldId id="275" r:id="rId6"/>
    <p:sldId id="262" r:id="rId7"/>
    <p:sldId id="261" r:id="rId8"/>
    <p:sldId id="268" r:id="rId9"/>
    <p:sldId id="267" r:id="rId10"/>
    <p:sldId id="269" r:id="rId11"/>
    <p:sldId id="278" r:id="rId12"/>
    <p:sldId id="270" r:id="rId13"/>
    <p:sldId id="279" r:id="rId14"/>
    <p:sldId id="272" r:id="rId15"/>
    <p:sldId id="284" r:id="rId16"/>
    <p:sldId id="321" r:id="rId17"/>
    <p:sldId id="280" r:id="rId18"/>
    <p:sldId id="281" r:id="rId19"/>
    <p:sldId id="286" r:id="rId20"/>
    <p:sldId id="282" r:id="rId21"/>
    <p:sldId id="292" r:id="rId22"/>
    <p:sldId id="290" r:id="rId23"/>
    <p:sldId id="289" r:id="rId24"/>
    <p:sldId id="288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stasija Trizna Belajeva" initials="ATB" lastIdx="1" clrIdx="0">
    <p:extLst>
      <p:ext uri="{19B8F6BF-5375-455C-9EA6-DF929625EA0E}">
        <p15:presenceInfo xmlns:p15="http://schemas.microsoft.com/office/powerpoint/2012/main" userId="S::AnastasijaB1@verifone.com::9913931e-ea7e-4b04-b8e6-78c5bb2b69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79035" autoAdjust="0"/>
  </p:normalViewPr>
  <p:slideViewPr>
    <p:cSldViewPr snapToGrid="0">
      <p:cViewPr varScale="1">
        <p:scale>
          <a:sx n="58" d="100"/>
          <a:sy n="58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stasija Trizna Belajeva" userId="9913931e-ea7e-4b04-b8e6-78c5bb2b69bd" providerId="ADAL" clId="{C25B774E-1E16-4C2D-93D8-24A54C9F22B6}"/>
    <pc:docChg chg="undo custSel delSld modSld">
      <pc:chgData name="Anastasija Trizna Belajeva" userId="9913931e-ea7e-4b04-b8e6-78c5bb2b69bd" providerId="ADAL" clId="{C25B774E-1E16-4C2D-93D8-24A54C9F22B6}" dt="2020-04-29T13:28:03.754" v="940" actId="20577"/>
      <pc:docMkLst>
        <pc:docMk/>
      </pc:docMkLst>
      <pc:sldChg chg="addSp delSp modSp">
        <pc:chgData name="Anastasija Trizna Belajeva" userId="9913931e-ea7e-4b04-b8e6-78c5bb2b69bd" providerId="ADAL" clId="{C25B774E-1E16-4C2D-93D8-24A54C9F22B6}" dt="2020-04-29T12:32:19.348" v="564" actId="113"/>
        <pc:sldMkLst>
          <pc:docMk/>
          <pc:sldMk cId="4283747048" sldId="268"/>
        </pc:sldMkLst>
        <pc:spChg chg="mod">
          <ac:chgData name="Anastasija Trizna Belajeva" userId="9913931e-ea7e-4b04-b8e6-78c5bb2b69bd" providerId="ADAL" clId="{C25B774E-1E16-4C2D-93D8-24A54C9F22B6}" dt="2020-04-29T12:32:19.348" v="564" actId="113"/>
          <ac:spMkLst>
            <pc:docMk/>
            <pc:sldMk cId="4283747048" sldId="268"/>
            <ac:spMk id="4" creationId="{927D6C05-EBEF-4B5D-BE7A-AB9601378B36}"/>
          </ac:spMkLst>
        </pc:spChg>
        <pc:spChg chg="del">
          <ac:chgData name="Anastasija Trizna Belajeva" userId="9913931e-ea7e-4b04-b8e6-78c5bb2b69bd" providerId="ADAL" clId="{C25B774E-1E16-4C2D-93D8-24A54C9F22B6}" dt="2020-04-29T12:15:24.643" v="277" actId="478"/>
          <ac:spMkLst>
            <pc:docMk/>
            <pc:sldMk cId="4283747048" sldId="268"/>
            <ac:spMk id="7" creationId="{8E23459F-063E-4C00-827E-27FCA94B4B85}"/>
          </ac:spMkLst>
        </pc:spChg>
        <pc:spChg chg="add">
          <ac:chgData name="Anastasija Trizna Belajeva" userId="9913931e-ea7e-4b04-b8e6-78c5bb2b69bd" providerId="ADAL" clId="{C25B774E-1E16-4C2D-93D8-24A54C9F22B6}" dt="2020-04-29T12:32:12.048" v="560"/>
          <ac:spMkLst>
            <pc:docMk/>
            <pc:sldMk cId="4283747048" sldId="268"/>
            <ac:spMk id="8" creationId="{13228FDA-16E0-4A6B-BA5D-028491A591E1}"/>
          </ac:spMkLst>
        </pc:spChg>
      </pc:sldChg>
      <pc:sldChg chg="addSp delSp modSp">
        <pc:chgData name="Anastasija Trizna Belajeva" userId="9913931e-ea7e-4b04-b8e6-78c5bb2b69bd" providerId="ADAL" clId="{C25B774E-1E16-4C2D-93D8-24A54C9F22B6}" dt="2020-04-29T12:32:42.585" v="569"/>
        <pc:sldMkLst>
          <pc:docMk/>
          <pc:sldMk cId="1319771274" sldId="270"/>
        </pc:sldMkLst>
        <pc:spChg chg="add">
          <ac:chgData name="Anastasija Trizna Belajeva" userId="9913931e-ea7e-4b04-b8e6-78c5bb2b69bd" providerId="ADAL" clId="{C25B774E-1E16-4C2D-93D8-24A54C9F22B6}" dt="2020-04-29T12:32:42.585" v="569"/>
          <ac:spMkLst>
            <pc:docMk/>
            <pc:sldMk cId="1319771274" sldId="270"/>
            <ac:spMk id="6" creationId="{278D0118-3708-454B-95BD-EEFD8E3C416B}"/>
          </ac:spMkLst>
        </pc:spChg>
        <pc:spChg chg="mod">
          <ac:chgData name="Anastasija Trizna Belajeva" userId="9913931e-ea7e-4b04-b8e6-78c5bb2b69bd" providerId="ADAL" clId="{C25B774E-1E16-4C2D-93D8-24A54C9F22B6}" dt="2020-04-29T12:32:41.047" v="568" actId="20577"/>
          <ac:spMkLst>
            <pc:docMk/>
            <pc:sldMk cId="1319771274" sldId="270"/>
            <ac:spMk id="7" creationId="{AD28EF27-075D-43F9-AA6D-4BF6D7CE75C1}"/>
          </ac:spMkLst>
        </pc:spChg>
        <pc:spChg chg="del">
          <ac:chgData name="Anastasija Trizna Belajeva" userId="9913931e-ea7e-4b04-b8e6-78c5bb2b69bd" providerId="ADAL" clId="{C25B774E-1E16-4C2D-93D8-24A54C9F22B6}" dt="2020-04-29T12:15:13.280" v="272" actId="478"/>
          <ac:spMkLst>
            <pc:docMk/>
            <pc:sldMk cId="1319771274" sldId="270"/>
            <ac:spMk id="8" creationId="{B56BB407-88B6-41A1-82D9-F188B73793C4}"/>
          </ac:spMkLst>
        </pc:spChg>
      </pc:sldChg>
      <pc:sldChg chg="addSp modSp modNotesTx">
        <pc:chgData name="Anastasija Trizna Belajeva" userId="9913931e-ea7e-4b04-b8e6-78c5bb2b69bd" providerId="ADAL" clId="{C25B774E-1E16-4C2D-93D8-24A54C9F22B6}" dt="2020-04-29T12:37:07.893" v="622" actId="947"/>
        <pc:sldMkLst>
          <pc:docMk/>
          <pc:sldMk cId="219272254" sldId="272"/>
        </pc:sldMkLst>
        <pc:spChg chg="mod">
          <ac:chgData name="Anastasija Trizna Belajeva" userId="9913931e-ea7e-4b04-b8e6-78c5bb2b69bd" providerId="ADAL" clId="{C25B774E-1E16-4C2D-93D8-24A54C9F22B6}" dt="2020-04-29T12:37:07.893" v="622" actId="947"/>
          <ac:spMkLst>
            <pc:docMk/>
            <pc:sldMk cId="219272254" sldId="272"/>
            <ac:spMk id="3" creationId="{BB74E8E9-F131-476C-B1FA-79A1389552CE}"/>
          </ac:spMkLst>
        </pc:spChg>
        <pc:spChg chg="add mod">
          <ac:chgData name="Anastasija Trizna Belajeva" userId="9913931e-ea7e-4b04-b8e6-78c5bb2b69bd" providerId="ADAL" clId="{C25B774E-1E16-4C2D-93D8-24A54C9F22B6}" dt="2020-04-29T12:36:56.863" v="621" actId="255"/>
          <ac:spMkLst>
            <pc:docMk/>
            <pc:sldMk cId="219272254" sldId="272"/>
            <ac:spMk id="4" creationId="{7B206ACE-8C5F-4365-9D9A-20CA6C8E1744}"/>
          </ac:spMkLst>
        </pc:spChg>
      </pc:sldChg>
      <pc:sldChg chg="modSp">
        <pc:chgData name="Anastasija Trizna Belajeva" userId="9913931e-ea7e-4b04-b8e6-78c5bb2b69bd" providerId="ADAL" clId="{C25B774E-1E16-4C2D-93D8-24A54C9F22B6}" dt="2020-04-29T13:28:03.754" v="940" actId="20577"/>
        <pc:sldMkLst>
          <pc:docMk/>
          <pc:sldMk cId="1509690722" sldId="273"/>
        </pc:sldMkLst>
        <pc:spChg chg="mod">
          <ac:chgData name="Anastasija Trizna Belajeva" userId="9913931e-ea7e-4b04-b8e6-78c5bb2b69bd" providerId="ADAL" clId="{C25B774E-1E16-4C2D-93D8-24A54C9F22B6}" dt="2020-04-29T12:31:34.743" v="556" actId="20577"/>
          <ac:spMkLst>
            <pc:docMk/>
            <pc:sldMk cId="1509690722" sldId="273"/>
            <ac:spMk id="2" creationId="{3036A0CD-7E8C-425F-850F-7D60CCF3EDEA}"/>
          </ac:spMkLst>
        </pc:spChg>
        <pc:spChg chg="mod">
          <ac:chgData name="Anastasija Trizna Belajeva" userId="9913931e-ea7e-4b04-b8e6-78c5bb2b69bd" providerId="ADAL" clId="{C25B774E-1E16-4C2D-93D8-24A54C9F22B6}" dt="2020-04-29T13:28:03.754" v="940" actId="20577"/>
          <ac:spMkLst>
            <pc:docMk/>
            <pc:sldMk cId="1509690722" sldId="273"/>
            <ac:spMk id="3" creationId="{8FD99BE0-7CC3-4279-B905-01A01BC2EB3E}"/>
          </ac:spMkLst>
        </pc:spChg>
      </pc:sldChg>
      <pc:sldChg chg="addSp modSp modNotesTx">
        <pc:chgData name="Anastasija Trizna Belajeva" userId="9913931e-ea7e-4b04-b8e6-78c5bb2b69bd" providerId="ADAL" clId="{C25B774E-1E16-4C2D-93D8-24A54C9F22B6}" dt="2020-04-29T12:35:38.141" v="606" actId="20577"/>
        <pc:sldMkLst>
          <pc:docMk/>
          <pc:sldMk cId="1548804323" sldId="279"/>
        </pc:sldMkLst>
        <pc:spChg chg="mod">
          <ac:chgData name="Anastasija Trizna Belajeva" userId="9913931e-ea7e-4b04-b8e6-78c5bb2b69bd" providerId="ADAL" clId="{C25B774E-1E16-4C2D-93D8-24A54C9F22B6}" dt="2020-04-29T12:35:38.141" v="606" actId="20577"/>
          <ac:spMkLst>
            <pc:docMk/>
            <pc:sldMk cId="1548804323" sldId="279"/>
            <ac:spMk id="3" creationId="{51E309FD-84F7-4EB4-B33E-F93BEA3AA500}"/>
          </ac:spMkLst>
        </pc:spChg>
        <pc:spChg chg="add mod">
          <ac:chgData name="Anastasija Trizna Belajeva" userId="9913931e-ea7e-4b04-b8e6-78c5bb2b69bd" providerId="ADAL" clId="{C25B774E-1E16-4C2D-93D8-24A54C9F22B6}" dt="2020-04-29T12:35:32.460" v="602" actId="14100"/>
          <ac:spMkLst>
            <pc:docMk/>
            <pc:sldMk cId="1548804323" sldId="279"/>
            <ac:spMk id="4" creationId="{8308C1F0-6A0B-45AC-AA14-492DF2DD475D}"/>
          </ac:spMkLst>
        </pc:spChg>
      </pc:sldChg>
      <pc:sldChg chg="del">
        <pc:chgData name="Anastasija Trizna Belajeva" userId="9913931e-ea7e-4b04-b8e6-78c5bb2b69bd" providerId="ADAL" clId="{C25B774E-1E16-4C2D-93D8-24A54C9F22B6}" dt="2020-04-29T12:11:21.401" v="121" actId="2696"/>
        <pc:sldMkLst>
          <pc:docMk/>
          <pc:sldMk cId="1113122734" sldId="280"/>
        </pc:sldMkLst>
      </pc:sldChg>
    </pc:docChg>
  </pc:docChgLst>
  <pc:docChgLst>
    <pc:chgData name="Anastasija Trizna" userId="9913931e-ea7e-4b04-b8e6-78c5bb2b69bd" providerId="ADAL" clId="{C25B774E-1E16-4C2D-93D8-24A54C9F22B6}"/>
    <pc:docChg chg="undo redo custSel addSld delSld modSld sldOrd">
      <pc:chgData name="Anastasija Trizna" userId="9913931e-ea7e-4b04-b8e6-78c5bb2b69bd" providerId="ADAL" clId="{C25B774E-1E16-4C2D-93D8-24A54C9F22B6}" dt="2020-05-04T13:25:46.254" v="10020" actId="27636"/>
      <pc:docMkLst>
        <pc:docMk/>
      </pc:docMkLst>
      <pc:sldChg chg="addSp delSp modSp del">
        <pc:chgData name="Anastasija Trizna" userId="9913931e-ea7e-4b04-b8e6-78c5bb2b69bd" providerId="ADAL" clId="{C25B774E-1E16-4C2D-93D8-24A54C9F22B6}" dt="2020-05-04T10:40:11.179" v="8982" actId="2696"/>
        <pc:sldMkLst>
          <pc:docMk/>
          <pc:sldMk cId="1028589321" sldId="257"/>
        </pc:sldMkLst>
        <pc:spChg chg="del">
          <ac:chgData name="Anastasija Trizna" userId="9913931e-ea7e-4b04-b8e6-78c5bb2b69bd" providerId="ADAL" clId="{C25B774E-1E16-4C2D-93D8-24A54C9F22B6}" dt="2020-05-03T17:36:52.948" v="7690" actId="478"/>
          <ac:spMkLst>
            <pc:docMk/>
            <pc:sldMk cId="1028589321" sldId="257"/>
            <ac:spMk id="2" creationId="{B5FD5D12-9321-4CCB-A023-866BA490A967}"/>
          </ac:spMkLst>
        </pc:spChg>
        <pc:spChg chg="del">
          <ac:chgData name="Anastasija Trizna" userId="9913931e-ea7e-4b04-b8e6-78c5bb2b69bd" providerId="ADAL" clId="{C25B774E-1E16-4C2D-93D8-24A54C9F22B6}" dt="2020-05-03T17:36:55.476" v="7691"/>
          <ac:spMkLst>
            <pc:docMk/>
            <pc:sldMk cId="1028589321" sldId="257"/>
            <ac:spMk id="3" creationId="{C81CB1C7-9704-44DA-BA18-30488142336C}"/>
          </ac:spMkLst>
        </pc:spChg>
        <pc:spChg chg="add del mod">
          <ac:chgData name="Anastasija Trizna" userId="9913931e-ea7e-4b04-b8e6-78c5bb2b69bd" providerId="ADAL" clId="{C25B774E-1E16-4C2D-93D8-24A54C9F22B6}" dt="2020-05-03T17:37:00.942" v="7693" actId="478"/>
          <ac:spMkLst>
            <pc:docMk/>
            <pc:sldMk cId="1028589321" sldId="257"/>
            <ac:spMk id="5" creationId="{53FE021B-4F53-4E90-9B87-1E7C9FC766B1}"/>
          </ac:spMkLst>
        </pc:spChg>
        <pc:picChg chg="add mod">
          <ac:chgData name="Anastasija Trizna" userId="9913931e-ea7e-4b04-b8e6-78c5bb2b69bd" providerId="ADAL" clId="{C25B774E-1E16-4C2D-93D8-24A54C9F22B6}" dt="2020-05-03T17:36:58.159" v="7692" actId="1076"/>
          <ac:picMkLst>
            <pc:docMk/>
            <pc:sldMk cId="1028589321" sldId="257"/>
            <ac:picMk id="2050" creationId="{5D2FDF9E-5098-4161-8175-DF61FA2002DE}"/>
          </ac:picMkLst>
        </pc:picChg>
      </pc:sldChg>
      <pc:sldChg chg="modSp">
        <pc:chgData name="Anastasija Trizna" userId="9913931e-ea7e-4b04-b8e6-78c5bb2b69bd" providerId="ADAL" clId="{C25B774E-1E16-4C2D-93D8-24A54C9F22B6}" dt="2020-05-04T13:15:24.058" v="9375" actId="20577"/>
        <pc:sldMkLst>
          <pc:docMk/>
          <pc:sldMk cId="369584853" sldId="267"/>
        </pc:sldMkLst>
        <pc:spChg chg="mod">
          <ac:chgData name="Anastasija Trizna" userId="9913931e-ea7e-4b04-b8e6-78c5bb2b69bd" providerId="ADAL" clId="{C25B774E-1E16-4C2D-93D8-24A54C9F22B6}" dt="2020-05-04T13:15:24.058" v="9375" actId="20577"/>
          <ac:spMkLst>
            <pc:docMk/>
            <pc:sldMk cId="369584853" sldId="267"/>
            <ac:spMk id="3" creationId="{82BDFAD1-23A7-4D28-A568-ADDDACA0E267}"/>
          </ac:spMkLst>
        </pc:spChg>
      </pc:sldChg>
      <pc:sldChg chg="modSp">
        <pc:chgData name="Anastasija Trizna" userId="9913931e-ea7e-4b04-b8e6-78c5bb2b69bd" providerId="ADAL" clId="{C25B774E-1E16-4C2D-93D8-24A54C9F22B6}" dt="2020-05-04T13:16:11.283" v="9481" actId="20577"/>
        <pc:sldMkLst>
          <pc:docMk/>
          <pc:sldMk cId="3962386386" sldId="269"/>
        </pc:sldMkLst>
        <pc:spChg chg="mod">
          <ac:chgData name="Anastasija Trizna" userId="9913931e-ea7e-4b04-b8e6-78c5bb2b69bd" providerId="ADAL" clId="{C25B774E-1E16-4C2D-93D8-24A54C9F22B6}" dt="2020-05-04T13:16:11.283" v="9481" actId="20577"/>
          <ac:spMkLst>
            <pc:docMk/>
            <pc:sldMk cId="3962386386" sldId="269"/>
            <ac:spMk id="3" creationId="{57DF8512-E393-4B50-9347-8599A7C2BD0F}"/>
          </ac:spMkLst>
        </pc:spChg>
        <pc:spChg chg="mod">
          <ac:chgData name="Anastasija Trizna" userId="9913931e-ea7e-4b04-b8e6-78c5bb2b69bd" providerId="ADAL" clId="{C25B774E-1E16-4C2D-93D8-24A54C9F22B6}" dt="2020-05-04T13:15:43.023" v="9376" actId="113"/>
          <ac:spMkLst>
            <pc:docMk/>
            <pc:sldMk cId="3962386386" sldId="269"/>
            <ac:spMk id="5" creationId="{BF699BAB-8CAB-46F9-8A83-547594A68431}"/>
          </ac:spMkLst>
        </pc:spChg>
      </pc:sldChg>
      <pc:sldChg chg="delSp modSp modNotesTx">
        <pc:chgData name="Anastasija Trizna" userId="9913931e-ea7e-4b04-b8e6-78c5bb2b69bd" providerId="ADAL" clId="{C25B774E-1E16-4C2D-93D8-24A54C9F22B6}" dt="2020-05-03T17:17:18.266" v="7383" actId="20577"/>
        <pc:sldMkLst>
          <pc:docMk/>
          <pc:sldMk cId="219272254" sldId="272"/>
        </pc:sldMkLst>
        <pc:spChg chg="mod">
          <ac:chgData name="Anastasija Trizna" userId="9913931e-ea7e-4b04-b8e6-78c5bb2b69bd" providerId="ADAL" clId="{C25B774E-1E16-4C2D-93D8-24A54C9F22B6}" dt="2020-05-03T17:15:20.606" v="7242" actId="113"/>
          <ac:spMkLst>
            <pc:docMk/>
            <pc:sldMk cId="219272254" sldId="272"/>
            <ac:spMk id="3" creationId="{BB74E8E9-F131-476C-B1FA-79A1389552CE}"/>
          </ac:spMkLst>
        </pc:spChg>
        <pc:spChg chg="del mod">
          <ac:chgData name="Anastasija Trizna" userId="9913931e-ea7e-4b04-b8e6-78c5bb2b69bd" providerId="ADAL" clId="{C25B774E-1E16-4C2D-93D8-24A54C9F22B6}" dt="2020-05-03T16:34:59.691" v="6044" actId="478"/>
          <ac:spMkLst>
            <pc:docMk/>
            <pc:sldMk cId="219272254" sldId="272"/>
            <ac:spMk id="4" creationId="{7B206ACE-8C5F-4365-9D9A-20CA6C8E1744}"/>
          </ac:spMkLst>
        </pc:spChg>
      </pc:sldChg>
      <pc:sldChg chg="del">
        <pc:chgData name="Anastasija Trizna" userId="9913931e-ea7e-4b04-b8e6-78c5bb2b69bd" providerId="ADAL" clId="{C25B774E-1E16-4C2D-93D8-24A54C9F22B6}" dt="2020-04-30T10:36:57.663" v="1122" actId="2696"/>
        <pc:sldMkLst>
          <pc:docMk/>
          <pc:sldMk cId="1509690722" sldId="273"/>
        </pc:sldMkLst>
      </pc:sldChg>
      <pc:sldChg chg="modSp del ord">
        <pc:chgData name="Anastasija Trizna" userId="9913931e-ea7e-4b04-b8e6-78c5bb2b69bd" providerId="ADAL" clId="{C25B774E-1E16-4C2D-93D8-24A54C9F22B6}" dt="2020-04-30T12:26:15.586" v="1326" actId="2696"/>
        <pc:sldMkLst>
          <pc:docMk/>
          <pc:sldMk cId="1379878227" sldId="274"/>
        </pc:sldMkLst>
        <pc:spChg chg="mod">
          <ac:chgData name="Anastasija Trizna" userId="9913931e-ea7e-4b04-b8e6-78c5bb2b69bd" providerId="ADAL" clId="{C25B774E-1E16-4C2D-93D8-24A54C9F22B6}" dt="2020-04-30T10:40:23.535" v="1150" actId="20577"/>
          <ac:spMkLst>
            <pc:docMk/>
            <pc:sldMk cId="1379878227" sldId="274"/>
            <ac:spMk id="2" creationId="{BB68588D-A5ED-4DFA-B8BA-FADBAE53B94B}"/>
          </ac:spMkLst>
        </pc:spChg>
        <pc:spChg chg="mod">
          <ac:chgData name="Anastasija Trizna" userId="9913931e-ea7e-4b04-b8e6-78c5bb2b69bd" providerId="ADAL" clId="{C25B774E-1E16-4C2D-93D8-24A54C9F22B6}" dt="2020-04-30T12:25:49.872" v="1325" actId="20577"/>
          <ac:spMkLst>
            <pc:docMk/>
            <pc:sldMk cId="1379878227" sldId="274"/>
            <ac:spMk id="3" creationId="{AAD4137E-BE84-42BA-85C3-B65520BD3399}"/>
          </ac:spMkLst>
        </pc:spChg>
      </pc:sldChg>
      <pc:sldChg chg="modSp add">
        <pc:chgData name="Anastasija Trizna" userId="9913931e-ea7e-4b04-b8e6-78c5bb2b69bd" providerId="ADAL" clId="{C25B774E-1E16-4C2D-93D8-24A54C9F22B6}" dt="2020-05-02T17:31:11.349" v="5508" actId="123"/>
        <pc:sldMkLst>
          <pc:docMk/>
          <pc:sldMk cId="2814428969" sldId="275"/>
        </pc:sldMkLst>
        <pc:spChg chg="mod">
          <ac:chgData name="Anastasija Trizna" userId="9913931e-ea7e-4b04-b8e6-78c5bb2b69bd" providerId="ADAL" clId="{C25B774E-1E16-4C2D-93D8-24A54C9F22B6}" dt="2020-05-02T17:31:11.349" v="5508" actId="123"/>
          <ac:spMkLst>
            <pc:docMk/>
            <pc:sldMk cId="2814428969" sldId="275"/>
            <ac:spMk id="3" creationId="{D7F5CD7F-092D-48D5-A6D2-4716C76AE35B}"/>
          </ac:spMkLst>
        </pc:spChg>
      </pc:sldChg>
      <pc:sldChg chg="modSp del">
        <pc:chgData name="Anastasija Trizna" userId="9913931e-ea7e-4b04-b8e6-78c5bb2b69bd" providerId="ADAL" clId="{C25B774E-1E16-4C2D-93D8-24A54C9F22B6}" dt="2020-05-02T17:30:52.857" v="5505" actId="2696"/>
        <pc:sldMkLst>
          <pc:docMk/>
          <pc:sldMk cId="2859551886" sldId="275"/>
        </pc:sldMkLst>
        <pc:spChg chg="mod">
          <ac:chgData name="Anastasija Trizna" userId="9913931e-ea7e-4b04-b8e6-78c5bb2b69bd" providerId="ADAL" clId="{C25B774E-1E16-4C2D-93D8-24A54C9F22B6}" dt="2020-04-30T12:26:39.459" v="1340" actId="20577"/>
          <ac:spMkLst>
            <pc:docMk/>
            <pc:sldMk cId="2859551886" sldId="275"/>
            <ac:spMk id="2" creationId="{CDC6A344-AD61-4EC0-9A42-CDC630D8AAE2}"/>
          </ac:spMkLst>
        </pc:spChg>
        <pc:spChg chg="mod">
          <ac:chgData name="Anastasija Trizna" userId="9913931e-ea7e-4b04-b8e6-78c5bb2b69bd" providerId="ADAL" clId="{C25B774E-1E16-4C2D-93D8-24A54C9F22B6}" dt="2020-04-30T17:02:09.954" v="3857" actId="14100"/>
          <ac:spMkLst>
            <pc:docMk/>
            <pc:sldMk cId="2859551886" sldId="275"/>
            <ac:spMk id="3" creationId="{D7F5CD7F-092D-48D5-A6D2-4716C76AE35B}"/>
          </ac:spMkLst>
        </pc:spChg>
      </pc:sldChg>
      <pc:sldChg chg="addSp delSp modSp del modNotesTx">
        <pc:chgData name="Anastasija Trizna" userId="9913931e-ea7e-4b04-b8e6-78c5bb2b69bd" providerId="ADAL" clId="{C25B774E-1E16-4C2D-93D8-24A54C9F22B6}" dt="2020-04-30T13:21:16.386" v="2872" actId="2696"/>
        <pc:sldMkLst>
          <pc:docMk/>
          <pc:sldMk cId="191226500" sldId="276"/>
        </pc:sldMkLst>
        <pc:spChg chg="mod">
          <ac:chgData name="Anastasija Trizna" userId="9913931e-ea7e-4b04-b8e6-78c5bb2b69bd" providerId="ADAL" clId="{C25B774E-1E16-4C2D-93D8-24A54C9F22B6}" dt="2020-04-30T13:08:08.088" v="2344" actId="20577"/>
          <ac:spMkLst>
            <pc:docMk/>
            <pc:sldMk cId="191226500" sldId="276"/>
            <ac:spMk id="2" creationId="{81278183-472C-4F55-B7F4-68A215EB772F}"/>
          </ac:spMkLst>
        </pc:spChg>
        <pc:spChg chg="mod">
          <ac:chgData name="Anastasija Trizna" userId="9913931e-ea7e-4b04-b8e6-78c5bb2b69bd" providerId="ADAL" clId="{C25B774E-1E16-4C2D-93D8-24A54C9F22B6}" dt="2020-04-30T13:17:54.105" v="2719" actId="20577"/>
          <ac:spMkLst>
            <pc:docMk/>
            <pc:sldMk cId="191226500" sldId="276"/>
            <ac:spMk id="3" creationId="{871E929F-168B-4D5F-BB68-DB8B3F968F56}"/>
          </ac:spMkLst>
        </pc:spChg>
        <pc:spChg chg="add del mod">
          <ac:chgData name="Anastasija Trizna" userId="9913931e-ea7e-4b04-b8e6-78c5bb2b69bd" providerId="ADAL" clId="{C25B774E-1E16-4C2D-93D8-24A54C9F22B6}" dt="2020-04-30T13:11:37.777" v="2498" actId="478"/>
          <ac:spMkLst>
            <pc:docMk/>
            <pc:sldMk cId="191226500" sldId="276"/>
            <ac:spMk id="4" creationId="{436F44C8-EAD1-4669-AE9A-4181353BA2DF}"/>
          </ac:spMkLst>
        </pc:spChg>
        <pc:spChg chg="add mod">
          <ac:chgData name="Anastasija Trizna" userId="9913931e-ea7e-4b04-b8e6-78c5bb2b69bd" providerId="ADAL" clId="{C25B774E-1E16-4C2D-93D8-24A54C9F22B6}" dt="2020-04-30T13:15:15.638" v="2569" actId="1076"/>
          <ac:spMkLst>
            <pc:docMk/>
            <pc:sldMk cId="191226500" sldId="276"/>
            <ac:spMk id="5" creationId="{070F7C60-3521-4D46-95C0-CFA6834849DB}"/>
          </ac:spMkLst>
        </pc:spChg>
        <pc:spChg chg="add del">
          <ac:chgData name="Anastasija Trizna" userId="9913931e-ea7e-4b04-b8e6-78c5bb2b69bd" providerId="ADAL" clId="{C25B774E-1E16-4C2D-93D8-24A54C9F22B6}" dt="2020-04-30T13:18:52.367" v="2818"/>
          <ac:spMkLst>
            <pc:docMk/>
            <pc:sldMk cId="191226500" sldId="276"/>
            <ac:spMk id="6" creationId="{C93C0946-B883-417B-AFBF-AF470B675515}"/>
          </ac:spMkLst>
        </pc:spChg>
        <pc:spChg chg="add del mod">
          <ac:chgData name="Anastasija Trizna" userId="9913931e-ea7e-4b04-b8e6-78c5bb2b69bd" providerId="ADAL" clId="{C25B774E-1E16-4C2D-93D8-24A54C9F22B6}" dt="2020-04-30T13:03:13.172" v="2250" actId="478"/>
          <ac:spMkLst>
            <pc:docMk/>
            <pc:sldMk cId="191226500" sldId="276"/>
            <ac:spMk id="7" creationId="{D7D8D65F-C26D-4E86-820C-EF6AE041B27C}"/>
          </ac:spMkLst>
        </pc:spChg>
        <pc:spChg chg="add del mod">
          <ac:chgData name="Anastasija Trizna" userId="9913931e-ea7e-4b04-b8e6-78c5bb2b69bd" providerId="ADAL" clId="{C25B774E-1E16-4C2D-93D8-24A54C9F22B6}" dt="2020-04-30T13:12:18.563" v="2515" actId="478"/>
          <ac:spMkLst>
            <pc:docMk/>
            <pc:sldMk cId="191226500" sldId="276"/>
            <ac:spMk id="8" creationId="{6A96E0F3-E432-453E-8F86-63179C4423CA}"/>
          </ac:spMkLst>
        </pc:spChg>
        <pc:picChg chg="add del mod">
          <ac:chgData name="Anastasija Trizna" userId="9913931e-ea7e-4b04-b8e6-78c5bb2b69bd" providerId="ADAL" clId="{C25B774E-1E16-4C2D-93D8-24A54C9F22B6}" dt="2020-04-30T12:41:40.558" v="1514" actId="478"/>
          <ac:picMkLst>
            <pc:docMk/>
            <pc:sldMk cId="191226500" sldId="276"/>
            <ac:picMk id="1026" creationId="{B4605FDB-ED5E-444B-8F47-8F4D3E3636ED}"/>
          </ac:picMkLst>
        </pc:picChg>
      </pc:sldChg>
      <pc:sldChg chg="addSp delSp modSp del modNotesTx">
        <pc:chgData name="Anastasija Trizna" userId="9913931e-ea7e-4b04-b8e6-78c5bb2b69bd" providerId="ADAL" clId="{C25B774E-1E16-4C2D-93D8-24A54C9F22B6}" dt="2020-05-03T18:22:21.677" v="8412" actId="2696"/>
        <pc:sldMkLst>
          <pc:docMk/>
          <pc:sldMk cId="3252288246" sldId="277"/>
        </pc:sldMkLst>
        <pc:spChg chg="mod">
          <ac:chgData name="Anastasija Trizna" userId="9913931e-ea7e-4b04-b8e6-78c5bb2b69bd" providerId="ADAL" clId="{C25B774E-1E16-4C2D-93D8-24A54C9F22B6}" dt="2020-05-02T17:27:05.412" v="5503" actId="20577"/>
          <ac:spMkLst>
            <pc:docMk/>
            <pc:sldMk cId="3252288246" sldId="277"/>
            <ac:spMk id="2" creationId="{79A8C68C-E7E9-4033-875C-AF91B3B61B5D}"/>
          </ac:spMkLst>
        </pc:spChg>
        <pc:spChg chg="del">
          <ac:chgData name="Anastasija Trizna" userId="9913931e-ea7e-4b04-b8e6-78c5bb2b69bd" providerId="ADAL" clId="{C25B774E-1E16-4C2D-93D8-24A54C9F22B6}" dt="2020-04-30T13:23:21.619" v="2885"/>
          <ac:spMkLst>
            <pc:docMk/>
            <pc:sldMk cId="3252288246" sldId="277"/>
            <ac:spMk id="3" creationId="{5DA91321-DD52-4411-8560-89C8A6770F78}"/>
          </ac:spMkLst>
        </pc:spChg>
        <pc:spChg chg="add mod">
          <ac:chgData name="Anastasija Trizna" userId="9913931e-ea7e-4b04-b8e6-78c5bb2b69bd" providerId="ADAL" clId="{C25B774E-1E16-4C2D-93D8-24A54C9F22B6}" dt="2020-04-30T13:38:52.111" v="3200" actId="5793"/>
          <ac:spMkLst>
            <pc:docMk/>
            <pc:sldMk cId="3252288246" sldId="277"/>
            <ac:spMk id="4" creationId="{133F2967-D6AD-4B5B-B7B2-C3378367D27E}"/>
          </ac:spMkLst>
        </pc:spChg>
        <pc:spChg chg="add del mod">
          <ac:chgData name="Anastasija Trizna" userId="9913931e-ea7e-4b04-b8e6-78c5bb2b69bd" providerId="ADAL" clId="{C25B774E-1E16-4C2D-93D8-24A54C9F22B6}" dt="2020-05-02T17:21:34.646" v="5085"/>
          <ac:spMkLst>
            <pc:docMk/>
            <pc:sldMk cId="3252288246" sldId="277"/>
            <ac:spMk id="4" creationId="{61FA2088-EA79-4E29-9335-771E0DC84742}"/>
          </ac:spMkLst>
        </pc:spChg>
        <pc:spChg chg="add del mod">
          <ac:chgData name="Anastasija Trizna" userId="9913931e-ea7e-4b04-b8e6-78c5bb2b69bd" providerId="ADAL" clId="{C25B774E-1E16-4C2D-93D8-24A54C9F22B6}" dt="2020-04-30T13:24:49.340" v="2895"/>
          <ac:spMkLst>
            <pc:docMk/>
            <pc:sldMk cId="3252288246" sldId="277"/>
            <ac:spMk id="6" creationId="{7CA5CFD6-D579-4846-A35A-F4B0E93267F5}"/>
          </ac:spMkLst>
        </pc:spChg>
        <pc:spChg chg="add del mod">
          <ac:chgData name="Anastasija Trizna" userId="9913931e-ea7e-4b04-b8e6-78c5bb2b69bd" providerId="ADAL" clId="{C25B774E-1E16-4C2D-93D8-24A54C9F22B6}" dt="2020-04-30T13:29:06.704" v="2908" actId="478"/>
          <ac:spMkLst>
            <pc:docMk/>
            <pc:sldMk cId="3252288246" sldId="277"/>
            <ac:spMk id="8" creationId="{05ED2F51-9E29-4BB6-98A9-AABF74AE580E}"/>
          </ac:spMkLst>
        </pc:spChg>
        <pc:spChg chg="add del mod">
          <ac:chgData name="Anastasija Trizna" userId="9913931e-ea7e-4b04-b8e6-78c5bb2b69bd" providerId="ADAL" clId="{C25B774E-1E16-4C2D-93D8-24A54C9F22B6}" dt="2020-05-02T17:22:06.991" v="5089"/>
          <ac:spMkLst>
            <pc:docMk/>
            <pc:sldMk cId="3252288246" sldId="277"/>
            <ac:spMk id="8" creationId="{4AEC4098-3370-4B80-9D76-70ACEF53041B}"/>
          </ac:spMkLst>
        </pc:spChg>
        <pc:spChg chg="add del mod">
          <ac:chgData name="Anastasija Trizna" userId="9913931e-ea7e-4b04-b8e6-78c5bb2b69bd" providerId="ADAL" clId="{C25B774E-1E16-4C2D-93D8-24A54C9F22B6}" dt="2020-05-02T17:57:21.277" v="5907"/>
          <ac:spMkLst>
            <pc:docMk/>
            <pc:sldMk cId="3252288246" sldId="277"/>
            <ac:spMk id="11" creationId="{82DBF820-3235-44C9-BBFA-39E73C9B4B13}"/>
          </ac:spMkLst>
        </pc:spChg>
        <pc:spChg chg="add del mod">
          <ac:chgData name="Anastasija Trizna" userId="9913931e-ea7e-4b04-b8e6-78c5bb2b69bd" providerId="ADAL" clId="{C25B774E-1E16-4C2D-93D8-24A54C9F22B6}" dt="2020-05-02T17:57:26.876" v="5910" actId="478"/>
          <ac:spMkLst>
            <pc:docMk/>
            <pc:sldMk cId="3252288246" sldId="277"/>
            <ac:spMk id="13" creationId="{003DE65F-E475-48A1-9461-922CEC3608A3}"/>
          </ac:spMkLst>
        </pc:spChg>
        <pc:graphicFrameChg chg="del mod modGraphic">
          <ac:chgData name="Anastasija Trizna" userId="9913931e-ea7e-4b04-b8e6-78c5bb2b69bd" providerId="ADAL" clId="{C25B774E-1E16-4C2D-93D8-24A54C9F22B6}" dt="2020-05-02T17:21:30.415" v="5084" actId="478"/>
          <ac:graphicFrameMkLst>
            <pc:docMk/>
            <pc:sldMk cId="3252288246" sldId="277"/>
            <ac:graphicFrameMk id="7" creationId="{8058DCE9-C78B-4A00-ACB5-AC32E68E020E}"/>
          </ac:graphicFrameMkLst>
        </pc:graphicFrameChg>
        <pc:picChg chg="add del mod">
          <ac:chgData name="Anastasija Trizna" userId="9913931e-ea7e-4b04-b8e6-78c5bb2b69bd" providerId="ADAL" clId="{C25B774E-1E16-4C2D-93D8-24A54C9F22B6}" dt="2020-04-30T13:29:03.089" v="2907" actId="478"/>
          <ac:picMkLst>
            <pc:docMk/>
            <pc:sldMk cId="3252288246" sldId="277"/>
            <ac:picMk id="5" creationId="{0A961F6F-7BAF-4557-B6F5-DA3D0342223F}"/>
          </ac:picMkLst>
        </pc:picChg>
        <pc:picChg chg="add del mod">
          <ac:chgData name="Anastasija Trizna" userId="9913931e-ea7e-4b04-b8e6-78c5bb2b69bd" providerId="ADAL" clId="{C25B774E-1E16-4C2D-93D8-24A54C9F22B6}" dt="2020-05-02T17:22:00.656" v="5086" actId="478"/>
          <ac:picMkLst>
            <pc:docMk/>
            <pc:sldMk cId="3252288246" sldId="277"/>
            <ac:picMk id="5" creationId="{2627A8CD-4EB3-4557-BD9D-AD270C44A5BD}"/>
          </ac:picMkLst>
        </pc:picChg>
        <pc:picChg chg="add del">
          <ac:chgData name="Anastasija Trizna" userId="9913931e-ea7e-4b04-b8e6-78c5bb2b69bd" providerId="ADAL" clId="{C25B774E-1E16-4C2D-93D8-24A54C9F22B6}" dt="2020-05-02T17:22:04.393" v="5088"/>
          <ac:picMkLst>
            <pc:docMk/>
            <pc:sldMk cId="3252288246" sldId="277"/>
            <ac:picMk id="9" creationId="{7AAB1696-38B7-4EA9-8247-861172277018}"/>
          </ac:picMkLst>
        </pc:picChg>
        <pc:picChg chg="add del mod">
          <ac:chgData name="Anastasija Trizna" userId="9913931e-ea7e-4b04-b8e6-78c5bb2b69bd" providerId="ADAL" clId="{C25B774E-1E16-4C2D-93D8-24A54C9F22B6}" dt="2020-05-02T17:57:22.556" v="5908" actId="478"/>
          <ac:picMkLst>
            <pc:docMk/>
            <pc:sldMk cId="3252288246" sldId="277"/>
            <ac:picMk id="10" creationId="{1D07AA19-295B-4315-AAB3-EC52BC3C6979}"/>
          </ac:picMkLst>
        </pc:picChg>
        <pc:picChg chg="add del mod">
          <ac:chgData name="Anastasija Trizna" userId="9913931e-ea7e-4b04-b8e6-78c5bb2b69bd" providerId="ADAL" clId="{C25B774E-1E16-4C2D-93D8-24A54C9F22B6}" dt="2020-05-02T18:15:20.830" v="5918" actId="478"/>
          <ac:picMkLst>
            <pc:docMk/>
            <pc:sldMk cId="3252288246" sldId="277"/>
            <ac:picMk id="14" creationId="{D253CB33-07D7-4219-A81D-5443FB880BC4}"/>
          </ac:picMkLst>
        </pc:picChg>
        <pc:picChg chg="add del mod">
          <ac:chgData name="Anastasija Trizna" userId="9913931e-ea7e-4b04-b8e6-78c5bb2b69bd" providerId="ADAL" clId="{C25B774E-1E16-4C2D-93D8-24A54C9F22B6}" dt="2020-05-02T18:15:39.957" v="5921"/>
          <ac:picMkLst>
            <pc:docMk/>
            <pc:sldMk cId="3252288246" sldId="277"/>
            <ac:picMk id="15" creationId="{B730717D-5BDD-4719-A1F8-20EEE65384CF}"/>
          </ac:picMkLst>
        </pc:picChg>
        <pc:picChg chg="add mod">
          <ac:chgData name="Anastasija Trizna" userId="9913931e-ea7e-4b04-b8e6-78c5bb2b69bd" providerId="ADAL" clId="{C25B774E-1E16-4C2D-93D8-24A54C9F22B6}" dt="2020-05-02T18:15:41.876" v="5922" actId="1076"/>
          <ac:picMkLst>
            <pc:docMk/>
            <pc:sldMk cId="3252288246" sldId="277"/>
            <ac:picMk id="16" creationId="{A7CC7F0B-E7B3-4AE6-8559-4ACEC8B917B4}"/>
          </ac:picMkLst>
        </pc:picChg>
        <pc:picChg chg="add del mod">
          <ac:chgData name="Anastasija Trizna" userId="9913931e-ea7e-4b04-b8e6-78c5bb2b69bd" providerId="ADAL" clId="{C25B774E-1E16-4C2D-93D8-24A54C9F22B6}" dt="2020-04-30T13:24:29.248" v="2888" actId="478"/>
          <ac:picMkLst>
            <pc:docMk/>
            <pc:sldMk cId="3252288246" sldId="277"/>
            <ac:picMk id="2050" creationId="{BD53DD05-BA3E-4989-A04D-153E3F076A4E}"/>
          </ac:picMkLst>
        </pc:picChg>
      </pc:sldChg>
      <pc:sldChg chg="modSp">
        <pc:chgData name="Anastasija Trizna" userId="9913931e-ea7e-4b04-b8e6-78c5bb2b69bd" providerId="ADAL" clId="{C25B774E-1E16-4C2D-93D8-24A54C9F22B6}" dt="2020-04-30T17:47:35.280" v="4487" actId="20577"/>
        <pc:sldMkLst>
          <pc:docMk/>
          <pc:sldMk cId="3400481763" sldId="278"/>
        </pc:sldMkLst>
        <pc:spChg chg="mod">
          <ac:chgData name="Anastasija Trizna" userId="9913931e-ea7e-4b04-b8e6-78c5bb2b69bd" providerId="ADAL" clId="{C25B774E-1E16-4C2D-93D8-24A54C9F22B6}" dt="2020-04-30T17:47:35.280" v="4487" actId="20577"/>
          <ac:spMkLst>
            <pc:docMk/>
            <pc:sldMk cId="3400481763" sldId="278"/>
            <ac:spMk id="3" creationId="{708A9E1C-B8CB-4C35-ADAD-F5F3556EA75E}"/>
          </ac:spMkLst>
        </pc:spChg>
      </pc:sldChg>
      <pc:sldChg chg="modSp modNotesTx">
        <pc:chgData name="Anastasija Trizna" userId="9913931e-ea7e-4b04-b8e6-78c5bb2b69bd" providerId="ADAL" clId="{C25B774E-1E16-4C2D-93D8-24A54C9F22B6}" dt="2020-05-04T13:16:42.583" v="9485" actId="20577"/>
        <pc:sldMkLst>
          <pc:docMk/>
          <pc:sldMk cId="1548804323" sldId="279"/>
        </pc:sldMkLst>
        <pc:spChg chg="mod">
          <ac:chgData name="Anastasija Trizna" userId="9913931e-ea7e-4b04-b8e6-78c5bb2b69bd" providerId="ADAL" clId="{C25B774E-1E16-4C2D-93D8-24A54C9F22B6}" dt="2020-05-04T13:16:42.583" v="9485" actId="20577"/>
          <ac:spMkLst>
            <pc:docMk/>
            <pc:sldMk cId="1548804323" sldId="279"/>
            <ac:spMk id="3" creationId="{51E309FD-84F7-4EB4-B33E-F93BEA3AA500}"/>
          </ac:spMkLst>
        </pc:spChg>
        <pc:spChg chg="mod">
          <ac:chgData name="Anastasija Trizna" userId="9913931e-ea7e-4b04-b8e6-78c5bb2b69bd" providerId="ADAL" clId="{C25B774E-1E16-4C2D-93D8-24A54C9F22B6}" dt="2020-05-04T13:16:39.046" v="9483" actId="20577"/>
          <ac:spMkLst>
            <pc:docMk/>
            <pc:sldMk cId="1548804323" sldId="279"/>
            <ac:spMk id="4" creationId="{8308C1F0-6A0B-45AC-AA14-492DF2DD475D}"/>
          </ac:spMkLst>
        </pc:spChg>
      </pc:sldChg>
      <pc:sldChg chg="addSp delSp modSp add ord modNotesTx">
        <pc:chgData name="Anastasija Trizna" userId="9913931e-ea7e-4b04-b8e6-78c5bb2b69bd" providerId="ADAL" clId="{C25B774E-1E16-4C2D-93D8-24A54C9F22B6}" dt="2020-05-04T13:17:19.585" v="9512" actId="20577"/>
        <pc:sldMkLst>
          <pc:docMk/>
          <pc:sldMk cId="2749011201" sldId="280"/>
        </pc:sldMkLst>
        <pc:spChg chg="mod">
          <ac:chgData name="Anastasija Trizna" userId="9913931e-ea7e-4b04-b8e6-78c5bb2b69bd" providerId="ADAL" clId="{C25B774E-1E16-4C2D-93D8-24A54C9F22B6}" dt="2020-04-30T17:43:19.405" v="4257" actId="20577"/>
          <ac:spMkLst>
            <pc:docMk/>
            <pc:sldMk cId="2749011201" sldId="280"/>
            <ac:spMk id="2" creationId="{81278183-472C-4F55-B7F4-68A215EB772F}"/>
          </ac:spMkLst>
        </pc:spChg>
        <pc:spChg chg="mod">
          <ac:chgData name="Anastasija Trizna" userId="9913931e-ea7e-4b04-b8e6-78c5bb2b69bd" providerId="ADAL" clId="{C25B774E-1E16-4C2D-93D8-24A54C9F22B6}" dt="2020-05-04T13:17:19.585" v="9512" actId="20577"/>
          <ac:spMkLst>
            <pc:docMk/>
            <pc:sldMk cId="2749011201" sldId="280"/>
            <ac:spMk id="3" creationId="{871E929F-168B-4D5F-BB68-DB8B3F968F56}"/>
          </ac:spMkLst>
        </pc:spChg>
        <pc:spChg chg="add del mod">
          <ac:chgData name="Anastasija Trizna" userId="9913931e-ea7e-4b04-b8e6-78c5bb2b69bd" providerId="ADAL" clId="{C25B774E-1E16-4C2D-93D8-24A54C9F22B6}" dt="2020-04-30T13:20:04.151" v="2837"/>
          <ac:spMkLst>
            <pc:docMk/>
            <pc:sldMk cId="2749011201" sldId="280"/>
            <ac:spMk id="4" creationId="{512E52F1-86E8-4312-BEB8-2FBF3B0E166F}"/>
          </ac:spMkLst>
        </pc:spChg>
        <pc:spChg chg="mod">
          <ac:chgData name="Anastasija Trizna" userId="9913931e-ea7e-4b04-b8e6-78c5bb2b69bd" providerId="ADAL" clId="{C25B774E-1E16-4C2D-93D8-24A54C9F22B6}" dt="2020-05-04T13:17:07.891" v="9504" actId="20577"/>
          <ac:spMkLst>
            <pc:docMk/>
            <pc:sldMk cId="2749011201" sldId="280"/>
            <ac:spMk id="5" creationId="{070F7C60-3521-4D46-95C0-CFA6834849DB}"/>
          </ac:spMkLst>
        </pc:spChg>
        <pc:spChg chg="add del mod">
          <ac:chgData name="Anastasija Trizna" userId="9913931e-ea7e-4b04-b8e6-78c5bb2b69bd" providerId="ADAL" clId="{C25B774E-1E16-4C2D-93D8-24A54C9F22B6}" dt="2020-04-30T13:20:04.149" v="2835" actId="478"/>
          <ac:spMkLst>
            <pc:docMk/>
            <pc:sldMk cId="2749011201" sldId="280"/>
            <ac:spMk id="6" creationId="{87E2DD98-328E-4AF4-AAC1-45D537D0133F}"/>
          </ac:spMkLst>
        </pc:spChg>
      </pc:sldChg>
      <pc:sldChg chg="addSp delSp modSp add ord modNotesTx">
        <pc:chgData name="Anastasija Trizna" userId="9913931e-ea7e-4b04-b8e6-78c5bb2b69bd" providerId="ADAL" clId="{C25B774E-1E16-4C2D-93D8-24A54C9F22B6}" dt="2020-05-04T13:17:26.110" v="9516" actId="20577"/>
        <pc:sldMkLst>
          <pc:docMk/>
          <pc:sldMk cId="2861980690" sldId="281"/>
        </pc:sldMkLst>
        <pc:spChg chg="mod">
          <ac:chgData name="Anastasija Trizna" userId="9913931e-ea7e-4b04-b8e6-78c5bb2b69bd" providerId="ADAL" clId="{C25B774E-1E16-4C2D-93D8-24A54C9F22B6}" dt="2020-04-30T17:44:53.251" v="4276" actId="20577"/>
          <ac:spMkLst>
            <pc:docMk/>
            <pc:sldMk cId="2861980690" sldId="281"/>
            <ac:spMk id="2" creationId="{81278183-472C-4F55-B7F4-68A215EB772F}"/>
          </ac:spMkLst>
        </pc:spChg>
        <pc:spChg chg="mod">
          <ac:chgData name="Anastasija Trizna" userId="9913931e-ea7e-4b04-b8e6-78c5bb2b69bd" providerId="ADAL" clId="{C25B774E-1E16-4C2D-93D8-24A54C9F22B6}" dt="2020-05-04T13:17:26.110" v="9516" actId="20577"/>
          <ac:spMkLst>
            <pc:docMk/>
            <pc:sldMk cId="2861980690" sldId="281"/>
            <ac:spMk id="3" creationId="{871E929F-168B-4D5F-BB68-DB8B3F968F56}"/>
          </ac:spMkLst>
        </pc:spChg>
        <pc:spChg chg="add mod">
          <ac:chgData name="Anastasija Trizna" userId="9913931e-ea7e-4b04-b8e6-78c5bb2b69bd" providerId="ADAL" clId="{C25B774E-1E16-4C2D-93D8-24A54C9F22B6}" dt="2020-05-04T13:17:23.708" v="9514" actId="20577"/>
          <ac:spMkLst>
            <pc:docMk/>
            <pc:sldMk cId="2861980690" sldId="281"/>
            <ac:spMk id="4" creationId="{08E25EB0-FABC-4474-AFC1-28C15E002686}"/>
          </ac:spMkLst>
        </pc:spChg>
        <pc:spChg chg="del mod">
          <ac:chgData name="Anastasija Trizna" userId="9913931e-ea7e-4b04-b8e6-78c5bb2b69bd" providerId="ADAL" clId="{C25B774E-1E16-4C2D-93D8-24A54C9F22B6}" dt="2020-04-30T17:43:30.887" v="4261"/>
          <ac:spMkLst>
            <pc:docMk/>
            <pc:sldMk cId="2861980690" sldId="281"/>
            <ac:spMk id="5" creationId="{070F7C60-3521-4D46-95C0-CFA6834849DB}"/>
          </ac:spMkLst>
        </pc:spChg>
      </pc:sldChg>
      <pc:sldChg chg="addSp delSp modSp add modNotesTx">
        <pc:chgData name="Anastasija Trizna" userId="9913931e-ea7e-4b04-b8e6-78c5bb2b69bd" providerId="ADAL" clId="{C25B774E-1E16-4C2D-93D8-24A54C9F22B6}" dt="2020-05-04T13:17:44.824" v="9524" actId="20577"/>
        <pc:sldMkLst>
          <pc:docMk/>
          <pc:sldMk cId="2457286161" sldId="282"/>
        </pc:sldMkLst>
        <pc:spChg chg="mod">
          <ac:chgData name="Anastasija Trizna" userId="9913931e-ea7e-4b04-b8e6-78c5bb2b69bd" providerId="ADAL" clId="{C25B774E-1E16-4C2D-93D8-24A54C9F22B6}" dt="2020-05-03T18:23:12.104" v="8473" actId="14100"/>
          <ac:spMkLst>
            <pc:docMk/>
            <pc:sldMk cId="2457286161" sldId="282"/>
            <ac:spMk id="2" creationId="{88552210-E7AE-46A4-BAB8-2FA9227CFA4A}"/>
          </ac:spMkLst>
        </pc:spChg>
        <pc:spChg chg="mod">
          <ac:chgData name="Anastasija Trizna" userId="9913931e-ea7e-4b04-b8e6-78c5bb2b69bd" providerId="ADAL" clId="{C25B774E-1E16-4C2D-93D8-24A54C9F22B6}" dt="2020-05-04T13:17:38.479" v="9518" actId="20577"/>
          <ac:spMkLst>
            <pc:docMk/>
            <pc:sldMk cId="2457286161" sldId="282"/>
            <ac:spMk id="3" creationId="{11F1C7FB-2926-47AE-8BB4-4D85FBA41637}"/>
          </ac:spMkLst>
        </pc:spChg>
        <pc:spChg chg="add del mod">
          <ac:chgData name="Anastasija Trizna" userId="9913931e-ea7e-4b04-b8e6-78c5bb2b69bd" providerId="ADAL" clId="{C25B774E-1E16-4C2D-93D8-24A54C9F22B6}" dt="2020-05-03T18:22:51.393" v="8463" actId="478"/>
          <ac:spMkLst>
            <pc:docMk/>
            <pc:sldMk cId="2457286161" sldId="282"/>
            <ac:spMk id="4" creationId="{EC5506A0-A0A0-4091-9B24-E17D33BE4C78}"/>
          </ac:spMkLst>
        </pc:spChg>
        <pc:spChg chg="add del">
          <ac:chgData name="Anastasija Trizna" userId="9913931e-ea7e-4b04-b8e6-78c5bb2b69bd" providerId="ADAL" clId="{C25B774E-1E16-4C2D-93D8-24A54C9F22B6}" dt="2020-05-03T17:25:07.702" v="7452"/>
          <ac:spMkLst>
            <pc:docMk/>
            <pc:sldMk cId="2457286161" sldId="282"/>
            <ac:spMk id="5" creationId="{9FD8DE9E-53DA-4CB7-9C39-A291FDDF172F}"/>
          </ac:spMkLst>
        </pc:spChg>
        <pc:spChg chg="add del">
          <ac:chgData name="Anastasija Trizna" userId="9913931e-ea7e-4b04-b8e6-78c5bb2b69bd" providerId="ADAL" clId="{C25B774E-1E16-4C2D-93D8-24A54C9F22B6}" dt="2020-05-03T17:25:07.702" v="7452"/>
          <ac:spMkLst>
            <pc:docMk/>
            <pc:sldMk cId="2457286161" sldId="282"/>
            <ac:spMk id="6" creationId="{596E9672-2830-4E66-BAB6-8DB484D53DCB}"/>
          </ac:spMkLst>
        </pc:spChg>
        <pc:spChg chg="add mod">
          <ac:chgData name="Anastasija Trizna" userId="9913931e-ea7e-4b04-b8e6-78c5bb2b69bd" providerId="ADAL" clId="{C25B774E-1E16-4C2D-93D8-24A54C9F22B6}" dt="2020-05-04T13:17:44.824" v="9524" actId="20577"/>
          <ac:spMkLst>
            <pc:docMk/>
            <pc:sldMk cId="2457286161" sldId="282"/>
            <ac:spMk id="7" creationId="{8FDC7FB5-1EF3-4DAE-802A-7663B98D8F38}"/>
          </ac:spMkLst>
        </pc:spChg>
        <pc:spChg chg="add del mod">
          <ac:chgData name="Anastasija Trizna" userId="9913931e-ea7e-4b04-b8e6-78c5bb2b69bd" providerId="ADAL" clId="{C25B774E-1E16-4C2D-93D8-24A54C9F22B6}" dt="2020-05-04T09:59:42.518" v="8872"/>
          <ac:spMkLst>
            <pc:docMk/>
            <pc:sldMk cId="2457286161" sldId="282"/>
            <ac:spMk id="9" creationId="{EB1CCA1F-869A-4FB8-AD2A-9DB8495B8561}"/>
          </ac:spMkLst>
        </pc:spChg>
        <pc:spChg chg="add mod">
          <ac:chgData name="Anastasija Trizna" userId="9913931e-ea7e-4b04-b8e6-78c5bb2b69bd" providerId="ADAL" clId="{C25B774E-1E16-4C2D-93D8-24A54C9F22B6}" dt="2020-05-04T09:59:37.059" v="8869" actId="1076"/>
          <ac:spMkLst>
            <pc:docMk/>
            <pc:sldMk cId="2457286161" sldId="282"/>
            <ac:spMk id="10" creationId="{040C4824-10EB-4C15-A8F0-CB4BF1D40F05}"/>
          </ac:spMkLst>
        </pc:spChg>
        <pc:spChg chg="add mod">
          <ac:chgData name="Anastasija Trizna" userId="9913931e-ea7e-4b04-b8e6-78c5bb2b69bd" providerId="ADAL" clId="{C25B774E-1E16-4C2D-93D8-24A54C9F22B6}" dt="2020-05-04T13:17:41.047" v="9520" actId="20577"/>
          <ac:spMkLst>
            <pc:docMk/>
            <pc:sldMk cId="2457286161" sldId="282"/>
            <ac:spMk id="11" creationId="{CAB67784-942E-425A-B690-7905D4FA78CB}"/>
          </ac:spMkLst>
        </pc:spChg>
        <pc:picChg chg="add del mod">
          <ac:chgData name="Anastasija Trizna" userId="9913931e-ea7e-4b04-b8e6-78c5bb2b69bd" providerId="ADAL" clId="{C25B774E-1E16-4C2D-93D8-24A54C9F22B6}" dt="2020-05-04T10:31:21.264" v="8896" actId="478"/>
          <ac:picMkLst>
            <pc:docMk/>
            <pc:sldMk cId="2457286161" sldId="282"/>
            <ac:picMk id="8" creationId="{8A934DC9-E106-4FD0-9FC4-77679748755F}"/>
          </ac:picMkLst>
        </pc:picChg>
        <pc:picChg chg="add mod">
          <ac:chgData name="Anastasija Trizna" userId="9913931e-ea7e-4b04-b8e6-78c5bb2b69bd" providerId="ADAL" clId="{C25B774E-1E16-4C2D-93D8-24A54C9F22B6}" dt="2020-05-04T10:31:24.123" v="8898" actId="1076"/>
          <ac:picMkLst>
            <pc:docMk/>
            <pc:sldMk cId="2457286161" sldId="282"/>
            <ac:picMk id="12" creationId="{D5A2210D-1F54-498E-A19D-F96BA4A03E93}"/>
          </ac:picMkLst>
        </pc:picChg>
        <pc:picChg chg="add mod">
          <ac:chgData name="Anastasija Trizna" userId="9913931e-ea7e-4b04-b8e6-78c5bb2b69bd" providerId="ADAL" clId="{C25B774E-1E16-4C2D-93D8-24A54C9F22B6}" dt="2020-05-04T10:35:54.514" v="8923" actId="1076"/>
          <ac:picMkLst>
            <pc:docMk/>
            <pc:sldMk cId="2457286161" sldId="282"/>
            <ac:picMk id="13" creationId="{F5C9DEDD-BBA3-40BB-8FB9-AB8F512433E0}"/>
          </ac:picMkLst>
        </pc:picChg>
      </pc:sldChg>
      <pc:sldChg chg="addSp delSp modSp add del modNotesTx">
        <pc:chgData name="Anastasija Trizna" userId="9913931e-ea7e-4b04-b8e6-78c5bb2b69bd" providerId="ADAL" clId="{C25B774E-1E16-4C2D-93D8-24A54C9F22B6}" dt="2020-05-03T16:35:48.680" v="6058" actId="2696"/>
        <pc:sldMkLst>
          <pc:docMk/>
          <pc:sldMk cId="265350773" sldId="283"/>
        </pc:sldMkLst>
        <pc:spChg chg="mod">
          <ac:chgData name="Anastasija Trizna" userId="9913931e-ea7e-4b04-b8e6-78c5bb2b69bd" providerId="ADAL" clId="{C25B774E-1E16-4C2D-93D8-24A54C9F22B6}" dt="2020-05-02T17:43:21.692" v="5853" actId="20577"/>
          <ac:spMkLst>
            <pc:docMk/>
            <pc:sldMk cId="265350773" sldId="283"/>
            <ac:spMk id="2" creationId="{868E51F7-2982-47E6-9AC7-1EF80A67421E}"/>
          </ac:spMkLst>
        </pc:spChg>
        <pc:spChg chg="del mod">
          <ac:chgData name="Anastasija Trizna" userId="9913931e-ea7e-4b04-b8e6-78c5bb2b69bd" providerId="ADAL" clId="{C25B774E-1E16-4C2D-93D8-24A54C9F22B6}" dt="2020-05-02T17:35:01.513" v="5552" actId="478"/>
          <ac:spMkLst>
            <pc:docMk/>
            <pc:sldMk cId="265350773" sldId="283"/>
            <ac:spMk id="3" creationId="{EBB34C36-CC5F-426B-83CA-C2F6AB934E52}"/>
          </ac:spMkLst>
        </pc:spChg>
        <pc:spChg chg="add del mod">
          <ac:chgData name="Anastasija Trizna" userId="9913931e-ea7e-4b04-b8e6-78c5bb2b69bd" providerId="ADAL" clId="{C25B774E-1E16-4C2D-93D8-24A54C9F22B6}" dt="2020-05-02T17:35:13.681" v="5557"/>
          <ac:spMkLst>
            <pc:docMk/>
            <pc:sldMk cId="265350773" sldId="283"/>
            <ac:spMk id="5" creationId="{E3B9A9B0-66A8-4E4A-A38E-1B30F4FA4ED9}"/>
          </ac:spMkLst>
        </pc:spChg>
        <pc:picChg chg="add mod">
          <ac:chgData name="Anastasija Trizna" userId="9913931e-ea7e-4b04-b8e6-78c5bb2b69bd" providerId="ADAL" clId="{C25B774E-1E16-4C2D-93D8-24A54C9F22B6}" dt="2020-05-02T17:35:17.430" v="5558" actId="1076"/>
          <ac:picMkLst>
            <pc:docMk/>
            <pc:sldMk cId="265350773" sldId="283"/>
            <ac:picMk id="6" creationId="{A341FE83-F80C-4B7F-B652-8D211C6A6D70}"/>
          </ac:picMkLst>
        </pc:picChg>
      </pc:sldChg>
      <pc:sldChg chg="addSp modSp add ord modNotesTx">
        <pc:chgData name="Anastasija Trizna" userId="9913931e-ea7e-4b04-b8e6-78c5bb2b69bd" providerId="ADAL" clId="{C25B774E-1E16-4C2D-93D8-24A54C9F22B6}" dt="2020-05-04T13:16:57.453" v="9494" actId="20577"/>
        <pc:sldMkLst>
          <pc:docMk/>
          <pc:sldMk cId="2528022590" sldId="284"/>
        </pc:sldMkLst>
        <pc:spChg chg="mod">
          <ac:chgData name="Anastasija Trizna" userId="9913931e-ea7e-4b04-b8e6-78c5bb2b69bd" providerId="ADAL" clId="{C25B774E-1E16-4C2D-93D8-24A54C9F22B6}" dt="2020-05-04T13:16:54.994" v="9492" actId="6549"/>
          <ac:spMkLst>
            <pc:docMk/>
            <pc:sldMk cId="2528022590" sldId="284"/>
            <ac:spMk id="2" creationId="{868E51F7-2982-47E6-9AC7-1EF80A67421E}"/>
          </ac:spMkLst>
        </pc:spChg>
        <pc:spChg chg="mod">
          <ac:chgData name="Anastasija Trizna" userId="9913931e-ea7e-4b04-b8e6-78c5bb2b69bd" providerId="ADAL" clId="{C25B774E-1E16-4C2D-93D8-24A54C9F22B6}" dt="2020-05-04T13:16:57.453" v="9494" actId="20577"/>
          <ac:spMkLst>
            <pc:docMk/>
            <pc:sldMk cId="2528022590" sldId="284"/>
            <ac:spMk id="3" creationId="{EBB34C36-CC5F-426B-83CA-C2F6AB934E52}"/>
          </ac:spMkLst>
        </pc:spChg>
        <pc:spChg chg="add mod">
          <ac:chgData name="Anastasija Trizna" userId="9913931e-ea7e-4b04-b8e6-78c5bb2b69bd" providerId="ADAL" clId="{C25B774E-1E16-4C2D-93D8-24A54C9F22B6}" dt="2020-05-04T13:16:50.967" v="9487" actId="20577"/>
          <ac:spMkLst>
            <pc:docMk/>
            <pc:sldMk cId="2528022590" sldId="284"/>
            <ac:spMk id="4" creationId="{4BDC049F-1B2B-43C9-85C4-B1DC6F76EC97}"/>
          </ac:spMkLst>
        </pc:spChg>
      </pc:sldChg>
      <pc:sldChg chg="modSp add del">
        <pc:chgData name="Anastasija Trizna" userId="9913931e-ea7e-4b04-b8e6-78c5bb2b69bd" providerId="ADAL" clId="{C25B774E-1E16-4C2D-93D8-24A54C9F22B6}" dt="2020-05-02T17:35:06.337" v="5556" actId="2696"/>
        <pc:sldMkLst>
          <pc:docMk/>
          <pc:sldMk cId="1797719963" sldId="285"/>
        </pc:sldMkLst>
        <pc:spChg chg="mod">
          <ac:chgData name="Anastasija Trizna" userId="9913931e-ea7e-4b04-b8e6-78c5bb2b69bd" providerId="ADAL" clId="{C25B774E-1E16-4C2D-93D8-24A54C9F22B6}" dt="2020-05-02T17:35:03.506" v="5555" actId="27636"/>
          <ac:spMkLst>
            <pc:docMk/>
            <pc:sldMk cId="1797719963" sldId="285"/>
            <ac:spMk id="3" creationId="{EBB34C36-CC5F-426B-83CA-C2F6AB934E52}"/>
          </ac:spMkLst>
        </pc:spChg>
      </pc:sldChg>
      <pc:sldChg chg="addSp modSp add del">
        <pc:chgData name="Anastasija Trizna" userId="9913931e-ea7e-4b04-b8e6-78c5bb2b69bd" providerId="ADAL" clId="{C25B774E-1E16-4C2D-93D8-24A54C9F22B6}" dt="2020-05-03T16:29:48.041" v="5990" actId="2696"/>
        <pc:sldMkLst>
          <pc:docMk/>
          <pc:sldMk cId="2392101775" sldId="285"/>
        </pc:sldMkLst>
        <pc:picChg chg="add mod">
          <ac:chgData name="Anastasija Trizna" userId="9913931e-ea7e-4b04-b8e6-78c5bb2b69bd" providerId="ADAL" clId="{C25B774E-1E16-4C2D-93D8-24A54C9F22B6}" dt="2020-05-02T18:15:46.249" v="5924" actId="1076"/>
          <ac:picMkLst>
            <pc:docMk/>
            <pc:sldMk cId="2392101775" sldId="285"/>
            <ac:picMk id="4" creationId="{427F3463-E023-46EF-8902-ED6A2EF33675}"/>
          </ac:picMkLst>
        </pc:picChg>
      </pc:sldChg>
      <pc:sldChg chg="addSp delSp modSp add del">
        <pc:chgData name="Anastasija Trizna" userId="9913931e-ea7e-4b04-b8e6-78c5bb2b69bd" providerId="ADAL" clId="{C25B774E-1E16-4C2D-93D8-24A54C9F22B6}" dt="2020-05-03T17:31:05.380" v="7454" actId="2696"/>
        <pc:sldMkLst>
          <pc:docMk/>
          <pc:sldMk cId="1309706370" sldId="286"/>
        </pc:sldMkLst>
        <pc:picChg chg="add del mod">
          <ac:chgData name="Anastasija Trizna" userId="9913931e-ea7e-4b04-b8e6-78c5bb2b69bd" providerId="ADAL" clId="{C25B774E-1E16-4C2D-93D8-24A54C9F22B6}" dt="2020-05-03T16:29:52.809" v="5991" actId="478"/>
          <ac:picMkLst>
            <pc:docMk/>
            <pc:sldMk cId="1309706370" sldId="286"/>
            <ac:picMk id="3" creationId="{FB725999-8887-44A1-B9F2-0B71EFDFFDDE}"/>
          </ac:picMkLst>
        </pc:picChg>
        <pc:picChg chg="add mod">
          <ac:chgData name="Anastasija Trizna" userId="9913931e-ea7e-4b04-b8e6-78c5bb2b69bd" providerId="ADAL" clId="{C25B774E-1E16-4C2D-93D8-24A54C9F22B6}" dt="2020-05-03T16:30:26.013" v="5996" actId="1076"/>
          <ac:picMkLst>
            <pc:docMk/>
            <pc:sldMk cId="1309706370" sldId="286"/>
            <ac:picMk id="4" creationId="{F4CD2818-FBEB-4CA8-A446-F237110B0E88}"/>
          </ac:picMkLst>
        </pc:picChg>
        <pc:picChg chg="del">
          <ac:chgData name="Anastasija Trizna" userId="9913931e-ea7e-4b04-b8e6-78c5bb2b69bd" providerId="ADAL" clId="{C25B774E-1E16-4C2D-93D8-24A54C9F22B6}" dt="2020-05-02T18:16:30.099" v="5926" actId="478"/>
          <ac:picMkLst>
            <pc:docMk/>
            <pc:sldMk cId="1309706370" sldId="286"/>
            <ac:picMk id="14" creationId="{D253CB33-07D7-4219-A81D-5443FB880BC4}"/>
          </ac:picMkLst>
        </pc:picChg>
      </pc:sldChg>
      <pc:sldChg chg="modSp add del modNotesTx">
        <pc:chgData name="Anastasija Trizna" userId="9913931e-ea7e-4b04-b8e6-78c5bb2b69bd" providerId="ADAL" clId="{C25B774E-1E16-4C2D-93D8-24A54C9F22B6}" dt="2020-05-03T18:01:13.162" v="7907" actId="2696"/>
        <pc:sldMkLst>
          <pc:docMk/>
          <pc:sldMk cId="3660966050" sldId="287"/>
        </pc:sldMkLst>
        <pc:spChg chg="mod">
          <ac:chgData name="Anastasija Trizna" userId="9913931e-ea7e-4b04-b8e6-78c5bb2b69bd" providerId="ADAL" clId="{C25B774E-1E16-4C2D-93D8-24A54C9F22B6}" dt="2020-05-03T17:37:45.396" v="7714"/>
          <ac:spMkLst>
            <pc:docMk/>
            <pc:sldMk cId="3660966050" sldId="287"/>
            <ac:spMk id="3" creationId="{A9F6BCFB-E082-40D5-BD1B-9B612F99C55F}"/>
          </ac:spMkLst>
        </pc:spChg>
      </pc:sldChg>
      <pc:sldChg chg="add del">
        <pc:chgData name="Anastasija Trizna" userId="9913931e-ea7e-4b04-b8e6-78c5bb2b69bd" providerId="ADAL" clId="{C25B774E-1E16-4C2D-93D8-24A54C9F22B6}" dt="2020-05-03T16:58:25.523" v="6264" actId="2696"/>
        <pc:sldMkLst>
          <pc:docMk/>
          <pc:sldMk cId="1177301353" sldId="288"/>
        </pc:sldMkLst>
      </pc:sldChg>
      <pc:sldChg chg="modSp add">
        <pc:chgData name="Anastasija Trizna" userId="9913931e-ea7e-4b04-b8e6-78c5bb2b69bd" providerId="ADAL" clId="{C25B774E-1E16-4C2D-93D8-24A54C9F22B6}" dt="2020-05-04T13:25:46.254" v="10020" actId="27636"/>
        <pc:sldMkLst>
          <pc:docMk/>
          <pc:sldMk cId="3793559200" sldId="288"/>
        </pc:sldMkLst>
        <pc:spChg chg="mod">
          <ac:chgData name="Anastasija Trizna" userId="9913931e-ea7e-4b04-b8e6-78c5bb2b69bd" providerId="ADAL" clId="{C25B774E-1E16-4C2D-93D8-24A54C9F22B6}" dt="2020-05-03T17:37:40.742" v="7713" actId="313"/>
          <ac:spMkLst>
            <pc:docMk/>
            <pc:sldMk cId="3793559200" sldId="288"/>
            <ac:spMk id="2" creationId="{14D01334-E4B4-41C7-A57B-4B3C42A53184}"/>
          </ac:spMkLst>
        </pc:spChg>
        <pc:spChg chg="mod">
          <ac:chgData name="Anastasija Trizna" userId="9913931e-ea7e-4b04-b8e6-78c5bb2b69bd" providerId="ADAL" clId="{C25B774E-1E16-4C2D-93D8-24A54C9F22B6}" dt="2020-05-04T13:25:46.254" v="10020" actId="27636"/>
          <ac:spMkLst>
            <pc:docMk/>
            <pc:sldMk cId="3793559200" sldId="288"/>
            <ac:spMk id="3" creationId="{17A69A89-AB36-4311-89F6-DF41C40C9F38}"/>
          </ac:spMkLst>
        </pc:spChg>
      </pc:sldChg>
      <pc:sldChg chg="addSp modSp add modNotesTx">
        <pc:chgData name="Anastasija Trizna" userId="9913931e-ea7e-4b04-b8e6-78c5bb2b69bd" providerId="ADAL" clId="{C25B774E-1E16-4C2D-93D8-24A54C9F22B6}" dt="2020-05-04T13:23:09.274" v="9868" actId="20577"/>
        <pc:sldMkLst>
          <pc:docMk/>
          <pc:sldMk cId="3348336059" sldId="289"/>
        </pc:sldMkLst>
        <pc:spChg chg="mod">
          <ac:chgData name="Anastasija Trizna" userId="9913931e-ea7e-4b04-b8e6-78c5bb2b69bd" providerId="ADAL" clId="{C25B774E-1E16-4C2D-93D8-24A54C9F22B6}" dt="2020-05-04T13:18:00.234" v="9530" actId="20577"/>
          <ac:spMkLst>
            <pc:docMk/>
            <pc:sldMk cId="3348336059" sldId="289"/>
            <ac:spMk id="2" creationId="{32CB1637-2F40-40B6-8315-36ADD658527D}"/>
          </ac:spMkLst>
        </pc:spChg>
        <pc:spChg chg="mod">
          <ac:chgData name="Anastasija Trizna" userId="9913931e-ea7e-4b04-b8e6-78c5bb2b69bd" providerId="ADAL" clId="{C25B774E-1E16-4C2D-93D8-24A54C9F22B6}" dt="2020-05-04T13:23:09.274" v="9868" actId="20577"/>
          <ac:spMkLst>
            <pc:docMk/>
            <pc:sldMk cId="3348336059" sldId="289"/>
            <ac:spMk id="3" creationId="{95E8DBC5-E368-406B-87B2-034909A69169}"/>
          </ac:spMkLst>
        </pc:spChg>
        <pc:spChg chg="add mod">
          <ac:chgData name="Anastasija Trizna" userId="9913931e-ea7e-4b04-b8e6-78c5bb2b69bd" providerId="ADAL" clId="{C25B774E-1E16-4C2D-93D8-24A54C9F22B6}" dt="2020-05-04T13:17:57.829" v="9528" actId="20577"/>
          <ac:spMkLst>
            <pc:docMk/>
            <pc:sldMk cId="3348336059" sldId="289"/>
            <ac:spMk id="4" creationId="{7986D228-1A8C-473A-B3FD-81D5C5C882D2}"/>
          </ac:spMkLst>
        </pc:spChg>
        <pc:picChg chg="add mod">
          <ac:chgData name="Anastasija Trizna" userId="9913931e-ea7e-4b04-b8e6-78c5bb2b69bd" providerId="ADAL" clId="{C25B774E-1E16-4C2D-93D8-24A54C9F22B6}" dt="2020-05-03T18:12:55.910" v="7953" actId="1076"/>
          <ac:picMkLst>
            <pc:docMk/>
            <pc:sldMk cId="3348336059" sldId="289"/>
            <ac:picMk id="5" creationId="{5177249A-9150-4715-B592-22202B4347AA}"/>
          </ac:picMkLst>
        </pc:picChg>
      </pc:sldChg>
      <pc:sldChg chg="modSp add del modNotesTx">
        <pc:chgData name="Anastasija Trizna" userId="9913931e-ea7e-4b04-b8e6-78c5bb2b69bd" providerId="ADAL" clId="{C25B774E-1E16-4C2D-93D8-24A54C9F22B6}" dt="2020-05-03T17:13:59.602" v="7233" actId="2696"/>
        <pc:sldMkLst>
          <pc:docMk/>
          <pc:sldMk cId="3435307878" sldId="289"/>
        </pc:sldMkLst>
        <pc:spChg chg="mod">
          <ac:chgData name="Anastasija Trizna" userId="9913931e-ea7e-4b04-b8e6-78c5bb2b69bd" providerId="ADAL" clId="{C25B774E-1E16-4C2D-93D8-24A54C9F22B6}" dt="2020-05-03T17:13:30.827" v="7202"/>
          <ac:spMkLst>
            <pc:docMk/>
            <pc:sldMk cId="3435307878" sldId="289"/>
            <ac:spMk id="2" creationId="{6D903D27-0D63-4F70-B068-0F9D3A8ED8FE}"/>
          </ac:spMkLst>
        </pc:spChg>
        <pc:spChg chg="mod">
          <ac:chgData name="Anastasija Trizna" userId="9913931e-ea7e-4b04-b8e6-78c5bb2b69bd" providerId="ADAL" clId="{C25B774E-1E16-4C2D-93D8-24A54C9F22B6}" dt="2020-05-03T17:13:22.666" v="7201" actId="5793"/>
          <ac:spMkLst>
            <pc:docMk/>
            <pc:sldMk cId="3435307878" sldId="289"/>
            <ac:spMk id="3" creationId="{2449BA56-A0AF-494D-A29F-BCD09E3E1011}"/>
          </ac:spMkLst>
        </pc:spChg>
      </pc:sldChg>
      <pc:sldChg chg="addSp delSp modSp add">
        <pc:chgData name="Anastasija Trizna" userId="9913931e-ea7e-4b04-b8e6-78c5bb2b69bd" providerId="ADAL" clId="{C25B774E-1E16-4C2D-93D8-24A54C9F22B6}" dt="2020-05-04T13:22:46.166" v="9866" actId="478"/>
        <pc:sldMkLst>
          <pc:docMk/>
          <pc:sldMk cId="964029156" sldId="290"/>
        </pc:sldMkLst>
        <pc:spChg chg="mod">
          <ac:chgData name="Anastasija Trizna" userId="9913931e-ea7e-4b04-b8e6-78c5bb2b69bd" providerId="ADAL" clId="{C25B774E-1E16-4C2D-93D8-24A54C9F22B6}" dt="2020-05-04T10:39:32.282" v="8976" actId="20577"/>
          <ac:spMkLst>
            <pc:docMk/>
            <pc:sldMk cId="964029156" sldId="290"/>
            <ac:spMk id="2" creationId="{7C72469F-3FBE-4FE5-8271-4ACF10CF6F5E}"/>
          </ac:spMkLst>
        </pc:spChg>
        <pc:spChg chg="del">
          <ac:chgData name="Anastasija Trizna" userId="9913931e-ea7e-4b04-b8e6-78c5bb2b69bd" providerId="ADAL" clId="{C25B774E-1E16-4C2D-93D8-24A54C9F22B6}" dt="2020-05-04T10:36:56.433" v="8929"/>
          <ac:spMkLst>
            <pc:docMk/>
            <pc:sldMk cId="964029156" sldId="290"/>
            <ac:spMk id="3" creationId="{D7517B7D-5C42-4EB5-91AB-F11B7DCBAB9F}"/>
          </ac:spMkLst>
        </pc:spChg>
        <pc:spChg chg="add del mod">
          <ac:chgData name="Anastasija Trizna" userId="9913931e-ea7e-4b04-b8e6-78c5bb2b69bd" providerId="ADAL" clId="{C25B774E-1E16-4C2D-93D8-24A54C9F22B6}" dt="2020-05-04T13:22:44.590" v="9865" actId="113"/>
          <ac:spMkLst>
            <pc:docMk/>
            <pc:sldMk cId="964029156" sldId="290"/>
            <ac:spMk id="6" creationId="{58D33645-2683-409F-861E-860C6A6E4CE3}"/>
          </ac:spMkLst>
        </pc:spChg>
        <pc:picChg chg="add del mod">
          <ac:chgData name="Anastasija Trizna" userId="9913931e-ea7e-4b04-b8e6-78c5bb2b69bd" providerId="ADAL" clId="{C25B774E-1E16-4C2D-93D8-24A54C9F22B6}" dt="2020-05-04T10:39:16.702" v="8954" actId="478"/>
          <ac:picMkLst>
            <pc:docMk/>
            <pc:sldMk cId="964029156" sldId="290"/>
            <ac:picMk id="4" creationId="{87DD516A-F817-4C2D-8CBA-48FB04BA60C5}"/>
          </ac:picMkLst>
        </pc:picChg>
        <pc:picChg chg="add del mod">
          <ac:chgData name="Anastasija Trizna" userId="9913931e-ea7e-4b04-b8e6-78c5bb2b69bd" providerId="ADAL" clId="{C25B774E-1E16-4C2D-93D8-24A54C9F22B6}" dt="2020-05-04T13:18:11.629" v="9531"/>
          <ac:picMkLst>
            <pc:docMk/>
            <pc:sldMk cId="964029156" sldId="290"/>
            <ac:picMk id="5" creationId="{035EA73F-ACA8-4081-BADF-4E1215968216}"/>
          </ac:picMkLst>
        </pc:picChg>
        <pc:picChg chg="add del mod">
          <ac:chgData name="Anastasija Trizna" userId="9913931e-ea7e-4b04-b8e6-78c5bb2b69bd" providerId="ADAL" clId="{C25B774E-1E16-4C2D-93D8-24A54C9F22B6}" dt="2020-05-04T13:18:17.482" v="9534"/>
          <ac:picMkLst>
            <pc:docMk/>
            <pc:sldMk cId="964029156" sldId="290"/>
            <ac:picMk id="8" creationId="{5C5E5BF5-A0EB-4755-BF54-F86DCE4C507E}"/>
          </ac:picMkLst>
        </pc:picChg>
        <pc:picChg chg="add del mod">
          <ac:chgData name="Anastasija Trizna" userId="9913931e-ea7e-4b04-b8e6-78c5bb2b69bd" providerId="ADAL" clId="{C25B774E-1E16-4C2D-93D8-24A54C9F22B6}" dt="2020-05-04T13:22:46.166" v="9866" actId="478"/>
          <ac:picMkLst>
            <pc:docMk/>
            <pc:sldMk cId="964029156" sldId="290"/>
            <ac:picMk id="9" creationId="{7B0AB846-FD1F-4BE7-9CA2-88B19E610C29}"/>
          </ac:picMkLst>
        </pc:picChg>
        <pc:picChg chg="add del mod">
          <ac:chgData name="Anastasija Trizna" userId="9913931e-ea7e-4b04-b8e6-78c5bb2b69bd" providerId="ADAL" clId="{C25B774E-1E16-4C2D-93D8-24A54C9F22B6}" dt="2020-05-04T13:18:13.147" v="9532" actId="478"/>
          <ac:picMkLst>
            <pc:docMk/>
            <pc:sldMk cId="964029156" sldId="290"/>
            <ac:picMk id="3074" creationId="{6C92835E-81B7-48B5-AAB8-44A891B617DA}"/>
          </ac:picMkLst>
        </pc:picChg>
      </pc:sldChg>
      <pc:sldChg chg="delSp modSp add">
        <pc:chgData name="Anastasija Trizna" userId="9913931e-ea7e-4b04-b8e6-78c5bb2b69bd" providerId="ADAL" clId="{C25B774E-1E16-4C2D-93D8-24A54C9F22B6}" dt="2020-05-04T10:41:08.807" v="9010" actId="1076"/>
        <pc:sldMkLst>
          <pc:docMk/>
          <pc:sldMk cId="3644104963" sldId="291"/>
        </pc:sldMkLst>
        <pc:spChg chg="mod">
          <ac:chgData name="Anastasija Trizna" userId="9913931e-ea7e-4b04-b8e6-78c5bb2b69bd" providerId="ADAL" clId="{C25B774E-1E16-4C2D-93D8-24A54C9F22B6}" dt="2020-05-04T10:41:08.807" v="9010" actId="1076"/>
          <ac:spMkLst>
            <pc:docMk/>
            <pc:sldMk cId="3644104963" sldId="291"/>
            <ac:spMk id="2" creationId="{6EFC1675-0681-4483-A764-0DAD8A13FA68}"/>
          </ac:spMkLst>
        </pc:spChg>
        <pc:spChg chg="del">
          <ac:chgData name="Anastasija Trizna" userId="9913931e-ea7e-4b04-b8e6-78c5bb2b69bd" providerId="ADAL" clId="{C25B774E-1E16-4C2D-93D8-24A54C9F22B6}" dt="2020-05-04T10:41:04.941" v="9009" actId="478"/>
          <ac:spMkLst>
            <pc:docMk/>
            <pc:sldMk cId="3644104963" sldId="291"/>
            <ac:spMk id="3" creationId="{A7EB62A5-BB63-4677-B3F7-1EB38E727407}"/>
          </ac:spMkLst>
        </pc:spChg>
      </pc:sldChg>
      <pc:sldChg chg="addSp modSp add">
        <pc:chgData name="Anastasija Trizna" userId="9913931e-ea7e-4b04-b8e6-78c5bb2b69bd" providerId="ADAL" clId="{C25B774E-1E16-4C2D-93D8-24A54C9F22B6}" dt="2020-05-04T11:13:14.361" v="9344" actId="1076"/>
        <pc:sldMkLst>
          <pc:docMk/>
          <pc:sldMk cId="2933348042" sldId="292"/>
        </pc:sldMkLst>
        <pc:spChg chg="mod">
          <ac:chgData name="Anastasija Trizna" userId="9913931e-ea7e-4b04-b8e6-78c5bb2b69bd" providerId="ADAL" clId="{C25B774E-1E16-4C2D-93D8-24A54C9F22B6}" dt="2020-05-04T10:42:20.546" v="9091" actId="20577"/>
          <ac:spMkLst>
            <pc:docMk/>
            <pc:sldMk cId="2933348042" sldId="292"/>
            <ac:spMk id="2" creationId="{158F23F3-BA6F-4558-930E-628F4CAB71AA}"/>
          </ac:spMkLst>
        </pc:spChg>
        <pc:spChg chg="mod">
          <ac:chgData name="Anastasija Trizna" userId="9913931e-ea7e-4b04-b8e6-78c5bb2b69bd" providerId="ADAL" clId="{C25B774E-1E16-4C2D-93D8-24A54C9F22B6}" dt="2020-05-04T11:13:11.169" v="9343" actId="1076"/>
          <ac:spMkLst>
            <pc:docMk/>
            <pc:sldMk cId="2933348042" sldId="292"/>
            <ac:spMk id="3" creationId="{8CFED180-FB91-4DE4-A8E3-630B80AF61B1}"/>
          </ac:spMkLst>
        </pc:spChg>
        <pc:picChg chg="add mod">
          <ac:chgData name="Anastasija Trizna" userId="9913931e-ea7e-4b04-b8e6-78c5bb2b69bd" providerId="ADAL" clId="{C25B774E-1E16-4C2D-93D8-24A54C9F22B6}" dt="2020-05-04T11:13:14.361" v="9344" actId="1076"/>
          <ac:picMkLst>
            <pc:docMk/>
            <pc:sldMk cId="2933348042" sldId="292"/>
            <ac:picMk id="4098" creationId="{4610A80E-7843-4F46-BD67-FC0853B0F9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5E61-D521-4F3F-A28F-39F4EF735598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F7AC7-7E42-47C3-B1E3-9BB42EA63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8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03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8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4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3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78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8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0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0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953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56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05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5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71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1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61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14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17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978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 3" charset="2"/>
              <a:buNone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F7AC7-7E42-47C3-B1E3-9BB42EA63F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8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8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9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514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316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292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3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7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933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4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0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8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5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4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09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2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59749-B910-45E8-8DF3-6B365582B3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5D6912-4933-49BD-B424-8ACE57AE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6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7C8C-3204-438F-A5CD-40F77DB07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6184" y="1171841"/>
            <a:ext cx="13139981" cy="2262781"/>
          </a:xfrm>
        </p:spPr>
        <p:txBody>
          <a:bodyPr>
            <a:normAutofit/>
          </a:bodyPr>
          <a:lstStyle/>
          <a:p>
            <a:pPr algn="ctr"/>
            <a:r>
              <a:rPr lang="lv-LV" sz="4400" b="1" dirty="0"/>
              <a:t>Bojājumpiecietīga kvantu kļūdu </a:t>
            </a:r>
            <a:r>
              <a:rPr lang="lv-LV" sz="4400" b="1" dirty="0" err="1"/>
              <a:t>korekcij</a:t>
            </a:r>
            <a:r>
              <a:rPr lang="en-US" sz="4400" b="1" dirty="0"/>
              <a:t>a</a:t>
            </a:r>
            <a:r>
              <a:rPr lang="lv-LV" sz="4400" b="1" dirty="0"/>
              <a:t/>
            </a:r>
            <a:br>
              <a:rPr lang="lv-LV" sz="4400" b="1" dirty="0"/>
            </a:br>
            <a:r>
              <a:rPr lang="lv-LV" sz="2800" dirty="0" err="1"/>
              <a:t>Fault</a:t>
            </a:r>
            <a:r>
              <a:rPr lang="lv-LV" sz="2800" dirty="0"/>
              <a:t> </a:t>
            </a:r>
            <a:r>
              <a:rPr lang="lv-LV" sz="2800" dirty="0" err="1"/>
              <a:t>tolerant</a:t>
            </a:r>
            <a:r>
              <a:rPr lang="lv-LV" sz="2800" dirty="0"/>
              <a:t> </a:t>
            </a:r>
            <a:r>
              <a:rPr lang="lv-LV" sz="2800" dirty="0" err="1"/>
              <a:t>quantum</a:t>
            </a:r>
            <a:r>
              <a:rPr lang="lv-LV" sz="2800" dirty="0"/>
              <a:t> </a:t>
            </a:r>
            <a:r>
              <a:rPr lang="lv-LV" sz="2800" dirty="0" err="1"/>
              <a:t>error</a:t>
            </a:r>
            <a:r>
              <a:rPr lang="lv-LV" sz="2800" dirty="0"/>
              <a:t> </a:t>
            </a:r>
            <a:r>
              <a:rPr lang="lv-LV" sz="2800" dirty="0" err="1"/>
              <a:t>correction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B0859-B3CD-40E5-B926-6B9D8BAC2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1508" y="4346920"/>
            <a:ext cx="5990492" cy="1655762"/>
          </a:xfrm>
        </p:spPr>
        <p:txBody>
          <a:bodyPr>
            <a:normAutofit/>
          </a:bodyPr>
          <a:lstStyle/>
          <a:p>
            <a:r>
              <a:rPr lang="lv-LV" sz="2000" dirty="0">
                <a:latin typeface="+mj-lt"/>
                <a:ea typeface="+mj-ea"/>
                <a:cs typeface="+mj-cs"/>
              </a:rPr>
              <a:t>Doktorante: Anastasija Trizna</a:t>
            </a:r>
          </a:p>
          <a:p>
            <a:r>
              <a:rPr lang="en-GB" sz="2000" dirty="0" err="1">
                <a:latin typeface="+mj-lt"/>
                <a:ea typeface="+mj-ea"/>
                <a:cs typeface="+mj-cs"/>
              </a:rPr>
              <a:t>Darba</a:t>
            </a:r>
            <a:r>
              <a:rPr lang="en-GB" sz="2000" dirty="0">
                <a:latin typeface="+mj-lt"/>
                <a:ea typeface="+mj-ea"/>
                <a:cs typeface="+mj-cs"/>
              </a:rPr>
              <a:t> </a:t>
            </a:r>
            <a:r>
              <a:rPr lang="en-GB" sz="2000" dirty="0" err="1">
                <a:latin typeface="+mj-lt"/>
                <a:ea typeface="+mj-ea"/>
                <a:cs typeface="+mj-cs"/>
              </a:rPr>
              <a:t>vadītājs</a:t>
            </a:r>
            <a:r>
              <a:rPr lang="lv-LV" sz="2000" dirty="0">
                <a:latin typeface="+mj-lt"/>
                <a:ea typeface="+mj-ea"/>
                <a:cs typeface="+mj-cs"/>
              </a:rPr>
              <a:t>: Aleksandrs Belovs</a:t>
            </a:r>
            <a:endParaRPr lang="en-GB" sz="20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739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B2D9C-3711-45A8-A1DE-6596BAED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Problēmas risināšanas ceļš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09FD-84F7-4EB4-B33E-F93BEA3AA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9418"/>
            <a:ext cx="8915400" cy="4331804"/>
          </a:xfrm>
        </p:spPr>
        <p:txBody>
          <a:bodyPr/>
          <a:lstStyle/>
          <a:p>
            <a:pPr>
              <a:buAutoNum type="arabicPeriod"/>
            </a:pPr>
            <a:endParaRPr lang="lv-LV" b="1" dirty="0"/>
          </a:p>
          <a:p>
            <a:pPr>
              <a:buAutoNum type="arabicPeriod"/>
            </a:pPr>
            <a:r>
              <a:rPr lang="lv-LV" b="1" dirty="0"/>
              <a:t>Arhitektūra </a:t>
            </a:r>
            <a:r>
              <a:rPr lang="lv-LV" dirty="0"/>
              <a:t>ar zemu trokšņu līmeņi.</a:t>
            </a:r>
          </a:p>
          <a:p>
            <a:pPr>
              <a:buAutoNum type="arabicPeriod"/>
            </a:pPr>
            <a:endParaRPr lang="lv-LV" sz="700" dirty="0"/>
          </a:p>
          <a:p>
            <a:pPr>
              <a:buAutoNum type="arabicPeriod"/>
            </a:pPr>
            <a:r>
              <a:rPr lang="lv-LV" b="1" dirty="0"/>
              <a:t>Pasīvā </a:t>
            </a:r>
            <a:r>
              <a:rPr lang="lv-LV" dirty="0"/>
              <a:t>aizsardzība pret troksni.</a:t>
            </a:r>
          </a:p>
          <a:p>
            <a:pPr>
              <a:buAutoNum type="arabicPeriod"/>
            </a:pPr>
            <a:endParaRPr lang="lv-LV" sz="800" dirty="0"/>
          </a:p>
          <a:p>
            <a:pPr>
              <a:buAutoNum type="arabicPeriod"/>
            </a:pPr>
            <a:r>
              <a:rPr lang="lv-LV" b="1" dirty="0"/>
              <a:t>Aktīva</a:t>
            </a:r>
            <a:r>
              <a:rPr lang="lv-LV" dirty="0"/>
              <a:t> trokšņu noņemšana: </a:t>
            </a:r>
          </a:p>
          <a:p>
            <a:pPr lvl="1"/>
            <a:r>
              <a:rPr lang="lv-LV" b="1" dirty="0"/>
              <a:t>Kvantu kļūdu korekcija </a:t>
            </a:r>
            <a:r>
              <a:rPr lang="lv-LV" dirty="0"/>
              <a:t>(</a:t>
            </a:r>
            <a:r>
              <a:rPr lang="lv-LV" i="1" dirty="0" err="1"/>
              <a:t>angl</a:t>
            </a:r>
            <a:r>
              <a:rPr lang="lv-LV" i="1" dirty="0"/>
              <a:t>. </a:t>
            </a:r>
            <a:r>
              <a:rPr lang="lv-LV" i="1" dirty="0" err="1"/>
              <a:t>Quantum</a:t>
            </a:r>
            <a:r>
              <a:rPr lang="lv-LV" i="1" dirty="0"/>
              <a:t> </a:t>
            </a:r>
            <a:r>
              <a:rPr lang="lv-LV" i="1" dirty="0" err="1"/>
              <a:t>Error</a:t>
            </a:r>
            <a:r>
              <a:rPr lang="lv-LV" i="1" dirty="0"/>
              <a:t> </a:t>
            </a:r>
            <a:r>
              <a:rPr lang="lv-LV" i="1" dirty="0" err="1"/>
              <a:t>Correction</a:t>
            </a:r>
            <a:r>
              <a:rPr lang="lv-LV" i="1" dirty="0"/>
              <a:t> – QEC</a:t>
            </a:r>
            <a:r>
              <a:rPr lang="en-US" dirty="0"/>
              <a:t>)</a:t>
            </a:r>
            <a:r>
              <a:rPr lang="lv-LV" i="1" dirty="0"/>
              <a:t> </a:t>
            </a:r>
            <a:r>
              <a:rPr lang="lv-LV" dirty="0"/>
              <a:t>ir piegājiens vides vai komponentu nepilnību radīto trokšņu samazināšanā.</a:t>
            </a:r>
          </a:p>
          <a:p>
            <a:pPr marL="457200" lvl="1" indent="0">
              <a:buNone/>
            </a:pPr>
            <a:r>
              <a:rPr lang="lv-LV" dirty="0"/>
              <a:t>     Pieprasa papildus resursus</a:t>
            </a:r>
            <a:r>
              <a:rPr lang="en-US" dirty="0"/>
              <a:t>: </a:t>
            </a:r>
            <a:endParaRPr lang="lv-LV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lv-LV" sz="1400" dirty="0"/>
              <a:t>Palīg-</a:t>
            </a:r>
            <a:r>
              <a:rPr lang="en-US" sz="1400" dirty="0" err="1"/>
              <a:t>kubit</a:t>
            </a:r>
            <a:r>
              <a:rPr lang="lv-LV" sz="1400" dirty="0"/>
              <a:t>i </a:t>
            </a:r>
            <a:r>
              <a:rPr lang="en-US" sz="1400" dirty="0"/>
              <a:t>(pi</a:t>
            </a:r>
            <a:r>
              <a:rPr lang="lv-LV" sz="1400" dirty="0"/>
              <a:t>e</a:t>
            </a:r>
            <a:r>
              <a:rPr lang="en-US" sz="1400" dirty="0"/>
              <a:t>m</a:t>
            </a:r>
            <a:r>
              <a:rPr lang="lv-LV" sz="1400" dirty="0" err="1"/>
              <a:t>ēram</a:t>
            </a:r>
            <a:r>
              <a:rPr lang="lv-LV" sz="1400" dirty="0"/>
              <a:t> kods kur 1</a:t>
            </a:r>
            <a:r>
              <a:rPr lang="lv-LV" sz="1400" b="1" dirty="0"/>
              <a:t> loģisks </a:t>
            </a:r>
            <a:r>
              <a:rPr lang="lv-LV" sz="1400" dirty="0" err="1"/>
              <a:t>kubits</a:t>
            </a:r>
            <a:r>
              <a:rPr lang="lv-LV" sz="1400" dirty="0"/>
              <a:t> = 5 </a:t>
            </a:r>
            <a:r>
              <a:rPr lang="lv-LV" sz="1400" b="1" dirty="0"/>
              <a:t>fiziski</a:t>
            </a:r>
            <a:r>
              <a:rPr lang="lv-LV" sz="1400" dirty="0"/>
              <a:t> </a:t>
            </a:r>
            <a:r>
              <a:rPr lang="lv-LV" sz="1400" dirty="0" err="1"/>
              <a:t>kubiti</a:t>
            </a:r>
            <a:r>
              <a:rPr lang="lv-LV" sz="1400" dirty="0"/>
              <a:t> [3]).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lv-LV" sz="1400" dirty="0"/>
              <a:t>Loģiskas operācijas (</a:t>
            </a:r>
            <a:r>
              <a:rPr lang="lv-LV" sz="1400" dirty="0" err="1"/>
              <a:t>quantum</a:t>
            </a:r>
            <a:r>
              <a:rPr lang="lv-LV" sz="1400" dirty="0"/>
              <a:t> </a:t>
            </a:r>
            <a:r>
              <a:rPr lang="lv-LV" sz="1400" dirty="0" err="1"/>
              <a:t>gates</a:t>
            </a:r>
            <a:r>
              <a:rPr lang="lv-LV" sz="1400" dirty="0"/>
              <a:t>)</a:t>
            </a:r>
          </a:p>
          <a:p>
            <a:pPr lvl="3">
              <a:buFont typeface="Arial" panose="020B0604020202020204" pitchFamily="34" charset="0"/>
              <a:buChar char="•"/>
            </a:pPr>
            <a:endParaRPr lang="lv-LV" dirty="0"/>
          </a:p>
          <a:p>
            <a:pPr lvl="1"/>
            <a:endParaRPr lang="lv-LV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8C1F0-6A0B-45AC-AA14-492DF2DD475D}"/>
              </a:ext>
            </a:extLst>
          </p:cNvPr>
          <p:cNvSpPr txBox="1"/>
          <p:nvPr/>
        </p:nvSpPr>
        <p:spPr>
          <a:xfrm>
            <a:off x="1695594" y="5911222"/>
            <a:ext cx="980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[3] Huang, </a:t>
            </a:r>
            <a:r>
              <a:rPr lang="lv-LV" sz="1400" dirty="0" err="1"/>
              <a:t>Long</a:t>
            </a:r>
            <a:r>
              <a:rPr lang="lv-LV" sz="1400" dirty="0"/>
              <a:t> &amp; Wu, </a:t>
            </a:r>
            <a:r>
              <a:rPr lang="lv-LV" sz="1400" dirty="0" err="1"/>
              <a:t>Xiaohua</a:t>
            </a:r>
            <a:r>
              <a:rPr lang="lv-LV" sz="1400" dirty="0"/>
              <a:t> &amp; </a:t>
            </a:r>
            <a:r>
              <a:rPr lang="lv-LV" sz="1400" dirty="0" err="1"/>
              <a:t>Zhou</a:t>
            </a:r>
            <a:r>
              <a:rPr lang="lv-LV" sz="1400" dirty="0"/>
              <a:t>, </a:t>
            </a:r>
            <a:r>
              <a:rPr lang="lv-LV" sz="1400" dirty="0" err="1"/>
              <a:t>Tao</a:t>
            </a:r>
            <a:r>
              <a:rPr lang="lv-LV" sz="1400" dirty="0"/>
              <a:t>. Performance </a:t>
            </a:r>
            <a:r>
              <a:rPr lang="lv-LV" sz="1400" dirty="0" err="1"/>
              <a:t>of</a:t>
            </a:r>
            <a:r>
              <a:rPr lang="lv-LV" sz="1400" dirty="0"/>
              <a:t> </a:t>
            </a:r>
            <a:r>
              <a:rPr lang="lv-LV" sz="1400" dirty="0" err="1"/>
              <a:t>five-qubit</a:t>
            </a:r>
            <a:r>
              <a:rPr lang="lv-LV" sz="1400" dirty="0"/>
              <a:t> </a:t>
            </a:r>
            <a:r>
              <a:rPr lang="lv-LV" sz="1400" dirty="0" err="1"/>
              <a:t>code</a:t>
            </a:r>
            <a:r>
              <a:rPr lang="lv-LV" sz="1400" dirty="0"/>
              <a:t> </a:t>
            </a:r>
            <a:r>
              <a:rPr lang="lv-LV" sz="1400" dirty="0" err="1"/>
              <a:t>for</a:t>
            </a:r>
            <a:r>
              <a:rPr lang="lv-LV" sz="1400" dirty="0"/>
              <a:t> </a:t>
            </a:r>
            <a:r>
              <a:rPr lang="lv-LV" sz="1400" dirty="0" err="1"/>
              <a:t>arbitrary</a:t>
            </a:r>
            <a:r>
              <a:rPr lang="lv-LV" sz="1400" dirty="0"/>
              <a:t> </a:t>
            </a:r>
            <a:r>
              <a:rPr lang="lv-LV" sz="1400" dirty="0" err="1"/>
              <a:t>error</a:t>
            </a:r>
            <a:r>
              <a:rPr lang="lv-LV" sz="1400" dirty="0"/>
              <a:t> </a:t>
            </a:r>
            <a:r>
              <a:rPr lang="lv-LV" sz="1400" dirty="0" err="1"/>
              <a:t>channels</a:t>
            </a:r>
            <a:r>
              <a:rPr lang="lv-LV" sz="1400" dirty="0"/>
              <a:t> (2017)</a:t>
            </a:r>
            <a:r>
              <a:rPr lang="en-US" sz="1400" dirty="0"/>
              <a:t>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48804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483CD-4A75-4BF4-8E23-81F531EE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55" y="624110"/>
            <a:ext cx="10196945" cy="1280890"/>
          </a:xfrm>
        </p:spPr>
        <p:txBody>
          <a:bodyPr/>
          <a:lstStyle/>
          <a:p>
            <a:r>
              <a:rPr lang="lv-LV" dirty="0"/>
              <a:t>Bojājumpiecietīga kvantu kļūdu korekcija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4E8E9-F131-476C-B1FA-79A13895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815" y="1679171"/>
            <a:ext cx="9143797" cy="4232051"/>
          </a:xfrm>
        </p:spPr>
        <p:txBody>
          <a:bodyPr/>
          <a:lstStyle/>
          <a:p>
            <a:pPr marL="0" indent="0" algn="just">
              <a:buNone/>
            </a:pPr>
            <a:r>
              <a:rPr lang="lv-LV" b="1" dirty="0"/>
              <a:t>Bojājumpiecietīga </a:t>
            </a:r>
            <a:r>
              <a:rPr lang="lv-LV" dirty="0"/>
              <a:t>kvantu kļūdu korekcijas (</a:t>
            </a:r>
            <a:r>
              <a:rPr lang="lv-LV" dirty="0" err="1"/>
              <a:t>angl</a:t>
            </a:r>
            <a:r>
              <a:rPr lang="lv-LV" dirty="0"/>
              <a:t>. </a:t>
            </a:r>
            <a:r>
              <a:rPr lang="lv-LV" dirty="0" err="1"/>
              <a:t>Fault-tolerant</a:t>
            </a:r>
            <a:r>
              <a:rPr lang="lv-LV" dirty="0"/>
              <a:t> FTEC) mērķis ir izstrādāt kvantu algoritmus, kas panāktu efektīvus kvantu aprēķinus pat ar kļūdainām komponentēm vai trokšņiem, </a:t>
            </a:r>
            <a:r>
              <a:rPr lang="lv-LV" b="1" dirty="0"/>
              <a:t>panākot samazinātu kļūdu līmeni zem noteiktā sliekšņa</a:t>
            </a:r>
            <a:r>
              <a:rPr lang="lv-LV" dirty="0"/>
              <a:t>, un pazeminātu kodēšanā nepieciešamo fizisko kubitu daudzumu.</a:t>
            </a:r>
          </a:p>
          <a:p>
            <a:pPr marL="0" indent="0" algn="just">
              <a:buNone/>
            </a:pPr>
            <a:endParaRPr lang="lv-LV" dirty="0"/>
          </a:p>
          <a:p>
            <a:pPr algn="just">
              <a:buAutoNum type="arabicPeriod"/>
            </a:pPr>
            <a:r>
              <a:rPr lang="lv-LV" dirty="0" err="1"/>
              <a:t>Šķērsoperācijas</a:t>
            </a:r>
            <a:r>
              <a:rPr lang="lv-LV" dirty="0"/>
              <a:t> (</a:t>
            </a:r>
            <a:r>
              <a:rPr lang="lv-LV" i="1" dirty="0" err="1"/>
              <a:t>angl</a:t>
            </a:r>
            <a:r>
              <a:rPr lang="lv-LV" i="1" dirty="0"/>
              <a:t>. </a:t>
            </a:r>
            <a:r>
              <a:rPr lang="lv-LV" i="1" dirty="0" err="1"/>
              <a:t>transversal</a:t>
            </a:r>
            <a:r>
              <a:rPr lang="lv-LV" i="1" dirty="0"/>
              <a:t> </a:t>
            </a:r>
            <a:r>
              <a:rPr lang="lv-LV" i="1" dirty="0" err="1"/>
              <a:t>operations</a:t>
            </a:r>
            <a:r>
              <a:rPr lang="lv-LV" dirty="0"/>
              <a:t>)</a:t>
            </a:r>
          </a:p>
          <a:p>
            <a:pPr algn="just">
              <a:buAutoNum type="arabicPeriod"/>
            </a:pPr>
            <a:r>
              <a:rPr lang="lv-LV" dirty="0"/>
              <a:t>Sliekšņu līmeņiem jābūt zem konkrētā konstantā līmeņa, kas ļautu panākt nenoteikta lieluma skaitļošanas operācijas. </a:t>
            </a:r>
          </a:p>
          <a:p>
            <a:pPr marL="0" indent="0" algn="just">
              <a:buNone/>
            </a:pPr>
            <a:r>
              <a:rPr lang="lv-LV" dirty="0"/>
              <a:t>   </a:t>
            </a:r>
            <a:endParaRPr lang="lv-LV" b="1" dirty="0"/>
          </a:p>
          <a:p>
            <a:pPr marL="0" indent="0" algn="just">
              <a:buNone/>
            </a:pPr>
            <a:r>
              <a:rPr lang="lv-LV" b="1" dirty="0"/>
              <a:t>FTEC pamatā ir </a:t>
            </a:r>
            <a:r>
              <a:rPr lang="en-GB" b="1" dirty="0" err="1"/>
              <a:t>ieguvumu</a:t>
            </a:r>
            <a:r>
              <a:rPr lang="en-GB" b="1" dirty="0"/>
              <a:t> un </a:t>
            </a:r>
            <a:r>
              <a:rPr lang="en-GB" b="1" dirty="0" err="1"/>
              <a:t>izmaksu</a:t>
            </a:r>
            <a:r>
              <a:rPr lang="en-GB" b="1" dirty="0"/>
              <a:t> </a:t>
            </a:r>
            <a:r>
              <a:rPr lang="lv-LV" b="1" dirty="0" err="1"/>
              <a:t>analize</a:t>
            </a:r>
            <a:r>
              <a:rPr lang="lv-LV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27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51F7-2982-47E6-9AC7-1EF80A674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FTEC </a:t>
            </a:r>
            <a:r>
              <a:rPr lang="en-US" dirty="0" err="1"/>
              <a:t>principi</a:t>
            </a:r>
            <a:r>
              <a:rPr lang="lv-LV" dirty="0"/>
              <a:t> 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34C36-CC5F-426B-83CA-C2F6AB93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AutoNum type="arabicPeriod"/>
            </a:pPr>
            <a:r>
              <a:rPr lang="lv-LV" b="1" dirty="0"/>
              <a:t>Nekad neatšifrējiet </a:t>
            </a:r>
            <a:r>
              <a:rPr lang="lv-LV" dirty="0"/>
              <a:t>kvantu informāciju. Visas operācijas jāveic uz kodētiem kvantu datiem.</a:t>
            </a:r>
          </a:p>
          <a:p>
            <a:pPr algn="just">
              <a:buAutoNum type="arabicPeriod"/>
            </a:pPr>
            <a:r>
              <a:rPr lang="lv-LV" dirty="0"/>
              <a:t>Kvantu ķēdēm jābūt izturīgām pret kļūdām. Ķēdēm </a:t>
            </a:r>
            <a:r>
              <a:rPr lang="lv-LV" b="1" dirty="0"/>
              <a:t>nedrīkst izraisīt </a:t>
            </a:r>
            <a:r>
              <a:rPr lang="lv-LV" dirty="0"/>
              <a:t>koriģējamo kļūdu izplatīšanu.</a:t>
            </a:r>
          </a:p>
          <a:p>
            <a:pPr algn="just">
              <a:buAutoNum type="arabicPeriod"/>
            </a:pPr>
            <a:r>
              <a:rPr lang="lv-LV" dirty="0"/>
              <a:t>Kļūdu korekciju jāveic </a:t>
            </a:r>
            <a:r>
              <a:rPr lang="lv-LV" b="1" dirty="0"/>
              <a:t>periodiski</a:t>
            </a:r>
            <a:r>
              <a:rPr lang="lv-LV" dirty="0"/>
              <a:t>, lai detektēt un izlabot kļūdas pirms tās sāk uzkrāties.</a:t>
            </a:r>
          </a:p>
          <a:p>
            <a:pPr algn="just">
              <a:buAutoNum type="arabicPeriod"/>
            </a:pPr>
            <a:r>
              <a:rPr lang="lv-LV" dirty="0"/>
              <a:t>Kļūdu labošanas ķēdēm </a:t>
            </a:r>
            <a:r>
              <a:rPr lang="lv-LV" b="1" dirty="0"/>
              <a:t>nedrīkst izplatīt </a:t>
            </a:r>
            <a:r>
              <a:rPr lang="lv-LV" dirty="0"/>
              <a:t>kļūdas.</a:t>
            </a:r>
          </a:p>
          <a:p>
            <a:pPr algn="just">
              <a:buAutoNum type="arabicPeriod"/>
            </a:pPr>
            <a:r>
              <a:rPr lang="lv-LV" dirty="0"/>
              <a:t>Izlabot visas kļūdas vienā kļūdu korekcijas piegājienā nav iespējams; bet atlikušas kļūdas </a:t>
            </a:r>
            <a:r>
              <a:rPr lang="lv-LV" b="1" dirty="0"/>
              <a:t>jāizlabo nākamajā </a:t>
            </a:r>
            <a:r>
              <a:rPr lang="lv-LV" dirty="0"/>
              <a:t>kļūdu labošanas posmā. [4]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DC049F-1B2B-43C9-85C4-B1DC6F76EC97}"/>
              </a:ext>
            </a:extLst>
          </p:cNvPr>
          <p:cNvSpPr/>
          <p:nvPr/>
        </p:nvSpPr>
        <p:spPr>
          <a:xfrm>
            <a:off x="2017059" y="5985933"/>
            <a:ext cx="43925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400" dirty="0"/>
              <a:t>[4] </a:t>
            </a:r>
            <a:r>
              <a:rPr lang="en-GB" sz="1400" dirty="0"/>
              <a:t>Todd A. Brun. Quantum Error Correction. 2019</a:t>
            </a:r>
          </a:p>
        </p:txBody>
      </p:sp>
    </p:spTree>
    <p:extLst>
      <p:ext uri="{BB962C8B-B14F-4D97-AF65-F5344CB8AC3E}">
        <p14:creationId xmlns:p14="http://schemas.microsoft.com/office/powerpoint/2010/main" val="252802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183-472C-4F55-B7F4-68A215EB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595" y="624110"/>
            <a:ext cx="9809018" cy="1280890"/>
          </a:xfrm>
        </p:spPr>
        <p:txBody>
          <a:bodyPr/>
          <a:lstStyle/>
          <a:p>
            <a:r>
              <a:rPr lang="lv-LV" dirty="0"/>
              <a:t>Trokšņu ietekme uz kvantu sistēmu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244915-99D8-4A98-A6C5-0AAA8EAF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128" y="1690261"/>
            <a:ext cx="3160976" cy="1951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279448-1302-4466-9FD7-F2D18FBB5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654" y="1732404"/>
            <a:ext cx="2536960" cy="2413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11CF16-55A3-465B-BFCF-DDE7FC308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9128" y="3896850"/>
            <a:ext cx="2686050" cy="19335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A9A4335-B61D-4661-B965-CB2DEE51C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592" y="4857033"/>
            <a:ext cx="3437022" cy="9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5A2570-7C49-4FD4-98BB-EBFAB8281152}"/>
              </a:ext>
            </a:extLst>
          </p:cNvPr>
          <p:cNvSpPr/>
          <p:nvPr/>
        </p:nvSpPr>
        <p:spPr>
          <a:xfrm>
            <a:off x="1943818" y="6175442"/>
            <a:ext cx="79593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PIRSA:C17045 - IQC - Quantum Error Correction (</a:t>
            </a:r>
            <a:r>
              <a:rPr lang="en-GB" sz="1400" dirty="0" err="1"/>
              <a:t>Gottesman</a:t>
            </a:r>
            <a:r>
              <a:rPr lang="en-GB" sz="1400" dirty="0"/>
              <a:t> and Yoshida) </a:t>
            </a:r>
          </a:p>
        </p:txBody>
      </p:sp>
    </p:spTree>
    <p:extLst>
      <p:ext uri="{BB962C8B-B14F-4D97-AF65-F5344CB8AC3E}">
        <p14:creationId xmlns:p14="http://schemas.microsoft.com/office/powerpoint/2010/main" val="3230429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183-472C-4F55-B7F4-68A215EB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595" y="624110"/>
            <a:ext cx="9809018" cy="1280890"/>
          </a:xfrm>
        </p:spPr>
        <p:txBody>
          <a:bodyPr/>
          <a:lstStyle/>
          <a:p>
            <a:r>
              <a:rPr lang="lv-LV" dirty="0"/>
              <a:t>Troksnis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E929F-168B-4D5F-BB68-DB8B3F96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5" y="1546167"/>
            <a:ext cx="10407535" cy="4365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i="1" dirty="0"/>
              <a:t>Trokšņa modeļa pieņēmumi</a:t>
            </a:r>
            <a:r>
              <a:rPr lang="lv-LV" i="1" dirty="0"/>
              <a:t>: </a:t>
            </a:r>
          </a:p>
          <a:p>
            <a:pPr marL="0" indent="0">
              <a:buNone/>
            </a:pPr>
            <a:r>
              <a:rPr lang="lv-LV" i="1" dirty="0"/>
              <a:t>Lokālais troksnis, ‘Non-</a:t>
            </a:r>
            <a:r>
              <a:rPr lang="lv-LV" i="1" dirty="0" err="1"/>
              <a:t>Markovian</a:t>
            </a:r>
            <a:r>
              <a:rPr lang="lv-LV" i="1" dirty="0"/>
              <a:t>’ troksnis [6], trokšņu intensitāte.</a:t>
            </a:r>
          </a:p>
          <a:p>
            <a:pPr marL="0" indent="0">
              <a:buNone/>
            </a:pPr>
            <a:endParaRPr lang="lv-LV" sz="600" b="1" dirty="0"/>
          </a:p>
          <a:p>
            <a:pPr marL="0" indent="0">
              <a:buNone/>
            </a:pPr>
            <a:r>
              <a:rPr lang="lv-LV" b="1" dirty="0"/>
              <a:t>Trokšņu kontrole kvantu sistēmās ir būtiska, taču eksperimentālie pētījumi rāda, ka reālais troksnis parasti atšķiras no teorētiska pareģojuma [7].</a:t>
            </a:r>
          </a:p>
          <a:p>
            <a:pPr marL="0" indent="0">
              <a:buNone/>
            </a:pPr>
            <a:endParaRPr lang="lv-LV" sz="600" b="1" dirty="0"/>
          </a:p>
          <a:p>
            <a:pPr marL="0" indent="0">
              <a:buNone/>
            </a:pPr>
            <a:r>
              <a:rPr lang="lv-LV" b="1" dirty="0"/>
              <a:t>Divi definīcijas veidi:</a:t>
            </a:r>
          </a:p>
          <a:p>
            <a:pPr marL="0" indent="0">
              <a:buNone/>
            </a:pPr>
            <a:r>
              <a:rPr lang="lv-LV" dirty="0"/>
              <a:t>Diskrētas kļūdas- troksnis rodas neatkarīgi</a:t>
            </a:r>
            <a:r>
              <a:rPr lang="lv-LV" i="1" dirty="0"/>
              <a:t>, </a:t>
            </a:r>
            <a:r>
              <a:rPr lang="lv-LV" dirty="0"/>
              <a:t>jebkuru kļūdu var uzrakstīt kā Pauli operācijas kopu (I, X, Y, Z </a:t>
            </a:r>
            <a:r>
              <a:rPr lang="lv-LV" dirty="0" err="1"/>
              <a:t>tensor</a:t>
            </a:r>
            <a:r>
              <a:rPr lang="lv-LV" dirty="0"/>
              <a:t> produktiem uz n </a:t>
            </a:r>
            <a:r>
              <a:rPr lang="lv-LV" dirty="0" err="1"/>
              <a:t>kubitiem</a:t>
            </a:r>
            <a:r>
              <a:rPr lang="lv-LV" dirty="0"/>
              <a:t> ar </a:t>
            </a:r>
            <a:r>
              <a:rPr lang="lv-LV" dirty="0" err="1"/>
              <a:t>fazi</a:t>
            </a:r>
            <a:r>
              <a:rPr lang="lv-LV" dirty="0"/>
              <a:t>  ±,1  ±,i) [5]</a:t>
            </a:r>
          </a:p>
          <a:p>
            <a:pPr marL="0" indent="0">
              <a:buNone/>
            </a:pPr>
            <a:r>
              <a:rPr lang="lv-LV" dirty="0"/>
              <a:t>Nepārtrauktas kļūdas - nepārtraukti laikā, apraksta izmantojot diferenciālvienādojumus [8].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endParaRPr lang="lv-LV" i="1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F7C60-3521-4D46-95C0-CFA6834849DB}"/>
              </a:ext>
            </a:extLst>
          </p:cNvPr>
          <p:cNvSpPr txBox="1"/>
          <p:nvPr/>
        </p:nvSpPr>
        <p:spPr>
          <a:xfrm>
            <a:off x="1662545" y="5795828"/>
            <a:ext cx="980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[5] D.</a:t>
            </a:r>
            <a:r>
              <a:rPr lang="en-GB" sz="1400" dirty="0"/>
              <a:t> </a:t>
            </a:r>
            <a:r>
              <a:rPr lang="en-GB" sz="1400" dirty="0" err="1"/>
              <a:t>Gottesman</a:t>
            </a:r>
            <a:r>
              <a:rPr lang="en-GB" sz="1400" dirty="0"/>
              <a:t>. Stabilizer Codes and Quantum Error Correction</a:t>
            </a:r>
            <a:r>
              <a:rPr lang="lv-LV" sz="1400" dirty="0"/>
              <a:t>. 1997</a:t>
            </a:r>
          </a:p>
          <a:p>
            <a:r>
              <a:rPr lang="lv-LV" sz="1400" dirty="0"/>
              <a:t>[6] </a:t>
            </a:r>
            <a:r>
              <a:rPr lang="en-US" sz="1400" dirty="0"/>
              <a:t>Y. Chen, K. Ma et al. Non-Markovian Noise Characterization with the Transfer Tensor Method.</a:t>
            </a:r>
            <a:r>
              <a:rPr lang="lv-LV" sz="1400" dirty="0"/>
              <a:t> </a:t>
            </a:r>
            <a:r>
              <a:rPr lang="en-US" sz="1400" dirty="0"/>
              <a:t>2019</a:t>
            </a:r>
            <a:endParaRPr lang="lv-LV" sz="1400" dirty="0"/>
          </a:p>
          <a:p>
            <a:r>
              <a:rPr lang="lv-LV" sz="1400" dirty="0"/>
              <a:t>[7] </a:t>
            </a:r>
            <a:r>
              <a:rPr lang="en-US" sz="1400" dirty="0"/>
              <a:t>National Academies of Sciences. Quantum Computing: Progress and Prospects. </a:t>
            </a:r>
            <a:r>
              <a:rPr lang="lv-LV" sz="1400" dirty="0"/>
              <a:t>2019</a:t>
            </a:r>
          </a:p>
          <a:p>
            <a:r>
              <a:rPr lang="lv-LV" sz="1400" dirty="0"/>
              <a:t>[8] </a:t>
            </a:r>
            <a:r>
              <a:rPr lang="en-US" sz="1400" dirty="0"/>
              <a:t>J</a:t>
            </a:r>
            <a:r>
              <a:rPr lang="lv-LV" sz="1400" dirty="0"/>
              <a:t>.</a:t>
            </a:r>
            <a:r>
              <a:rPr lang="en-US" sz="1400" dirty="0"/>
              <a:t> LI. Some Progress on Quantum Error Correction for Discrete and Continuous Error Models</a:t>
            </a:r>
            <a:r>
              <a:rPr lang="lv-LV" sz="1400" dirty="0"/>
              <a:t>, 2020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49011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183-472C-4F55-B7F4-68A215EB7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595" y="624110"/>
            <a:ext cx="9809018" cy="1280890"/>
          </a:xfrm>
        </p:spPr>
        <p:txBody>
          <a:bodyPr/>
          <a:lstStyle/>
          <a:p>
            <a:r>
              <a:rPr lang="lv-LV" dirty="0"/>
              <a:t>Trokšņu avoti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E929F-168B-4D5F-BB68-DB8B3F96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5" y="1546167"/>
            <a:ext cx="10407535" cy="4365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i="1" dirty="0"/>
              <a:t>Kubitu kvalitāte </a:t>
            </a:r>
            <a:r>
              <a:rPr lang="lv-LV" i="1" dirty="0"/>
              <a:t>ir svarīga lai sasniegtu efektīvu kvantu skaitļošanu.</a:t>
            </a:r>
          </a:p>
          <a:p>
            <a:pPr marL="0" indent="0">
              <a:buNone/>
            </a:pPr>
            <a:r>
              <a:rPr lang="lv-LV" i="1" dirty="0"/>
              <a:t>Avotus var sadalīt uz iekšējiem un ārējiem.</a:t>
            </a:r>
          </a:p>
          <a:p>
            <a:r>
              <a:rPr lang="lv-LV" b="1" i="1" dirty="0"/>
              <a:t>Iekšējie trokšņu avoti</a:t>
            </a:r>
            <a:r>
              <a:rPr lang="lv-LV" i="1" dirty="0"/>
              <a:t>: kvantu vārti (īpaši CNOT), mērījumu iekārtas. </a:t>
            </a:r>
          </a:p>
          <a:p>
            <a:pPr marL="0" indent="0">
              <a:buNone/>
            </a:pPr>
            <a:r>
              <a:rPr lang="lv-LV" i="1" dirty="0"/>
              <a:t>	Uz dotu brīdi labākas aparatūras parametri (</a:t>
            </a:r>
            <a:r>
              <a:rPr lang="lv-LV" i="1" dirty="0" err="1"/>
              <a:t>superconducting</a:t>
            </a:r>
            <a:r>
              <a:rPr lang="lv-LV" i="1" dirty="0"/>
              <a:t> </a:t>
            </a:r>
            <a:r>
              <a:rPr lang="lv-LV" i="1" dirty="0" err="1"/>
              <a:t>circuits</a:t>
            </a:r>
            <a:r>
              <a:rPr lang="lv-LV" i="1" dirty="0"/>
              <a:t> </a:t>
            </a:r>
            <a:r>
              <a:rPr lang="lv-LV" i="1" dirty="0" err="1"/>
              <a:t>and</a:t>
            </a:r>
            <a:r>
              <a:rPr lang="lv-LV" i="1" dirty="0"/>
              <a:t> </a:t>
            </a:r>
            <a:r>
              <a:rPr lang="lv-LV" i="1" dirty="0" err="1"/>
              <a:t>trapped</a:t>
            </a:r>
            <a:r>
              <a:rPr lang="lv-LV" i="1" dirty="0"/>
              <a:t> </a:t>
            </a:r>
            <a:r>
              <a:rPr lang="lv-LV" i="1" dirty="0" err="1"/>
              <a:t>ions</a:t>
            </a:r>
            <a:r>
              <a:rPr lang="lv-LV" i="1" dirty="0"/>
              <a:t>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i="1" dirty="0"/>
              <a:t>Divu kubitu kvantu vārti – 10</a:t>
            </a:r>
            <a:r>
              <a:rPr lang="lv-LV" i="1" baseline="30000" dirty="0"/>
              <a:t>-3   </a:t>
            </a:r>
            <a:r>
              <a:rPr lang="lv-LV" i="1" dirty="0"/>
              <a:t>kļūdas varbūtība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lv-LV" i="1" dirty="0"/>
              <a:t>Mērījumu kļūdas varbūtība - 10</a:t>
            </a:r>
            <a:r>
              <a:rPr lang="lv-LV" i="1" baseline="30000" dirty="0"/>
              <a:t>-2</a:t>
            </a:r>
            <a:r>
              <a:rPr lang="en-US" i="1" baseline="30000" dirty="0"/>
              <a:t> </a:t>
            </a:r>
            <a:r>
              <a:rPr lang="en-US" i="1" dirty="0"/>
              <a:t>[</a:t>
            </a:r>
            <a:r>
              <a:rPr lang="lv-LV" i="1" dirty="0"/>
              <a:t>9</a:t>
            </a:r>
            <a:r>
              <a:rPr lang="en-US" i="1" dirty="0"/>
              <a:t>]</a:t>
            </a:r>
            <a:endParaRPr lang="lv-LV" i="1" dirty="0"/>
          </a:p>
          <a:p>
            <a:r>
              <a:rPr lang="lv-LV" b="1" i="1" dirty="0"/>
              <a:t>Ārējie trokšņu avoti</a:t>
            </a:r>
            <a:r>
              <a:rPr lang="lv-LV" i="1" dirty="0"/>
              <a:t>: elektromagnētiskie lauki, gaisa molekulas utt.</a:t>
            </a:r>
          </a:p>
          <a:p>
            <a:pPr marL="400050" lvl="1" indent="0">
              <a:buNone/>
            </a:pPr>
            <a:r>
              <a:rPr lang="lv-LV" sz="1800" i="1" dirty="0"/>
              <a:t>Nepārtraukto kļūdu izplatīšanas definīciju uzskatā par praktiskāko piegājienu, jo praksē kļūdas galvenokārt rodas blakus, nevis izlases vietās (kuras pieņem diskrēti kļūdu modeļi).</a:t>
            </a:r>
            <a:endParaRPr lang="en-GB" sz="18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E25EB0-FABC-4474-AFC1-28C15E002686}"/>
              </a:ext>
            </a:extLst>
          </p:cNvPr>
          <p:cNvSpPr txBox="1"/>
          <p:nvPr/>
        </p:nvSpPr>
        <p:spPr>
          <a:xfrm>
            <a:off x="1662545" y="5795828"/>
            <a:ext cx="980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</a:t>
            </a:r>
            <a:r>
              <a:rPr lang="lv-LV" sz="1400" dirty="0"/>
              <a:t>9</a:t>
            </a:r>
            <a:r>
              <a:rPr lang="en-US" sz="1400" dirty="0"/>
              <a:t>] John </a:t>
            </a:r>
            <a:r>
              <a:rPr lang="en-US" sz="1400" dirty="0" err="1"/>
              <a:t>Preskill</a:t>
            </a:r>
            <a:r>
              <a:rPr lang="en-US" sz="1400" dirty="0"/>
              <a:t>. Quantum speedups in the NISQ era. 2019</a:t>
            </a:r>
          </a:p>
        </p:txBody>
      </p:sp>
    </p:spTree>
    <p:extLst>
      <p:ext uri="{BB962C8B-B14F-4D97-AF65-F5344CB8AC3E}">
        <p14:creationId xmlns:p14="http://schemas.microsoft.com/office/powerpoint/2010/main" val="286198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C68C-E7E9-4033-875C-AF91B3B6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75" y="624110"/>
            <a:ext cx="9692437" cy="1280890"/>
          </a:xfrm>
        </p:spPr>
        <p:txBody>
          <a:bodyPr/>
          <a:lstStyle/>
          <a:p>
            <a:r>
              <a:rPr lang="lv-LV" dirty="0"/>
              <a:t>QEC pieejas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CD2818-FBEB-4CA8-A446-F237110B0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792" y="1744133"/>
            <a:ext cx="78105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0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52210-E7AE-46A4-BAB8-2FA9227C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133" y="624110"/>
            <a:ext cx="9702800" cy="1280890"/>
          </a:xfrm>
        </p:spPr>
        <p:txBody>
          <a:bodyPr/>
          <a:lstStyle/>
          <a:p>
            <a:r>
              <a:rPr lang="lv-LV" dirty="0"/>
              <a:t>Problēmas ar eksistējošiem FTEC kodiem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1C7FB-2926-47AE-8BB4-4D85FBA41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132" y="1369627"/>
            <a:ext cx="4039661" cy="4541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19 </a:t>
            </a:r>
            <a:r>
              <a:rPr lang="lv-LV" b="1" dirty="0" err="1"/>
              <a:t>qubit</a:t>
            </a:r>
            <a:r>
              <a:rPr lang="lv-LV" b="1" dirty="0"/>
              <a:t> </a:t>
            </a:r>
            <a:r>
              <a:rPr lang="lv-LV" b="1" dirty="0" err="1"/>
              <a:t>color</a:t>
            </a:r>
            <a:r>
              <a:rPr lang="lv-LV" b="1" dirty="0"/>
              <a:t> </a:t>
            </a:r>
            <a:r>
              <a:rPr lang="lv-LV" b="1" dirty="0" err="1"/>
              <a:t>code</a:t>
            </a:r>
            <a:r>
              <a:rPr lang="lv-LV" b="1" dirty="0"/>
              <a:t> </a:t>
            </a:r>
            <a:r>
              <a:rPr lang="lv-LV" dirty="0"/>
              <a:t>[10]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lv-LV" dirty="0" err="1"/>
              <a:t>Surface</a:t>
            </a:r>
            <a:r>
              <a:rPr lang="lv-LV" dirty="0"/>
              <a:t> </a:t>
            </a:r>
            <a:r>
              <a:rPr lang="lv-LV" dirty="0" err="1"/>
              <a:t>code</a:t>
            </a:r>
            <a:r>
              <a:rPr lang="lv-LV" dirty="0"/>
              <a:t> </a:t>
            </a:r>
            <a:r>
              <a:rPr lang="en-US" dirty="0">
                <a:solidFill>
                  <a:srgbClr val="FF0000"/>
                </a:solidFill>
              </a:rPr>
              <a:t>[[41, 19, 5]]</a:t>
            </a:r>
            <a:r>
              <a:rPr lang="en-US" dirty="0">
                <a:solidFill>
                  <a:schemeClr val="tx1"/>
                </a:solidFill>
              </a:rPr>
              <a:t>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lv-LV" dirty="0" err="1">
                <a:solidFill>
                  <a:srgbClr val="FF0000"/>
                </a:solidFill>
              </a:rPr>
              <a:t>epolarizing</a:t>
            </a:r>
            <a:r>
              <a:rPr lang="lv-LV" dirty="0">
                <a:solidFill>
                  <a:srgbClr val="FF0000"/>
                </a:solidFill>
              </a:rPr>
              <a:t> </a:t>
            </a:r>
            <a:r>
              <a:rPr lang="lv-LV" dirty="0" err="1"/>
              <a:t>noise</a:t>
            </a:r>
            <a:r>
              <a:rPr lang="lv-LV" dirty="0"/>
              <a:t>, </a:t>
            </a:r>
            <a:endParaRPr lang="en-US" dirty="0"/>
          </a:p>
          <a:p>
            <a:pPr marL="0" indent="0">
              <a:buNone/>
            </a:pPr>
            <a:r>
              <a:rPr lang="lv-LV" dirty="0"/>
              <a:t>FTEC </a:t>
            </a:r>
            <a:r>
              <a:rPr lang="lv-LV" dirty="0" err="1"/>
              <a:t>threshold</a:t>
            </a:r>
            <a:r>
              <a:rPr lang="lv-LV" dirty="0"/>
              <a:t> 10</a:t>
            </a:r>
            <a:r>
              <a:rPr lang="lv-LV" baseline="30000" dirty="0"/>
              <a:t>-3</a:t>
            </a: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C7FB5-1EF3-4DAE-802A-7663B98D8F38}"/>
              </a:ext>
            </a:extLst>
          </p:cNvPr>
          <p:cNvSpPr/>
          <p:nvPr/>
        </p:nvSpPr>
        <p:spPr>
          <a:xfrm>
            <a:off x="1405468" y="5911222"/>
            <a:ext cx="102277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/>
              <a:t>[10] </a:t>
            </a:r>
            <a:r>
              <a:rPr lang="en-GB" sz="1400" dirty="0"/>
              <a:t>C. Chamberland, </a:t>
            </a:r>
            <a:r>
              <a:rPr lang="en-GB" sz="1400" dirty="0" err="1"/>
              <a:t>M.Beverland</a:t>
            </a:r>
            <a:r>
              <a:rPr lang="en-GB" sz="1400" dirty="0"/>
              <a:t>. Flag fault-tolerant error correction with arbitrary distance codes. </a:t>
            </a:r>
            <a:r>
              <a:rPr lang="lv-LV" sz="1400" dirty="0"/>
              <a:t>2018</a:t>
            </a:r>
            <a:endParaRPr lang="en-US" sz="1400" dirty="0"/>
          </a:p>
          <a:p>
            <a:r>
              <a:rPr lang="en-US" sz="1400" dirty="0"/>
              <a:t>[1</a:t>
            </a:r>
            <a:r>
              <a:rPr lang="lv-LV" sz="1400" dirty="0"/>
              <a:t>1</a:t>
            </a:r>
            <a:r>
              <a:rPr lang="en-US" sz="1400" dirty="0"/>
              <a:t>] A. </a:t>
            </a:r>
            <a:r>
              <a:rPr lang="en-US" sz="1400" dirty="0" err="1"/>
              <a:t>Steane</a:t>
            </a:r>
            <a:r>
              <a:rPr lang="en-US" sz="1400" dirty="0"/>
              <a:t>. Multiple-Particle Interference and Quantum Error Correction. 1996</a:t>
            </a:r>
            <a:endParaRPr lang="en-GB" sz="1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40C4824-10EB-4C15-A8F0-CB4BF1D40F05}"/>
              </a:ext>
            </a:extLst>
          </p:cNvPr>
          <p:cNvSpPr txBox="1">
            <a:spLocks/>
          </p:cNvSpPr>
          <p:nvPr/>
        </p:nvSpPr>
        <p:spPr>
          <a:xfrm>
            <a:off x="6519334" y="1544682"/>
            <a:ext cx="4039661" cy="433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B67784-942E-425A-B690-7905D4FA78CB}"/>
              </a:ext>
            </a:extLst>
          </p:cNvPr>
          <p:cNvSpPr txBox="1">
            <a:spLocks/>
          </p:cNvSpPr>
          <p:nvPr/>
        </p:nvSpPr>
        <p:spPr>
          <a:xfrm>
            <a:off x="6900563" y="1369627"/>
            <a:ext cx="4039661" cy="433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7-qubit code </a:t>
            </a:r>
            <a:r>
              <a:rPr lang="en-US" dirty="0"/>
              <a:t>[1</a:t>
            </a:r>
            <a:r>
              <a:rPr lang="lv-LV" dirty="0"/>
              <a:t>1</a:t>
            </a:r>
            <a:r>
              <a:rPr lang="en-US" dirty="0"/>
              <a:t>],</a:t>
            </a:r>
          </a:p>
          <a:p>
            <a:pPr marL="0" indent="0">
              <a:buNone/>
            </a:pPr>
            <a:r>
              <a:rPr lang="en-US" dirty="0"/>
              <a:t>Concatenated code [[</a:t>
            </a:r>
            <a:r>
              <a:rPr lang="en-US" dirty="0">
                <a:solidFill>
                  <a:srgbClr val="FF0000"/>
                </a:solidFill>
              </a:rPr>
              <a:t>7, 1, </a:t>
            </a:r>
            <a:r>
              <a:rPr lang="en-US" dirty="0"/>
              <a:t>3]],</a:t>
            </a:r>
          </a:p>
          <a:p>
            <a:pPr marL="0" indent="0">
              <a:buNone/>
            </a:pPr>
            <a:r>
              <a:rPr lang="en-US" dirty="0"/>
              <a:t>Adversarial noise, </a:t>
            </a:r>
          </a:p>
          <a:p>
            <a:pPr marL="0" indent="0">
              <a:buNone/>
            </a:pPr>
            <a:r>
              <a:rPr lang="en-US" dirty="0"/>
              <a:t>FTEC </a:t>
            </a:r>
            <a:r>
              <a:rPr lang="en-US" dirty="0">
                <a:solidFill>
                  <a:srgbClr val="FF0000"/>
                </a:solidFill>
              </a:rPr>
              <a:t>threshold </a:t>
            </a:r>
            <a:r>
              <a:rPr lang="lv-LV" dirty="0">
                <a:solidFill>
                  <a:srgbClr val="FF0000"/>
                </a:solidFill>
              </a:rPr>
              <a:t>10</a:t>
            </a:r>
            <a:r>
              <a:rPr lang="lv-LV" baseline="30000" dirty="0">
                <a:solidFill>
                  <a:srgbClr val="FF0000"/>
                </a:solidFill>
              </a:rPr>
              <a:t>-</a:t>
            </a:r>
            <a:r>
              <a:rPr lang="en-US" baseline="30000" dirty="0">
                <a:solidFill>
                  <a:srgbClr val="FF0000"/>
                </a:solidFill>
              </a:rPr>
              <a:t>5</a:t>
            </a:r>
            <a:endParaRPr lang="lv-LV" baseline="30000" dirty="0">
              <a:solidFill>
                <a:srgbClr val="FF0000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baseline="30000" dirty="0"/>
          </a:p>
          <a:p>
            <a:pPr marL="0" indent="0">
              <a:buFont typeface="Wingdings 3" charset="2"/>
              <a:buNone/>
            </a:pPr>
            <a:endParaRPr lang="en-US" baseline="30000" dirty="0"/>
          </a:p>
          <a:p>
            <a:pPr marL="0" indent="0">
              <a:buFont typeface="Wingdings 3" charset="2"/>
              <a:buNone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A2210D-1F54-498E-A19D-F96BA4A03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63" y="3029524"/>
            <a:ext cx="3781425" cy="2676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C9DEDD-BBA3-40BB-8FB9-AB8F51243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703" y="3135051"/>
            <a:ext cx="2853497" cy="24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23F3-BA6F-4558-930E-628F4CAB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Direct</a:t>
            </a:r>
            <a:r>
              <a:rPr lang="lv-LV" dirty="0"/>
              <a:t> CTQEC?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D180-FB91-4DE4-A8E3-630B80AF6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403" y="2082056"/>
            <a:ext cx="4859330" cy="3777622"/>
          </a:xfrm>
        </p:spPr>
        <p:txBody>
          <a:bodyPr/>
          <a:lstStyle/>
          <a:p>
            <a:pPr algn="just"/>
            <a:r>
              <a:rPr lang="lv-LV" dirty="0"/>
              <a:t>P</a:t>
            </a:r>
            <a:r>
              <a:rPr lang="en-GB" dirty="0" err="1"/>
              <a:t>iemēro</a:t>
            </a:r>
            <a:r>
              <a:rPr lang="en-GB" dirty="0"/>
              <a:t> </a:t>
            </a:r>
            <a:r>
              <a:rPr lang="en-GB" dirty="0" err="1"/>
              <a:t>vājus</a:t>
            </a:r>
            <a:r>
              <a:rPr lang="en-GB" dirty="0"/>
              <a:t> </a:t>
            </a:r>
            <a:r>
              <a:rPr lang="en-GB" dirty="0" err="1"/>
              <a:t>informācijas</a:t>
            </a:r>
            <a:r>
              <a:rPr lang="en-GB" dirty="0"/>
              <a:t> </a:t>
            </a:r>
            <a:r>
              <a:rPr lang="en-GB" dirty="0" err="1"/>
              <a:t>mērījumus</a:t>
            </a:r>
            <a:r>
              <a:rPr lang="lv-LV" dirty="0"/>
              <a:t> </a:t>
            </a:r>
            <a:r>
              <a:rPr lang="lv-LV" i="1" dirty="0"/>
              <a:t>(</a:t>
            </a:r>
            <a:r>
              <a:rPr lang="lv-LV" i="1" dirty="0" err="1"/>
              <a:t>angl</a:t>
            </a:r>
            <a:r>
              <a:rPr lang="lv-LV" i="1" dirty="0"/>
              <a:t>. </a:t>
            </a:r>
            <a:r>
              <a:rPr lang="lv-LV" i="1" dirty="0" err="1"/>
              <a:t>weak</a:t>
            </a:r>
            <a:r>
              <a:rPr lang="lv-LV" i="1" dirty="0"/>
              <a:t> </a:t>
            </a:r>
            <a:r>
              <a:rPr lang="lv-LV" i="1" dirty="0" err="1"/>
              <a:t>measurements</a:t>
            </a:r>
            <a:r>
              <a:rPr lang="lv-LV" i="1" dirty="0"/>
              <a:t>, </a:t>
            </a:r>
            <a:r>
              <a:rPr lang="en-US" i="1" dirty="0"/>
              <a:t>unsharp measurement</a:t>
            </a:r>
            <a:r>
              <a:rPr lang="lv-LV" i="1" dirty="0"/>
              <a:t>s)</a:t>
            </a:r>
            <a:r>
              <a:rPr lang="en-GB" dirty="0"/>
              <a:t>, kas </a:t>
            </a:r>
            <a:r>
              <a:rPr lang="lv-LV" dirty="0"/>
              <a:t>ietekmē iekodētu</a:t>
            </a:r>
            <a:r>
              <a:rPr lang="en-GB" dirty="0"/>
              <a:t> </a:t>
            </a:r>
            <a:r>
              <a:rPr lang="en-GB" dirty="0" err="1"/>
              <a:t>informāciju</a:t>
            </a:r>
            <a:r>
              <a:rPr lang="lv-LV" dirty="0"/>
              <a:t>:</a:t>
            </a:r>
          </a:p>
          <a:p>
            <a:pPr lvl="1" algn="just"/>
            <a:r>
              <a:rPr lang="lv-LV" dirty="0" err="1"/>
              <a:t>Quantum</a:t>
            </a:r>
            <a:r>
              <a:rPr lang="lv-LV" dirty="0"/>
              <a:t> </a:t>
            </a:r>
            <a:r>
              <a:rPr lang="lv-LV" dirty="0" err="1"/>
              <a:t>feedback</a:t>
            </a:r>
            <a:r>
              <a:rPr lang="lv-LV" dirty="0"/>
              <a:t> </a:t>
            </a:r>
            <a:endParaRPr lang="en-US" dirty="0"/>
          </a:p>
          <a:p>
            <a:pPr marL="457200" lvl="1" indent="0" algn="just">
              <a:buNone/>
            </a:pPr>
            <a:r>
              <a:rPr lang="en-US" dirty="0"/>
              <a:t>     </a:t>
            </a:r>
            <a:r>
              <a:rPr lang="lv-LV" dirty="0"/>
              <a:t>(</a:t>
            </a:r>
            <a:r>
              <a:rPr lang="lv-LV" dirty="0" err="1"/>
              <a:t>ancilla</a:t>
            </a:r>
            <a:r>
              <a:rPr lang="lv-LV" dirty="0"/>
              <a:t> </a:t>
            </a:r>
            <a:r>
              <a:rPr lang="lv-LV" dirty="0" err="1"/>
              <a:t>qubit</a:t>
            </a:r>
            <a:r>
              <a:rPr lang="lv-LV" dirty="0"/>
              <a:t> to </a:t>
            </a:r>
            <a:r>
              <a:rPr lang="lv-LV" dirty="0" err="1"/>
              <a:t>collect</a:t>
            </a:r>
            <a:r>
              <a:rPr lang="lv-LV" dirty="0"/>
              <a:t> </a:t>
            </a:r>
            <a:r>
              <a:rPr lang="lv-LV" dirty="0" err="1"/>
              <a:t>statistics</a:t>
            </a:r>
            <a:r>
              <a:rPr lang="lv-LV" dirty="0"/>
              <a:t>)</a:t>
            </a:r>
          </a:p>
          <a:p>
            <a:pPr lvl="1" algn="just"/>
            <a:r>
              <a:rPr lang="lv-LV" dirty="0" err="1"/>
              <a:t>Quantum</a:t>
            </a:r>
            <a:r>
              <a:rPr lang="lv-LV" dirty="0"/>
              <a:t> </a:t>
            </a:r>
            <a:r>
              <a:rPr lang="lv-LV" dirty="0" err="1"/>
              <a:t>jumps</a:t>
            </a:r>
            <a:endParaRPr lang="lv-LV" dirty="0"/>
          </a:p>
          <a:p>
            <a:pPr marL="457200" lvl="1" indent="0" algn="just">
              <a:buNone/>
            </a:pPr>
            <a:endParaRPr lang="lv-LV" dirty="0"/>
          </a:p>
        </p:txBody>
      </p:sp>
      <p:pic>
        <p:nvPicPr>
          <p:cNvPr id="4098" name="Picture 2" descr="Quantum Particles: *Vibing&quot; Human: *observes them* Quantum ...">
            <a:extLst>
              <a:ext uri="{FF2B5EF4-FFF2-40B4-BE49-F238E27FC236}">
                <a16:creationId xmlns:a16="http://schemas.microsoft.com/office/drawing/2014/main" id="{4610A80E-7843-4F46-BD67-FC0853B0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146" y="2082056"/>
            <a:ext cx="3571919" cy="32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4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2469F-3FBE-4FE5-8271-4ACF10CF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Kvantu</a:t>
            </a:r>
            <a:r>
              <a:rPr lang="en-US" dirty="0"/>
              <a:t> </a:t>
            </a:r>
            <a:r>
              <a:rPr lang="en-US" dirty="0" err="1"/>
              <a:t>datori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dotu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lv-LV" dirty="0"/>
              <a:t>īdi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33645-2683-409F-861E-860C6A6E4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/>
              <a:t>Jonu slazds (</a:t>
            </a:r>
            <a:r>
              <a:rPr lang="lv-LV" i="1" dirty="0" err="1"/>
              <a:t>angl</a:t>
            </a:r>
            <a:r>
              <a:rPr lang="lv-LV" i="1" dirty="0"/>
              <a:t>. </a:t>
            </a:r>
            <a:r>
              <a:rPr lang="lv-LV" i="1" dirty="0" err="1"/>
              <a:t>ion</a:t>
            </a:r>
            <a:r>
              <a:rPr lang="lv-LV" i="1" dirty="0"/>
              <a:t> trap) ~ </a:t>
            </a:r>
            <a:r>
              <a:rPr lang="lv-LV" b="1" i="1" dirty="0"/>
              <a:t>15</a:t>
            </a:r>
            <a:r>
              <a:rPr lang="lv-LV" i="1" dirty="0"/>
              <a:t> </a:t>
            </a:r>
            <a:r>
              <a:rPr lang="lv-LV" i="1" dirty="0" err="1"/>
              <a:t>kubiti</a:t>
            </a:r>
            <a:endParaRPr lang="lv-LV" i="1" dirty="0"/>
          </a:p>
          <a:p>
            <a:r>
              <a:rPr lang="lv-LV" dirty="0"/>
              <a:t>S</a:t>
            </a:r>
            <a:r>
              <a:rPr lang="en-GB" dirty="0" err="1"/>
              <a:t>upravadoš</a:t>
            </a:r>
            <a:r>
              <a:rPr lang="lv-LV" dirty="0" err="1"/>
              <a:t>ie</a:t>
            </a:r>
            <a:r>
              <a:rPr lang="en-GB" dirty="0"/>
              <a:t> </a:t>
            </a:r>
            <a:r>
              <a:rPr lang="lv-LV" dirty="0" err="1"/>
              <a:t>kubiti</a:t>
            </a:r>
            <a:r>
              <a:rPr lang="lv-LV" dirty="0"/>
              <a:t> </a:t>
            </a:r>
            <a:r>
              <a:rPr lang="lv-LV" i="1" dirty="0"/>
              <a:t>(</a:t>
            </a:r>
            <a:r>
              <a:rPr lang="lv-LV" i="1" dirty="0" err="1"/>
              <a:t>angl</a:t>
            </a:r>
            <a:r>
              <a:rPr lang="lv-LV" i="1" dirty="0"/>
              <a:t>. </a:t>
            </a:r>
            <a:r>
              <a:rPr lang="lv-LV" i="1" dirty="0" err="1"/>
              <a:t>superconducting</a:t>
            </a:r>
            <a:r>
              <a:rPr lang="lv-LV" i="1" dirty="0"/>
              <a:t> </a:t>
            </a:r>
            <a:r>
              <a:rPr lang="lv-LV" i="1" dirty="0" err="1"/>
              <a:t>qubits</a:t>
            </a:r>
            <a:r>
              <a:rPr lang="lv-LV" i="1" dirty="0"/>
              <a:t>) ~</a:t>
            </a:r>
            <a:r>
              <a:rPr lang="lv-LV" dirty="0"/>
              <a:t> </a:t>
            </a:r>
            <a:r>
              <a:rPr lang="lv-LV" b="1" dirty="0"/>
              <a:t>50-72 </a:t>
            </a:r>
            <a:r>
              <a:rPr lang="lv-LV" dirty="0" err="1"/>
              <a:t>kubiti</a:t>
            </a:r>
            <a:endParaRPr lang="lv-LV" dirty="0"/>
          </a:p>
          <a:p>
            <a:r>
              <a:rPr lang="lv-LV" dirty="0" err="1"/>
              <a:t>Fotoniski</a:t>
            </a:r>
            <a:r>
              <a:rPr lang="lv-LV" dirty="0"/>
              <a:t> </a:t>
            </a:r>
            <a:r>
              <a:rPr lang="lv-LV" dirty="0" err="1"/>
              <a:t>kubiti</a:t>
            </a:r>
            <a:r>
              <a:rPr lang="lv-LV" dirty="0"/>
              <a:t> </a:t>
            </a:r>
            <a:r>
              <a:rPr lang="lv-LV" i="1" dirty="0"/>
              <a:t>(</a:t>
            </a:r>
            <a:r>
              <a:rPr lang="lv-LV" i="1" dirty="0" err="1"/>
              <a:t>angl</a:t>
            </a:r>
            <a:r>
              <a:rPr lang="lv-LV" i="1" dirty="0"/>
              <a:t>. </a:t>
            </a:r>
            <a:r>
              <a:rPr lang="lv-LV" i="1" dirty="0" err="1"/>
              <a:t>photonic</a:t>
            </a:r>
            <a:r>
              <a:rPr lang="lv-LV" i="1" dirty="0"/>
              <a:t> </a:t>
            </a:r>
            <a:r>
              <a:rPr lang="lv-LV" i="1" dirty="0" err="1"/>
              <a:t>qubits</a:t>
            </a:r>
            <a:r>
              <a:rPr lang="lv-LV" i="1" dirty="0"/>
              <a:t>) ~ </a:t>
            </a:r>
            <a:r>
              <a:rPr lang="lv-LV" b="1" dirty="0"/>
              <a:t>8</a:t>
            </a:r>
            <a:r>
              <a:rPr lang="lv-LV" dirty="0"/>
              <a:t> </a:t>
            </a:r>
            <a:r>
              <a:rPr lang="lv-LV" dirty="0" err="1"/>
              <a:t>kubiti</a:t>
            </a:r>
            <a:endParaRPr lang="lv-LV" dirty="0"/>
          </a:p>
          <a:p>
            <a:r>
              <a:rPr lang="lv-LV" dirty="0"/>
              <a:t>K</a:t>
            </a:r>
            <a:r>
              <a:rPr lang="en-GB" dirty="0" err="1"/>
              <a:t>vantu</a:t>
            </a:r>
            <a:r>
              <a:rPr lang="en-GB" dirty="0"/>
              <a:t> </a:t>
            </a:r>
            <a:r>
              <a:rPr lang="en-GB" dirty="0" err="1"/>
              <a:t>rūdīšana</a:t>
            </a:r>
            <a:r>
              <a:rPr lang="lv-LV" dirty="0"/>
              <a:t> </a:t>
            </a:r>
            <a:r>
              <a:rPr lang="lv-LV" i="1" dirty="0"/>
              <a:t>(</a:t>
            </a:r>
            <a:r>
              <a:rPr lang="lv-LV" i="1" dirty="0" err="1"/>
              <a:t>angl</a:t>
            </a:r>
            <a:r>
              <a:rPr lang="lv-LV" i="1" dirty="0"/>
              <a:t>. </a:t>
            </a:r>
            <a:r>
              <a:rPr lang="lv-LV" i="1" dirty="0" err="1"/>
              <a:t>quantum</a:t>
            </a:r>
            <a:r>
              <a:rPr lang="lv-LV" i="1" dirty="0"/>
              <a:t> </a:t>
            </a:r>
            <a:r>
              <a:rPr lang="lv-LV" i="1" dirty="0" err="1"/>
              <a:t>annealing</a:t>
            </a:r>
            <a:r>
              <a:rPr lang="lv-LV" i="1" dirty="0"/>
              <a:t>) ~ </a:t>
            </a:r>
            <a:r>
              <a:rPr lang="lv-LV" b="1" dirty="0"/>
              <a:t>2048</a:t>
            </a:r>
            <a:r>
              <a:rPr lang="lv-LV" dirty="0"/>
              <a:t> </a:t>
            </a:r>
            <a:r>
              <a:rPr lang="lv-LV" dirty="0" err="1"/>
              <a:t>kubiti</a:t>
            </a:r>
            <a:endParaRPr lang="lv-LV" dirty="0"/>
          </a:p>
          <a:p>
            <a:r>
              <a:rPr lang="lv-LV" dirty="0" err="1"/>
              <a:t>Topoloģiskais</a:t>
            </a:r>
            <a:r>
              <a:rPr lang="lv-LV" dirty="0"/>
              <a:t> kvantu dators </a:t>
            </a:r>
            <a:r>
              <a:rPr lang="lv-LV" i="1" dirty="0"/>
              <a:t>(</a:t>
            </a:r>
            <a:r>
              <a:rPr lang="lv-LV" i="1" dirty="0" err="1"/>
              <a:t>angl</a:t>
            </a:r>
            <a:r>
              <a:rPr lang="lv-LV" i="1" dirty="0"/>
              <a:t>. topological): </a:t>
            </a:r>
            <a:r>
              <a:rPr lang="lv-LV" b="1" i="1" dirty="0"/>
              <a:t>neeksistē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96402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A344-AD61-4EC0-9A42-CDC630D8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1" y="624110"/>
            <a:ext cx="9492932" cy="1280890"/>
          </a:xfrm>
        </p:spPr>
        <p:txBody>
          <a:bodyPr/>
          <a:lstStyle/>
          <a:p>
            <a:r>
              <a:rPr lang="lv-LV" dirty="0"/>
              <a:t>Darba mērķis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5CD7F-092D-48D5-A6D2-4716C76A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681" y="1905000"/>
            <a:ext cx="8994986" cy="3777622"/>
          </a:xfrm>
        </p:spPr>
        <p:txBody>
          <a:bodyPr/>
          <a:lstStyle/>
          <a:p>
            <a:pPr marL="0" indent="0" algn="just">
              <a:buNone/>
            </a:pPr>
            <a:r>
              <a:rPr lang="lv-LV" dirty="0"/>
              <a:t>Šīs promocijas darba mērķis ir </a:t>
            </a:r>
            <a:r>
              <a:rPr lang="lv-LV" b="1" dirty="0"/>
              <a:t>izpētīt un analizēt </a:t>
            </a:r>
            <a:r>
              <a:rPr lang="lv-LV" dirty="0"/>
              <a:t>QEC tehnoloģiju un QEC metodoloģijas</a:t>
            </a:r>
            <a:r>
              <a:rPr lang="lv-LV" b="1" dirty="0"/>
              <a:t>, apskatīt eksistējošus daudzsološākus </a:t>
            </a:r>
            <a:r>
              <a:rPr lang="lv-LV" dirty="0"/>
              <a:t>QEC kodus un tās matemātiskās struktūras; un </a:t>
            </a:r>
            <a:r>
              <a:rPr lang="lv-LV" b="1" dirty="0"/>
              <a:t>izstrādāt jaunus </a:t>
            </a:r>
            <a:r>
              <a:rPr lang="lv-LV" dirty="0"/>
              <a:t>kodus vai bojājumpiecitīgu QEC elementus, kas uzlabo kļūdu slieksni un samazina fizisko kubitu daudzumu, nepieciešamu loģisko kubitu vienību kodēšanai.</a:t>
            </a:r>
          </a:p>
        </p:txBody>
      </p:sp>
    </p:spTree>
    <p:extLst>
      <p:ext uri="{BB962C8B-B14F-4D97-AF65-F5344CB8AC3E}">
        <p14:creationId xmlns:p14="http://schemas.microsoft.com/office/powerpoint/2010/main" val="2814428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1637-2F40-40B6-8315-36ADD6585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067" y="624110"/>
            <a:ext cx="10430933" cy="1280890"/>
          </a:xfrm>
        </p:spPr>
        <p:txBody>
          <a:bodyPr/>
          <a:lstStyle/>
          <a:p>
            <a:r>
              <a:rPr lang="en-GB" dirty="0"/>
              <a:t>Noisy Intermediate-Scale Quantum (NISQ)</a:t>
            </a:r>
            <a:r>
              <a:rPr lang="en-GB" sz="1400" dirty="0"/>
              <a:t>[1</a:t>
            </a:r>
            <a:r>
              <a:rPr lang="lv-LV" sz="1400" dirty="0"/>
              <a:t>2</a:t>
            </a:r>
            <a:r>
              <a:rPr lang="en-GB" sz="1400" dirty="0"/>
              <a:t>]</a:t>
            </a:r>
            <a:r>
              <a:rPr lang="en-GB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8DBC5-E368-406B-87B2-034909A6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50–100</a:t>
            </a:r>
            <a:r>
              <a:rPr lang="en-GB" dirty="0"/>
              <a:t> </a:t>
            </a:r>
            <a:r>
              <a:rPr lang="en-GB" dirty="0" err="1"/>
              <a:t>kubiti</a:t>
            </a:r>
            <a:r>
              <a:rPr lang="en-GB" dirty="0"/>
              <a:t> var </a:t>
            </a:r>
            <a:r>
              <a:rPr lang="en-GB" dirty="0" err="1"/>
              <a:t>būt</a:t>
            </a:r>
            <a:r>
              <a:rPr lang="en-GB" dirty="0"/>
              <a:t> </a:t>
            </a:r>
            <a:r>
              <a:rPr lang="en-GB" dirty="0" err="1"/>
              <a:t>spējīgi</a:t>
            </a:r>
            <a:r>
              <a:rPr lang="en-GB" dirty="0"/>
              <a:t> </a:t>
            </a:r>
            <a:r>
              <a:rPr lang="en-GB" dirty="0" err="1"/>
              <a:t>veikt</a:t>
            </a:r>
            <a:r>
              <a:rPr lang="en-GB" dirty="0"/>
              <a:t> </a:t>
            </a:r>
            <a:r>
              <a:rPr lang="en-GB" dirty="0" err="1"/>
              <a:t>uzdevumus</a:t>
            </a:r>
            <a:r>
              <a:rPr lang="en-GB" dirty="0"/>
              <a:t>, kas </a:t>
            </a:r>
            <a:r>
              <a:rPr lang="en-GB" dirty="0" err="1"/>
              <a:t>pārsniedz</a:t>
            </a:r>
            <a:r>
              <a:rPr lang="en-GB" dirty="0"/>
              <a:t> </a:t>
            </a:r>
            <a:r>
              <a:rPr lang="en-GB" dirty="0" err="1"/>
              <a:t>mūsdienu</a:t>
            </a:r>
            <a:r>
              <a:rPr lang="en-GB" dirty="0"/>
              <a:t> </a:t>
            </a:r>
            <a:r>
              <a:rPr lang="en-GB" dirty="0" err="1"/>
              <a:t>klasisko</a:t>
            </a:r>
            <a:r>
              <a:rPr lang="en-GB" dirty="0"/>
              <a:t> </a:t>
            </a:r>
            <a:r>
              <a:rPr lang="en-GB" dirty="0" err="1"/>
              <a:t>datoru</a:t>
            </a:r>
            <a:r>
              <a:rPr lang="en-GB" dirty="0"/>
              <a:t> </a:t>
            </a:r>
            <a:r>
              <a:rPr lang="en-GB" dirty="0" err="1"/>
              <a:t>iespējas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US" dirty="0"/>
              <a:t>Uz </a:t>
            </a:r>
            <a:r>
              <a:rPr lang="en-US" dirty="0" err="1"/>
              <a:t>dotu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lv-LV" dirty="0"/>
              <a:t>īdi nav implementēti QEC/FTEC </a:t>
            </a:r>
            <a:endParaRPr lang="en-US" dirty="0"/>
          </a:p>
          <a:p>
            <a:r>
              <a:rPr lang="en-US" dirty="0"/>
              <a:t>Tr</a:t>
            </a:r>
            <a:r>
              <a:rPr lang="lv-LV" dirty="0" err="1"/>
              <a:t>oksnis</a:t>
            </a:r>
            <a:r>
              <a:rPr lang="lv-LV" dirty="0"/>
              <a:t>, kas </a:t>
            </a:r>
            <a:r>
              <a:rPr lang="lv-LV" dirty="0" err="1"/>
              <a:t>radas</a:t>
            </a:r>
            <a:r>
              <a:rPr lang="lv-LV" dirty="0"/>
              <a:t> kvantu vērtu dēļ, ierobežo</a:t>
            </a:r>
            <a:r>
              <a:rPr lang="en-US" dirty="0"/>
              <a:t> </a:t>
            </a:r>
            <a:r>
              <a:rPr lang="lv-LV" dirty="0"/>
              <a:t>kvantu ķēžu lielumu un iespējas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86D228-1A8C-473A-B3FD-81D5C5C882D2}"/>
              </a:ext>
            </a:extLst>
          </p:cNvPr>
          <p:cNvSpPr/>
          <p:nvPr/>
        </p:nvSpPr>
        <p:spPr>
          <a:xfrm>
            <a:off x="1761067" y="5985933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[1</a:t>
            </a:r>
            <a:r>
              <a:rPr lang="lv-LV" sz="1400" dirty="0"/>
              <a:t>2</a:t>
            </a:r>
            <a:r>
              <a:rPr lang="en-GB" sz="1400" dirty="0"/>
              <a:t>] John </a:t>
            </a:r>
            <a:r>
              <a:rPr lang="en-GB" sz="1400" dirty="0" err="1"/>
              <a:t>Preskill</a:t>
            </a:r>
            <a:r>
              <a:rPr lang="en-GB" sz="1400" dirty="0"/>
              <a:t>. Quantum Computing in the NISQ era and beyond.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7249A-9150-4715-B592-22202B43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729" y="2851894"/>
            <a:ext cx="3589338" cy="146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6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1334-E4B4-41C7-A57B-4B3C42A5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Nākamie jautājumi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9A89-AB36-4311-89F6-DF41C40C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b="1" dirty="0"/>
              <a:t>Vai ir iespējama FTEC NISQ </a:t>
            </a:r>
            <a:r>
              <a:rPr lang="lv-LV" b="1" dirty="0" err="1"/>
              <a:t>erā</a:t>
            </a:r>
            <a:r>
              <a:rPr lang="lv-LV" b="1" dirty="0"/>
              <a:t>? Kāds ir optimālākais veids veikt kļūdu korekciju ar ierobežotu resursu (fizisko kubitu skaitu, trokšņi kvantu vārtos)?</a:t>
            </a:r>
          </a:p>
          <a:p>
            <a:pPr lvl="1"/>
            <a:r>
              <a:rPr lang="lv-LV" b="1" dirty="0"/>
              <a:t>Arhitektūra un trokšņi</a:t>
            </a:r>
          </a:p>
          <a:p>
            <a:pPr lvl="1"/>
            <a:r>
              <a:rPr lang="lv-LV" b="1" dirty="0"/>
              <a:t>NISQ loģiskas operācijas un sliekšņi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r>
              <a:rPr lang="lv-LV" dirty="0"/>
              <a:t>Pieņēmumi par trokšņu dabu – vai tie ir nepieciešami? Cik ticami tie ir?</a:t>
            </a:r>
          </a:p>
          <a:p>
            <a:r>
              <a:rPr lang="en-US" dirty="0"/>
              <a:t>Thresholds – </a:t>
            </a:r>
            <a:r>
              <a:rPr lang="en-US" dirty="0" err="1"/>
              <a:t>vai</a:t>
            </a:r>
            <a:r>
              <a:rPr lang="en-US" dirty="0"/>
              <a:t> tie</a:t>
            </a:r>
            <a:r>
              <a:rPr lang="lv-LV" dirty="0"/>
              <a:t> ir salīdzināmi?</a:t>
            </a:r>
            <a:endParaRPr lang="lv-LV" b="1" dirty="0"/>
          </a:p>
          <a:p>
            <a:r>
              <a:rPr lang="lv-LV" dirty="0" err="1"/>
              <a:t>Direct</a:t>
            </a:r>
            <a:r>
              <a:rPr lang="lv-LV" dirty="0"/>
              <a:t> CTQEC un </a:t>
            </a:r>
            <a:r>
              <a:rPr lang="lv-LV" dirty="0" err="1"/>
              <a:t>quantum</a:t>
            </a:r>
            <a:r>
              <a:rPr lang="lv-LV" dirty="0"/>
              <a:t> </a:t>
            </a:r>
            <a:r>
              <a:rPr lang="lv-LV" dirty="0" err="1"/>
              <a:t>jumps</a:t>
            </a:r>
            <a:r>
              <a:rPr lang="lv-LV" dirty="0"/>
              <a:t>?</a:t>
            </a:r>
          </a:p>
          <a:p>
            <a:r>
              <a:rPr lang="lv-LV" dirty="0"/>
              <a:t>Vai CTQEC var būt FTEC? Vai </a:t>
            </a:r>
            <a:r>
              <a:rPr lang="lv-LV" dirty="0" err="1"/>
              <a:t>Direct</a:t>
            </a:r>
            <a:r>
              <a:rPr lang="lv-LV" dirty="0"/>
              <a:t> CTQEC nav nepieciešami papildus fizisko kubitu resursi?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55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C1675-0681-4483-A764-0DAD8A13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125" y="2788555"/>
            <a:ext cx="8911687" cy="1280890"/>
          </a:xfrm>
        </p:spPr>
        <p:txBody>
          <a:bodyPr/>
          <a:lstStyle/>
          <a:p>
            <a:r>
              <a:rPr lang="lv-LV" dirty="0"/>
              <a:t>Paldies par uzmanību!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10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B1A2-8E0C-4D84-8DE9-BB04B610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/>
              <a:t>Kvantu bits (1/2)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A6E7-39BB-41CE-BE85-638533DD9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88123"/>
            <a:ext cx="8915400" cy="481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Kvantu tehnoloģijas balstās uz </a:t>
            </a:r>
            <a:r>
              <a:rPr lang="lv-LV" b="1" dirty="0"/>
              <a:t>kvantu fizikas principiem </a:t>
            </a:r>
            <a:r>
              <a:rPr lang="lv-LV" dirty="0"/>
              <a:t>- fundamentālu fizikas teoriju, kas apraksta</a:t>
            </a:r>
            <a:r>
              <a:rPr lang="en-US" dirty="0"/>
              <a:t> </a:t>
            </a:r>
            <a:r>
              <a:rPr lang="lv-LV" dirty="0"/>
              <a:t>dabas īpašības atomārajā līmenī. </a:t>
            </a:r>
          </a:p>
          <a:p>
            <a:pPr marL="0" indent="0">
              <a:buNone/>
            </a:pPr>
            <a:endParaRPr lang="lv-LV" sz="100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Klasiskais bits ir kā monēta ar diviem stāvokļiem: cipars vai ģerbonis, 0 vai 1.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dirty="0"/>
              <a:t>Kvantu daļiņa – </a:t>
            </a:r>
            <a:r>
              <a:rPr lang="lv-LV" b="1" dirty="0" err="1"/>
              <a:t>kubits</a:t>
            </a:r>
            <a:r>
              <a:rPr lang="lv-LV" b="1" dirty="0"/>
              <a:t> </a:t>
            </a:r>
            <a:r>
              <a:rPr lang="lv-LV" dirty="0"/>
              <a:t>- var pastāvēt </a:t>
            </a:r>
            <a:r>
              <a:rPr lang="lv-LV" dirty="0" err="1"/>
              <a:t>kontinuumā</a:t>
            </a:r>
            <a:r>
              <a:rPr lang="lv-LV" dirty="0"/>
              <a:t> stāvokļos starp 0 un 1. </a:t>
            </a:r>
          </a:p>
          <a:p>
            <a:pPr marL="0" indent="0">
              <a:buNone/>
            </a:pPr>
            <a:r>
              <a:rPr lang="lv-LV" dirty="0"/>
              <a:t>Šo stāvokli sauc par </a:t>
            </a:r>
            <a:r>
              <a:rPr lang="lv-LV" b="1" dirty="0"/>
              <a:t>superpozīciju, </a:t>
            </a:r>
            <a:r>
              <a:rPr lang="lv-LV" dirty="0"/>
              <a:t>un to var aprakstīt ar amplitūdām (kas darbojas gandrīz ka varbūtības).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Koherence</a:t>
            </a:r>
            <a:r>
              <a:rPr lang="lv-LV" dirty="0"/>
              <a:t>, jeb saskaņotība, ir kvantu daļiņu spēja saglabāt </a:t>
            </a:r>
            <a:r>
              <a:rPr lang="lv-LV" dirty="0" err="1"/>
              <a:t>superpozīcijas</a:t>
            </a:r>
            <a:r>
              <a:rPr lang="lv-LV" dirty="0"/>
              <a:t> stāvokli laika gaitā. </a:t>
            </a:r>
          </a:p>
        </p:txBody>
      </p:sp>
    </p:spTree>
    <p:extLst>
      <p:ext uri="{BB962C8B-B14F-4D97-AF65-F5344CB8AC3E}">
        <p14:creationId xmlns:p14="http://schemas.microsoft.com/office/powerpoint/2010/main" val="388520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B1A2-8E0C-4D84-8DE9-BB04B610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/>
              <a:t>Kvantu bits (2/2)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DA6E7-39BB-41CE-BE85-638533DD94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05708"/>
                <a:ext cx="8915400" cy="481818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lv-LV" dirty="0"/>
                  <a:t>Piemēram, </a:t>
                </a:r>
                <a:r>
                  <a:rPr lang="lv-LV" dirty="0" err="1"/>
                  <a:t>kubits</a:t>
                </a:r>
                <a:r>
                  <a:rPr lang="lv-LV" dirty="0"/>
                  <a:t> </a:t>
                </a:r>
                <a:r>
                  <a:rPr lang="ru-RU" sz="2000" b="1" dirty="0"/>
                  <a:t>Ѱ</a:t>
                </a:r>
                <a:r>
                  <a:rPr lang="lv-LV" sz="2000" b="1" dirty="0"/>
                  <a:t> </a:t>
                </a:r>
                <a:r>
                  <a:rPr lang="lv-LV" sz="2000" dirty="0"/>
                  <a:t>ir</a:t>
                </a:r>
                <a:r>
                  <a:rPr lang="lv-LV" sz="2000" b="1" dirty="0"/>
                  <a:t> </a:t>
                </a:r>
                <a:r>
                  <a:rPr lang="en-US" sz="2000" b="1" dirty="0" err="1"/>
                  <a:t>superpozīcijas</a:t>
                </a:r>
                <a:r>
                  <a:rPr lang="en-US" sz="2000" b="1" dirty="0"/>
                  <a:t> </a:t>
                </a:r>
                <a:r>
                  <a:rPr lang="lv-LV" sz="2000" dirty="0"/>
                  <a:t>stāvokli:</a:t>
                </a:r>
              </a:p>
              <a:p>
                <a:pPr marL="0" indent="0" algn="ctr">
                  <a:buNone/>
                </a:pPr>
                <a:r>
                  <a:rPr lang="ru-RU" sz="2000" dirty="0"/>
                  <a:t>|Ѱ⟩</a:t>
                </a:r>
                <a:r>
                  <a:rPr lang="lv-LV" sz="2000" dirty="0"/>
                  <a:t> </a:t>
                </a:r>
                <a:r>
                  <a:rPr lang="ru-RU" sz="2000" dirty="0"/>
                  <a:t>=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lv-LV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/>
                  <a:t>|0⟩</a:t>
                </a:r>
                <a:r>
                  <a:rPr lang="lv-LV" sz="2000" dirty="0"/>
                  <a:t> -</a:t>
                </a: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lv-LV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lv-LV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/>
                  <a:t>|1⟩</a:t>
                </a:r>
                <a:endParaRPr lang="lv-LV" sz="2000" dirty="0"/>
              </a:p>
              <a:p>
                <a:pPr marL="0" indent="0">
                  <a:buNone/>
                </a:pPr>
                <a:endParaRPr lang="lv-LV" sz="2000" b="1" dirty="0"/>
              </a:p>
              <a:p>
                <a:r>
                  <a:rPr lang="lv-LV" dirty="0"/>
                  <a:t>Visu objektu |</a:t>
                </a:r>
                <a:r>
                  <a:rPr lang="ru-RU" dirty="0"/>
                  <a:t>Ѱ⟩ </a:t>
                </a:r>
                <a:r>
                  <a:rPr lang="lv-LV" dirty="0"/>
                  <a:t>dažreiz sauc par “</a:t>
                </a:r>
                <a:r>
                  <a:rPr lang="lv-LV" dirty="0" err="1"/>
                  <a:t>ket</a:t>
                </a:r>
                <a:r>
                  <a:rPr lang="lv-LV" dirty="0"/>
                  <a:t>”. Šis apzīmējuma stils ir pazīstams kā Diraka apzīmējums;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lv-LV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v-LV" dirty="0"/>
                  <a:t> un </a:t>
                </a:r>
                <a14:m>
                  <m:oMath xmlns:m="http://schemas.openxmlformats.org/officeDocument/2006/math">
                    <m:r>
                      <a:rPr lang="lv-LV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lv-LV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v-LV" dirty="0"/>
                  <a:t> ir amplitūdas;</a:t>
                </a:r>
              </a:p>
              <a:p>
                <a:r>
                  <a:rPr lang="el-GR" dirty="0"/>
                  <a:t>|0⟩</a:t>
                </a:r>
                <a:r>
                  <a:rPr lang="lv-LV" dirty="0"/>
                  <a:t> un </a:t>
                </a:r>
                <a:r>
                  <a:rPr lang="el-GR" dirty="0"/>
                  <a:t>|</a:t>
                </a:r>
                <a:r>
                  <a:rPr lang="lv-LV" dirty="0"/>
                  <a:t>1</a:t>
                </a:r>
                <a:r>
                  <a:rPr lang="el-GR" dirty="0"/>
                  <a:t>⟩</a:t>
                </a:r>
                <a:r>
                  <a:rPr lang="lv-LV" dirty="0"/>
                  <a:t> ir divi iespējamie </a:t>
                </a:r>
                <a:r>
                  <a:rPr lang="lv-LV" dirty="0" err="1"/>
                  <a:t>kubita</a:t>
                </a:r>
                <a:r>
                  <a:rPr lang="lv-LV" dirty="0"/>
                  <a:t> klasiskie</a:t>
                </a:r>
                <a:r>
                  <a:rPr lang="en-US" dirty="0"/>
                  <a:t> </a:t>
                </a:r>
                <a:r>
                  <a:rPr lang="lv-LV" dirty="0"/>
                  <a:t>stāvokļi; </a:t>
                </a:r>
              </a:p>
              <a:p>
                <a:r>
                  <a:rPr lang="lv-LV" dirty="0"/>
                  <a:t>Veicot mērījumu, mēs ar varbūtību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v-LV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lv-LV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v-LV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lv-LV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lv-LV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lv-LV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v-LV" dirty="0"/>
                  <a:t> varam dabūt rezultātu </a:t>
                </a:r>
                <a:r>
                  <a:rPr lang="lv-LV" b="1" dirty="0"/>
                  <a:t>0</a:t>
                </a:r>
                <a:r>
                  <a:rPr lang="lv-LV" dirty="0"/>
                  <a:t> vai ar varbūtību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v-LV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lv-LV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lv-LV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lv-LV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lv-LV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lv-LV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lv-LV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lv-LV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lv-LV" dirty="0"/>
                  <a:t> dabūsim rezultātu</a:t>
                </a:r>
                <a:r>
                  <a:rPr lang="lv-LV" b="1" dirty="0"/>
                  <a:t> 1</a:t>
                </a:r>
                <a:r>
                  <a:rPr lang="lv-LV" dirty="0"/>
                  <a:t>.</a:t>
                </a:r>
                <a:endParaRPr lang="lv-LV" b="1" dirty="0"/>
              </a:p>
              <a:p>
                <a:pPr marL="0" indent="0">
                  <a:buNone/>
                </a:pPr>
                <a:endParaRPr lang="lv-LV" dirty="0"/>
              </a:p>
              <a:p>
                <a:pPr marL="0" indent="0">
                  <a:buNone/>
                </a:pPr>
                <a:r>
                  <a:rPr lang="lv-LV" b="1" dirty="0"/>
                  <a:t>Kvantu sistēmās pamatā ir varbūtības raksturs.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2DA6E7-39BB-41CE-BE85-638533DD94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05708"/>
                <a:ext cx="8915400" cy="4818184"/>
              </a:xfrm>
              <a:blipFill>
                <a:blip r:embed="rId3"/>
                <a:stretch>
                  <a:fillRect l="-616" t="-1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{\displaystyle |\psi \rangle =\alpha |0\rangle +\beta |1\rangle }">
            <a:extLst>
              <a:ext uri="{FF2B5EF4-FFF2-40B4-BE49-F238E27FC236}">
                <a16:creationId xmlns:a16="http://schemas.microsoft.com/office/drawing/2014/main" id="{DA9F2A42-C737-4A54-A457-C312A77B33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41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9BF4-D4CB-4F27-8F43-4EBA28D03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Interference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27D6C05-EBEF-4B5D-BE7A-AB9601378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88123"/>
            <a:ext cx="9473834" cy="4818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/>
              <a:t>Vairāku kubitu amplitūdas var </a:t>
            </a:r>
            <a:r>
              <a:rPr lang="lv-LV" b="1" dirty="0" err="1"/>
              <a:t>interferēt</a:t>
            </a:r>
            <a:r>
              <a:rPr lang="lv-LV" dirty="0"/>
              <a:t> (pārklāties).</a:t>
            </a:r>
          </a:p>
          <a:p>
            <a:pPr marL="0" indent="0">
              <a:buNone/>
            </a:pPr>
            <a:endParaRPr lang="lv-LV" sz="1050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sz="600" dirty="0"/>
          </a:p>
          <a:p>
            <a:pPr marL="0" indent="0">
              <a:buNone/>
            </a:pPr>
            <a:r>
              <a:rPr lang="lv-LV" dirty="0"/>
              <a:t>		Konstruktīva interference 				Destruktīva interference</a:t>
            </a:r>
          </a:p>
          <a:p>
            <a:pPr marL="0" indent="0">
              <a:buNone/>
            </a:pPr>
            <a:endParaRPr lang="lv-LV" sz="100" dirty="0"/>
          </a:p>
          <a:p>
            <a:pPr marL="0" indent="0">
              <a:buNone/>
            </a:pPr>
            <a:r>
              <a:rPr lang="lv-LV" dirty="0"/>
              <a:t>Šo īpašību pierāda pazīstams </a:t>
            </a:r>
            <a:r>
              <a:rPr lang="lv-LV" b="1" dirty="0"/>
              <a:t>divkāršās spraugas eksperiments </a:t>
            </a:r>
            <a:r>
              <a:rPr lang="lv-LV" dirty="0"/>
              <a:t>[1][</a:t>
            </a:r>
            <a:r>
              <a:rPr lang="lv-LV" dirty="0" err="1"/>
              <a:t>T.Young</a:t>
            </a:r>
            <a:r>
              <a:rPr lang="lv-LV" dirty="0"/>
              <a:t> 1801].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07636-ADC9-4A98-8B8B-487B0C333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06" y="1986016"/>
            <a:ext cx="1546347" cy="1479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0E905-6F56-4562-AFB5-6ABECA5E4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695" y="2095010"/>
            <a:ext cx="1546348" cy="1240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E59C62-E6AB-45C2-A53F-344301315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9212" y="4529787"/>
            <a:ext cx="8788034" cy="14928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228FDA-16E0-4A6B-BA5D-028491A591E1}"/>
              </a:ext>
            </a:extLst>
          </p:cNvPr>
          <p:cNvSpPr txBox="1"/>
          <p:nvPr/>
        </p:nvSpPr>
        <p:spPr>
          <a:xfrm>
            <a:off x="2544952" y="6153549"/>
            <a:ext cx="91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[1] </a:t>
            </a:r>
            <a:r>
              <a:rPr lang="en-US" sz="1400" dirty="0"/>
              <a:t>O. Carnal and J. </a:t>
            </a:r>
            <a:r>
              <a:rPr lang="en-US" sz="1400" dirty="0" err="1"/>
              <a:t>Mlynek</a:t>
            </a:r>
            <a:r>
              <a:rPr lang="en-US" sz="1400" dirty="0"/>
              <a:t>. Young’s double-slit experiment with atoms: A simple atom interferometer Phys. Rev. Lett. 66, 2689 – Published 27 May 1991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8374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DE88-DFCB-4575-A971-3207D3714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lv-LV" dirty="0"/>
              <a:t>Sapīšanās</a:t>
            </a:r>
            <a:br>
              <a:rPr lang="lv-LV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DFAD1-23A7-4D28-A568-ADDDACA0E2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05707"/>
                <a:ext cx="8915400" cy="50116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lv-LV" dirty="0"/>
                  <a:t>Sapīšanās ir </a:t>
                </a:r>
                <a:r>
                  <a:rPr lang="lv-LV" b="1" dirty="0"/>
                  <a:t>īpašs savienojums </a:t>
                </a:r>
                <a:r>
                  <a:rPr lang="lv-LV" dirty="0"/>
                  <a:t>starp divām (vai vairākām) kvantu daļiņām.</a:t>
                </a:r>
                <a:endParaRPr lang="lv-LV" b="1" dirty="0"/>
              </a:p>
              <a:p>
                <a:pPr marL="0" indent="0">
                  <a:buNone/>
                </a:pPr>
                <a:endParaRPr lang="lv-LV" dirty="0"/>
              </a:p>
              <a:p>
                <a:pPr marL="0" indent="0">
                  <a:buNone/>
                </a:pPr>
                <a:r>
                  <a:rPr lang="lv-LV" dirty="0"/>
                  <a:t>Ja daļiņas ir sapītas</a:t>
                </a:r>
                <a:r>
                  <a:rPr lang="en-US" dirty="0"/>
                  <a:t> </a:t>
                </a:r>
                <a:r>
                  <a:rPr lang="en-US" i="1" dirty="0"/>
                  <a:t>(</a:t>
                </a:r>
                <a:r>
                  <a:rPr lang="en-US" i="1" dirty="0" err="1"/>
                  <a:t>angl.</a:t>
                </a:r>
                <a:r>
                  <a:rPr lang="en-US" i="1" dirty="0"/>
                  <a:t> entanglement)</a:t>
                </a:r>
                <a:r>
                  <a:rPr lang="lv-LV" dirty="0"/>
                  <a:t>, jūs varat to pārvietot patvaļīgi tālu viena no otras un tās paliks savienotas, t.i. </a:t>
                </a:r>
                <a:r>
                  <a:rPr lang="lv-LV" b="1" dirty="0"/>
                  <a:t>mērījumu rezultāti vienmēr būs korelēti</a:t>
                </a:r>
                <a:r>
                  <a:rPr lang="lv-LV" dirty="0"/>
                  <a:t>.</a:t>
                </a:r>
              </a:p>
              <a:p>
                <a:pPr marL="0" indent="0">
                  <a:buNone/>
                </a:pPr>
                <a:endParaRPr lang="lv-LV" dirty="0"/>
              </a:p>
              <a:p>
                <a:pPr marL="0" indent="0">
                  <a:buNone/>
                </a:pPr>
                <a:r>
                  <a:rPr lang="lv-LV" dirty="0"/>
                  <a:t>Piemēram:</a:t>
                </a:r>
              </a:p>
              <a:p>
                <a:pPr marL="0" indent="0" algn="ctr">
                  <a:buNone/>
                </a:pPr>
                <a:r>
                  <a:rPr lang="ru-RU" dirty="0"/>
                  <a:t>|Ѱ⟩</a:t>
                </a:r>
                <a:r>
                  <a:rPr lang="lv-LV" dirty="0"/>
                  <a:t> </a:t>
                </a:r>
                <a:r>
                  <a:rPr lang="ru-RU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lv-LV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dirty="0"/>
                  <a:t>|</a:t>
                </a:r>
                <a:r>
                  <a:rPr lang="lv-LV" dirty="0"/>
                  <a:t>0</a:t>
                </a:r>
                <a:r>
                  <a:rPr lang="el-GR" dirty="0"/>
                  <a:t>0⟩</a:t>
                </a:r>
                <a:r>
                  <a:rPr lang="lv-LV" dirty="0"/>
                  <a:t> +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lv-LV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lv-LV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|</a:t>
                </a:r>
                <a:r>
                  <a:rPr lang="lv-LV" dirty="0"/>
                  <a:t>1</a:t>
                </a:r>
                <a:r>
                  <a:rPr lang="el-GR" dirty="0"/>
                  <a:t>1⟩</a:t>
                </a:r>
                <a:endParaRPr lang="lv-LV" dirty="0"/>
              </a:p>
              <a:p>
                <a:pPr marL="0" indent="0">
                  <a:buNone/>
                </a:pPr>
                <a:endParaRPr lang="lv-LV" sz="100" dirty="0"/>
              </a:p>
              <a:p>
                <a:pPr marL="0" indent="0">
                  <a:buNone/>
                </a:pPr>
                <a:r>
                  <a:rPr lang="lv-LV" dirty="0"/>
                  <a:t>Otras daļiņas mērīšana vienmēr nodrošina tādu pašu rezultātu kā pirmās daļiņas mērīšana.</a:t>
                </a:r>
              </a:p>
              <a:p>
                <a:pPr marL="0" indent="0">
                  <a:buNone/>
                </a:pPr>
                <a:endParaRPr lang="lv-LV" sz="400" dirty="0"/>
              </a:p>
              <a:p>
                <a:pPr marL="0" indent="0">
                  <a:buNone/>
                </a:pPr>
                <a:r>
                  <a:rPr lang="lv-LV" dirty="0"/>
                  <a:t>Ja divas daļiņas ir maksimāli sapinušās, tad neviena cita daļiņa nevar būt daļa no šī savienojuma. Šo īpašību sauc par </a:t>
                </a:r>
                <a:r>
                  <a:rPr lang="lv-LV" b="1" dirty="0"/>
                  <a:t>sapīšanās monogāmiju</a:t>
                </a:r>
                <a:r>
                  <a:rPr lang="lv-LV" dirty="0"/>
                  <a:t>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BDFAD1-23A7-4D28-A568-ADDDACA0E2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05707"/>
                <a:ext cx="8915400" cy="5011615"/>
              </a:xfrm>
              <a:blipFill>
                <a:blip r:embed="rId3"/>
                <a:stretch>
                  <a:fillRect l="-616" t="-730" r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8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51389-0A3B-4D60-9473-0C6B81B49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652" y="624110"/>
            <a:ext cx="9052960" cy="712321"/>
          </a:xfrm>
        </p:spPr>
        <p:txBody>
          <a:bodyPr/>
          <a:lstStyle/>
          <a:p>
            <a:r>
              <a:rPr lang="lv-LV" dirty="0"/>
              <a:t>Kvantu dators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8512-E393-4B50-9347-8599A7C2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5323" y="1529862"/>
            <a:ext cx="3950677" cy="4381360"/>
          </a:xfrm>
        </p:spPr>
        <p:txBody>
          <a:bodyPr/>
          <a:lstStyle/>
          <a:p>
            <a:pPr marL="0" indent="0" algn="ctr">
              <a:buNone/>
            </a:pPr>
            <a:r>
              <a:rPr lang="lv-LV" dirty="0"/>
              <a:t>Ja ir </a:t>
            </a:r>
            <a:r>
              <a:rPr lang="lv-LV" b="1" dirty="0"/>
              <a:t>2 klasiskie biti</a:t>
            </a:r>
            <a:r>
              <a:rPr lang="lv-LV" dirty="0"/>
              <a:t>, tie var </a:t>
            </a:r>
          </a:p>
          <a:p>
            <a:pPr marL="0" indent="0" algn="ctr">
              <a:buNone/>
            </a:pPr>
            <a:r>
              <a:rPr lang="lv-LV" dirty="0"/>
              <a:t>būt </a:t>
            </a:r>
            <a:r>
              <a:rPr lang="lv-LV" b="1" dirty="0"/>
              <a:t>vienā </a:t>
            </a:r>
            <a:r>
              <a:rPr lang="lv-LV" dirty="0"/>
              <a:t>no 2</a:t>
            </a:r>
            <a:r>
              <a:rPr lang="lv-LV" baseline="30000" dirty="0"/>
              <a:t>2 </a:t>
            </a:r>
            <a:r>
              <a:rPr lang="lv-LV" dirty="0"/>
              <a:t>=4 stāvokļiem:</a:t>
            </a: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/>
              <a:t>00   01   </a:t>
            </a:r>
            <a:r>
              <a:rPr lang="lv-LV" b="1" dirty="0"/>
              <a:t>10</a:t>
            </a:r>
            <a:r>
              <a:rPr lang="lv-LV" dirty="0"/>
              <a:t>  11  </a:t>
            </a:r>
          </a:p>
          <a:p>
            <a:pPr marL="0" indent="0" algn="ctr">
              <a:buNone/>
            </a:pPr>
            <a:endParaRPr lang="lv-LV" dirty="0"/>
          </a:p>
          <a:p>
            <a:pPr marL="0" indent="0" algn="ctr">
              <a:buNone/>
            </a:pPr>
            <a:r>
              <a:rPr lang="lv-LV" dirty="0"/>
              <a:t> Piemēram, 2 biti ir </a:t>
            </a:r>
            <a:r>
              <a:rPr lang="lv-LV" b="1" dirty="0"/>
              <a:t>10.</a:t>
            </a: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F699BAB-8CAB-46F9-8A83-547594A684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24966" y="1529861"/>
                <a:ext cx="4679645" cy="53281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lv-LV" dirty="0"/>
                  <a:t>Ja ir </a:t>
                </a:r>
                <a:r>
                  <a:rPr lang="lv-LV" b="1" dirty="0"/>
                  <a:t>2 </a:t>
                </a:r>
                <a:r>
                  <a:rPr lang="lv-LV" b="1" dirty="0" err="1"/>
                  <a:t>kubīti</a:t>
                </a:r>
                <a:r>
                  <a:rPr lang="lv-LV" dirty="0"/>
                  <a:t>, tie var būt </a:t>
                </a:r>
                <a:r>
                  <a:rPr lang="lv-LV" b="1" dirty="0" err="1"/>
                  <a:t>superpozicijā</a:t>
                </a:r>
                <a:endParaRPr lang="lv-LV" b="1" dirty="0"/>
              </a:p>
              <a:p>
                <a:pPr marL="0" indent="0" algn="ctr">
                  <a:buNone/>
                </a:pPr>
                <a:r>
                  <a:rPr lang="lv-LV" b="1" dirty="0"/>
                  <a:t> </a:t>
                </a:r>
                <a:r>
                  <a:rPr lang="lv-LV" dirty="0"/>
                  <a:t>no 2</a:t>
                </a:r>
                <a:r>
                  <a:rPr lang="lv-LV" baseline="30000" dirty="0"/>
                  <a:t>2</a:t>
                </a:r>
                <a:r>
                  <a:rPr lang="lv-LV" dirty="0"/>
                  <a:t> =4 stāvokļiem:</a:t>
                </a:r>
              </a:p>
              <a:p>
                <a:pPr marL="0" indent="0" algn="ctr">
                  <a:buFont typeface="Wingdings 3" charset="2"/>
                  <a:buNone/>
                </a:pPr>
                <a:endParaRPr lang="lv-LV" dirty="0"/>
              </a:p>
              <a:p>
                <a:pPr marL="0" indent="0" algn="ctr">
                  <a:buNone/>
                </a:pPr>
                <a:r>
                  <a:rPr lang="ru-RU" dirty="0"/>
                  <a:t>|Ѱ⟩</a:t>
                </a:r>
                <a:r>
                  <a:rPr lang="lv-LV" dirty="0"/>
                  <a:t> </a:t>
                </a:r>
                <a:r>
                  <a:rPr lang="ru-RU" dirty="0"/>
                  <a:t>=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dirty="0"/>
                          <m:t>|</m:t>
                        </m:r>
                        <m:r>
                          <m:rPr>
                            <m:nor/>
                          </m:rPr>
                          <a:rPr lang="lv-LV" dirty="0"/>
                          <m:t>0</m:t>
                        </m:r>
                        <m:r>
                          <m:rPr>
                            <m:nor/>
                          </m:rPr>
                          <a:rPr lang="el-GR" dirty="0"/>
                          <m:t>0⟩</m:t>
                        </m:r>
                        <m:r>
                          <m:rPr>
                            <m:nor/>
                          </m:rPr>
                          <a:rPr lang="lv-LV" dirty="0"/>
                          <m:t> +</m:t>
                        </m:r>
                        <m:r>
                          <m:rPr>
                            <m:nor/>
                          </m:rPr>
                          <a:rPr lang="el-GR" dirty="0"/>
                          <m:t> |</m:t>
                        </m:r>
                        <m:r>
                          <m:rPr>
                            <m:nor/>
                          </m:rPr>
                          <a:rPr lang="lv-LV" dirty="0"/>
                          <m:t>01</m:t>
                        </m:r>
                        <m:r>
                          <m:rPr>
                            <m:nor/>
                          </m:rPr>
                          <a:rPr lang="el-GR" dirty="0"/>
                          <m:t>⟩</m:t>
                        </m:r>
                        <m:r>
                          <m:rPr>
                            <m:nor/>
                          </m:rPr>
                          <a:rPr lang="lv-LV" dirty="0"/>
                          <m:t> +</m:t>
                        </m:r>
                        <m:r>
                          <m:rPr>
                            <m:nor/>
                          </m:rPr>
                          <a:rPr lang="el-GR" dirty="0"/>
                          <m:t> |</m:t>
                        </m:r>
                        <m:r>
                          <m:rPr>
                            <m:nor/>
                          </m:rPr>
                          <a:rPr lang="lv-LV" dirty="0"/>
                          <m:t>1</m:t>
                        </m:r>
                        <m:r>
                          <m:rPr>
                            <m:nor/>
                          </m:rPr>
                          <a:rPr lang="el-GR" dirty="0"/>
                          <m:t>0⟩</m:t>
                        </m:r>
                        <m:r>
                          <m:rPr>
                            <m:nor/>
                          </m:rPr>
                          <a:rPr lang="lv-LV" dirty="0"/>
                          <m:t> +</m:t>
                        </m:r>
                        <m:r>
                          <m:rPr>
                            <m:nor/>
                          </m:rPr>
                          <a:rPr lang="el-GR" dirty="0"/>
                          <m:t> |</m:t>
                        </m:r>
                        <m:r>
                          <m:rPr>
                            <m:nor/>
                          </m:rPr>
                          <a:rPr lang="lv-LV" dirty="0"/>
                          <m:t>1</m:t>
                        </m:r>
                        <m:r>
                          <m:rPr>
                            <m:nor/>
                          </m:rPr>
                          <a:rPr lang="el-GR" dirty="0"/>
                          <m:t>1⟩</m:t>
                        </m:r>
                        <m:r>
                          <m:rPr>
                            <m:nor/>
                          </m:rPr>
                          <a:rPr lang="lv-LV" dirty="0"/>
                          <m:t> </m:t>
                        </m:r>
                      </m:num>
                      <m:den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lv-LV" dirty="0"/>
              </a:p>
              <a:p>
                <a:pPr marL="0" indent="0">
                  <a:buFont typeface="Wingdings 3" charset="2"/>
                  <a:buNone/>
                </a:pPr>
                <a:endParaRPr lang="lv-LV" sz="300" dirty="0"/>
              </a:p>
              <a:p>
                <a:pPr marL="0" indent="0" algn="ctr">
                  <a:buFont typeface="Wingdings 3" charset="2"/>
                  <a:buNone/>
                </a:pPr>
                <a:r>
                  <a:rPr lang="lv-LV" dirty="0"/>
                  <a:t>Tas nozīme, ka </a:t>
                </a:r>
                <a:r>
                  <a:rPr lang="lv-LV" b="1" dirty="0"/>
                  <a:t>tikai</a:t>
                </a:r>
                <a:r>
                  <a:rPr lang="lv-LV" dirty="0"/>
                  <a:t> </a:t>
                </a:r>
                <a:r>
                  <a:rPr lang="lv-LV" b="1" dirty="0"/>
                  <a:t>2 </a:t>
                </a:r>
                <a:r>
                  <a:rPr lang="lv-LV" b="1" dirty="0" err="1"/>
                  <a:t>kubiti</a:t>
                </a:r>
                <a:r>
                  <a:rPr lang="lv-LV" dirty="0"/>
                  <a:t> ir nepieciešami lai saturēt informāciju par </a:t>
                </a:r>
                <a:r>
                  <a:rPr lang="lv-LV" b="1" dirty="0"/>
                  <a:t>4 parametriem </a:t>
                </a:r>
                <a:r>
                  <a:rPr lang="lv-LV" dirty="0"/>
                  <a:t>(amplitūdām).</a:t>
                </a:r>
              </a:p>
              <a:p>
                <a:pPr marL="0" indent="0">
                  <a:buFont typeface="Wingdings 3" charset="2"/>
                  <a:buNone/>
                </a:pPr>
                <a:endParaRPr lang="lv-LV" sz="400" dirty="0"/>
              </a:p>
              <a:p>
                <a:pPr marL="0" indent="0">
                  <a:buNone/>
                </a:pPr>
                <a:r>
                  <a:rPr lang="lv-LV" dirty="0"/>
                  <a:t>Un šis skaits aug eksponenciāli ar katru papildus kubitu:</a:t>
                </a:r>
              </a:p>
              <a:p>
                <a:pPr marL="0" indent="0">
                  <a:buNone/>
                </a:pPr>
                <a:r>
                  <a:rPr lang="lv-LV" dirty="0"/>
                  <a:t>3 </a:t>
                </a:r>
                <a:r>
                  <a:rPr lang="lv-LV" dirty="0" err="1"/>
                  <a:t>kubiti</a:t>
                </a:r>
                <a:r>
                  <a:rPr lang="lv-LV" dirty="0"/>
                  <a:t> = 2</a:t>
                </a:r>
                <a:r>
                  <a:rPr lang="lv-LV" baseline="30000" dirty="0"/>
                  <a:t>3</a:t>
                </a:r>
                <a:r>
                  <a:rPr lang="lv-LV" dirty="0"/>
                  <a:t> =16; 10 </a:t>
                </a:r>
                <a:r>
                  <a:rPr lang="lv-LV" dirty="0" err="1"/>
                  <a:t>kubiti</a:t>
                </a:r>
                <a:r>
                  <a:rPr lang="lv-LV" dirty="0"/>
                  <a:t> = 2</a:t>
                </a:r>
                <a:r>
                  <a:rPr lang="lv-LV" baseline="30000" dirty="0"/>
                  <a:t>10</a:t>
                </a:r>
                <a:r>
                  <a:rPr lang="lv-LV" dirty="0"/>
                  <a:t> =1024</a:t>
                </a:r>
              </a:p>
              <a:p>
                <a:pPr marL="0" indent="0">
                  <a:buNone/>
                </a:pPr>
                <a:r>
                  <a:rPr lang="lv-LV" dirty="0"/>
                  <a:t>…. 300 </a:t>
                </a:r>
                <a:r>
                  <a:rPr lang="lv-LV" dirty="0" err="1"/>
                  <a:t>kubiti</a:t>
                </a:r>
                <a:r>
                  <a:rPr lang="lv-LV" dirty="0"/>
                  <a:t> = 2</a:t>
                </a:r>
                <a:r>
                  <a:rPr lang="lv-LV" baseline="30000" dirty="0"/>
                  <a:t>300</a:t>
                </a:r>
                <a:r>
                  <a:rPr lang="lv-LV" dirty="0"/>
                  <a:t> &gt; 10</a:t>
                </a:r>
                <a:r>
                  <a:rPr lang="lv-LV" baseline="30000" dirty="0"/>
                  <a:t>90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F699BAB-8CAB-46F9-8A83-547594A68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966" y="1529861"/>
                <a:ext cx="4679645" cy="5328139"/>
              </a:xfrm>
              <a:prstGeom prst="rect">
                <a:avLst/>
              </a:prstGeom>
              <a:blipFill>
                <a:blip r:embed="rId3"/>
                <a:stretch>
                  <a:fillRect l="-1173" t="-686" r="-9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38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A9E1C-B8CB-4C35-ADAD-F5F3556EA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7009"/>
            <a:ext cx="8915400" cy="433421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Līdzīgi</a:t>
            </a:r>
            <a:r>
              <a:rPr lang="en-GB" dirty="0"/>
              <a:t> </a:t>
            </a:r>
            <a:r>
              <a:rPr lang="en-GB" dirty="0" err="1"/>
              <a:t>kā</a:t>
            </a:r>
            <a:r>
              <a:rPr lang="en-GB" dirty="0"/>
              <a:t> </a:t>
            </a:r>
            <a:r>
              <a:rPr lang="en-GB" dirty="0" err="1"/>
              <a:t>klasiskajā</a:t>
            </a:r>
            <a:r>
              <a:rPr lang="en-GB" dirty="0"/>
              <a:t> </a:t>
            </a:r>
            <a:r>
              <a:rPr lang="en-GB" dirty="0" err="1"/>
              <a:t>datorā</a:t>
            </a:r>
            <a:r>
              <a:rPr lang="en-GB" dirty="0"/>
              <a:t>,</a:t>
            </a:r>
            <a:r>
              <a:rPr lang="lv-LV" dirty="0"/>
              <a:t> eksistē loģisko operāciju kopa, kuru izmanto lai operēt ar kubitiem – Kvantu vārti (</a:t>
            </a:r>
            <a:r>
              <a:rPr lang="lv-LV" i="1" dirty="0"/>
              <a:t>angl. </a:t>
            </a:r>
            <a:r>
              <a:rPr lang="lv-LV" i="1" dirty="0" err="1"/>
              <a:t>Quantum</a:t>
            </a:r>
            <a:r>
              <a:rPr lang="lv-LV" i="1" dirty="0"/>
              <a:t> </a:t>
            </a:r>
            <a:r>
              <a:rPr lang="lv-LV" i="1" dirty="0" err="1"/>
              <a:t>gates</a:t>
            </a:r>
            <a:r>
              <a:rPr lang="lv-LV" i="1" dirty="0"/>
              <a:t>).</a:t>
            </a:r>
            <a:r>
              <a:rPr lang="lv-LV" dirty="0"/>
              <a:t> </a:t>
            </a:r>
          </a:p>
          <a:p>
            <a:pPr marL="0" indent="0">
              <a:buNone/>
            </a:pPr>
            <a:endParaRPr lang="lv-LV" sz="1050" dirty="0"/>
          </a:p>
          <a:p>
            <a:pPr marL="0" indent="0">
              <a:buNone/>
            </a:pPr>
            <a:r>
              <a:rPr lang="lv-LV" dirty="0"/>
              <a:t>Piemēram: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3487AD-D564-437A-A823-4DD066F1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1281112"/>
          </a:xfrm>
        </p:spPr>
        <p:txBody>
          <a:bodyPr/>
          <a:lstStyle/>
          <a:p>
            <a:r>
              <a:rPr lang="lv-LV" dirty="0"/>
              <a:t>Loģiskas operācijas ar kvantu bitiem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362CF-ABE5-46FC-BCDC-313044384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245" y="2858121"/>
            <a:ext cx="744855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8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9AC1-C75A-4EA4-BA83-FD20C101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88" y="578460"/>
            <a:ext cx="9886827" cy="1280890"/>
          </a:xfrm>
        </p:spPr>
        <p:txBody>
          <a:bodyPr/>
          <a:lstStyle/>
          <a:p>
            <a:r>
              <a:rPr lang="lv-LV" dirty="0"/>
              <a:t>Universālā kvantu datora pamatproblēma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17C319-BCD3-4C28-83B3-2CEBDF02677C}"/>
              </a:ext>
            </a:extLst>
          </p:cNvPr>
          <p:cNvSpPr txBox="1">
            <a:spLocks/>
          </p:cNvSpPr>
          <p:nvPr/>
        </p:nvSpPr>
        <p:spPr>
          <a:xfrm>
            <a:off x="2145323" y="1529862"/>
            <a:ext cx="3950677" cy="438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lv-LV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28EF27-075D-43F9-AA6D-4BF6D7CE75C1}"/>
              </a:ext>
            </a:extLst>
          </p:cNvPr>
          <p:cNvSpPr txBox="1">
            <a:spLocks/>
          </p:cNvSpPr>
          <p:nvPr/>
        </p:nvSpPr>
        <p:spPr>
          <a:xfrm>
            <a:off x="2297723" y="1682262"/>
            <a:ext cx="9042766" cy="4381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lv-LV" dirty="0"/>
              <a:t>Kvantu sistēmas ir </a:t>
            </a:r>
            <a:r>
              <a:rPr lang="lv-LV" b="1" dirty="0"/>
              <a:t>ārkārtīgi trauslas</a:t>
            </a:r>
            <a:r>
              <a:rPr lang="lv-LV" dirty="0"/>
              <a:t>.</a:t>
            </a:r>
            <a:endParaRPr lang="en-US" dirty="0"/>
          </a:p>
          <a:p>
            <a:pPr marL="0" indent="0" algn="just">
              <a:buFont typeface="Wingdings 3" charset="2"/>
              <a:buNone/>
            </a:pPr>
            <a:endParaRPr lang="lv-LV" sz="1050" dirty="0"/>
          </a:p>
          <a:p>
            <a:pPr marL="0" indent="0" algn="just">
              <a:buNone/>
            </a:pPr>
            <a:r>
              <a:rPr lang="lv-LV" dirty="0"/>
              <a:t>Lielākā problēma ir – </a:t>
            </a:r>
            <a:r>
              <a:rPr lang="lv-LV" b="1" dirty="0" err="1"/>
              <a:t>dekoherence</a:t>
            </a:r>
            <a:r>
              <a:rPr lang="lv-LV" b="1" dirty="0"/>
              <a:t> – </a:t>
            </a:r>
            <a:r>
              <a:rPr lang="lv-LV" dirty="0"/>
              <a:t>pat nelielas vides izmaiņas vai trokšņi var sabrukt sistēmu līdz klasiskam stāvoklim.</a:t>
            </a:r>
            <a:endParaRPr lang="en-US" dirty="0"/>
          </a:p>
          <a:p>
            <a:pPr marL="0" indent="0" algn="just">
              <a:buFont typeface="Wingdings 3" charset="2"/>
              <a:buNone/>
            </a:pPr>
            <a:endParaRPr lang="lv-LV" sz="1050" dirty="0"/>
          </a:p>
          <a:p>
            <a:pPr marL="0" indent="0" algn="just">
              <a:buNone/>
            </a:pPr>
            <a:r>
              <a:rPr lang="lv-LV" dirty="0"/>
              <a:t>Jebkurā loģiska operācija uz </a:t>
            </a:r>
            <a:r>
              <a:rPr lang="lv-LV" dirty="0" err="1"/>
              <a:t>kubita</a:t>
            </a:r>
            <a:r>
              <a:rPr lang="lv-LV" dirty="0"/>
              <a:t>, vai pat</a:t>
            </a:r>
            <a:r>
              <a:rPr lang="ru-RU" dirty="0"/>
              <a:t> </a:t>
            </a:r>
            <a:r>
              <a:rPr lang="lv-LV" dirty="0"/>
              <a:t>sākotnējā stāvokļa inicializācija vai mērījums, </a:t>
            </a:r>
            <a:r>
              <a:rPr lang="lv-LV" b="1" dirty="0"/>
              <a:t>var izraisīt kļūdu</a:t>
            </a:r>
            <a:r>
              <a:rPr lang="lv-LV" dirty="0"/>
              <a:t>.</a:t>
            </a:r>
          </a:p>
          <a:p>
            <a:pPr marL="0" indent="0" algn="just">
              <a:buNone/>
            </a:pPr>
            <a:endParaRPr lang="lv-LV" sz="1050" dirty="0"/>
          </a:p>
          <a:p>
            <a:pPr marL="0" indent="0" algn="just">
              <a:buNone/>
            </a:pPr>
            <a:r>
              <a:rPr lang="lv-LV" dirty="0"/>
              <a:t>Klasisku kļūdu korekciju nav vienkārši pielietot kvantu sistēmām sekojošu iemeslu dēļ:</a:t>
            </a:r>
          </a:p>
          <a:p>
            <a:pPr algn="just"/>
            <a:r>
              <a:rPr lang="lv-LV" b="1" dirty="0"/>
              <a:t>Klonēšanas neiespejamības teorēma </a:t>
            </a:r>
            <a:r>
              <a:rPr lang="lv-LV" dirty="0"/>
              <a:t>[2]</a:t>
            </a:r>
            <a:r>
              <a:rPr lang="lv-LV" b="1" dirty="0"/>
              <a:t>;</a:t>
            </a:r>
          </a:p>
          <a:p>
            <a:pPr algn="just"/>
            <a:r>
              <a:rPr lang="lv-LV" dirty="0"/>
              <a:t>Mērījums aprēķinā vidū, lai pārbaudītu stāvokli, </a:t>
            </a:r>
            <a:r>
              <a:rPr lang="lv-LV" b="1" dirty="0"/>
              <a:t>izraisīs </a:t>
            </a:r>
            <a:r>
              <a:rPr lang="lv-LV" b="1" dirty="0" err="1"/>
              <a:t>dekoherenci</a:t>
            </a:r>
            <a:r>
              <a:rPr lang="lv-LV" dirty="0"/>
              <a:t>.</a:t>
            </a:r>
          </a:p>
          <a:p>
            <a:pPr marL="0" indent="0" algn="just">
              <a:buNone/>
            </a:pPr>
            <a:endParaRPr lang="lv-LV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D0118-3708-454B-95BD-EEFD8E3C416B}"/>
              </a:ext>
            </a:extLst>
          </p:cNvPr>
          <p:cNvSpPr txBox="1"/>
          <p:nvPr/>
        </p:nvSpPr>
        <p:spPr>
          <a:xfrm>
            <a:off x="2406211" y="6063622"/>
            <a:ext cx="9042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[2] </a:t>
            </a:r>
            <a:r>
              <a:rPr lang="en-US" sz="1400" dirty="0" err="1"/>
              <a:t>Wootters</a:t>
            </a:r>
            <a:r>
              <a:rPr lang="en-US" sz="1400" dirty="0"/>
              <a:t>, W.K., Zurek W.H. A Single Quantum Cannot be Cloned. Nature 299,</a:t>
            </a:r>
            <a:r>
              <a:rPr lang="lv-LV" sz="1400" dirty="0"/>
              <a:t> </a:t>
            </a:r>
            <a:r>
              <a:rPr lang="en-US" sz="1400" dirty="0"/>
              <a:t>1982. Pages 802-803.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197712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BA28746C2F54FA2EE1933468EEE18" ma:contentTypeVersion="10" ma:contentTypeDescription="Create a new document." ma:contentTypeScope="" ma:versionID="dd39db8370272575ab72a5a02178468a">
  <xsd:schema xmlns:xsd="http://www.w3.org/2001/XMLSchema" xmlns:xs="http://www.w3.org/2001/XMLSchema" xmlns:p="http://schemas.microsoft.com/office/2006/metadata/properties" xmlns:ns3="3f59b699-34e5-4363-99b3-06a8b963e162" targetNamespace="http://schemas.microsoft.com/office/2006/metadata/properties" ma:root="true" ma:fieldsID="f40e79aa17965a906270e5ff041113b5" ns3:_="">
    <xsd:import namespace="3f59b699-34e5-4363-99b3-06a8b963e1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9b699-34e5-4363-99b3-06a8b963e1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C9B7FF-8EE7-45F8-B433-B3BB3A3AC168}">
  <ds:schemaRefs>
    <ds:schemaRef ds:uri="3f59b699-34e5-4363-99b3-06a8b963e162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7B1756A-36AD-4A29-B87B-935856CA1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9b699-34e5-4363-99b3-06a8b963e1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36354A-781F-49D1-90FB-477F23F670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3941</TotalTime>
  <Words>1672</Words>
  <Application>Microsoft Office PowerPoint</Application>
  <PresentationFormat>Widescreen</PresentationFormat>
  <Paragraphs>197</Paragraphs>
  <Slides>22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Century Gothic</vt:lpstr>
      <vt:lpstr>Wingdings 3</vt:lpstr>
      <vt:lpstr>Wisp</vt:lpstr>
      <vt:lpstr>Bojājumpiecietīga kvantu kļūdu korekcija Fault tolerant quantum error correction</vt:lpstr>
      <vt:lpstr>Darba mērķis</vt:lpstr>
      <vt:lpstr>Kvantu bits (1/2)</vt:lpstr>
      <vt:lpstr>Kvantu bits (2/2)</vt:lpstr>
      <vt:lpstr>Interference</vt:lpstr>
      <vt:lpstr>Sapīšanās </vt:lpstr>
      <vt:lpstr>Kvantu dators</vt:lpstr>
      <vt:lpstr>Loģiskas operācijas ar kvantu bitiem </vt:lpstr>
      <vt:lpstr>Universālā kvantu datora pamatproblēma</vt:lpstr>
      <vt:lpstr>Problēmas risināšanas ceļš</vt:lpstr>
      <vt:lpstr>Bojājumpiecietīga kvantu kļūdu korekcija</vt:lpstr>
      <vt:lpstr>FTEC principi </vt:lpstr>
      <vt:lpstr>Trokšņu ietekme uz kvantu sistēmu</vt:lpstr>
      <vt:lpstr>Troksnis</vt:lpstr>
      <vt:lpstr>Trokšņu avoti</vt:lpstr>
      <vt:lpstr>QEC pieejas</vt:lpstr>
      <vt:lpstr>Problēmas ar eksistējošiem FTEC kodiem</vt:lpstr>
      <vt:lpstr>Direct CTQEC?</vt:lpstr>
      <vt:lpstr>Kvantu datori uz dotu brīdi </vt:lpstr>
      <vt:lpstr>Noisy Intermediate-Scale Quantum (NISQ)[12] </vt:lpstr>
      <vt:lpstr>Nākamie jautājumi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Bojājumpiecietīga kvantu kļūdu korekcija  Fault tolerant quantum error correction</dc:title>
  <dc:creator>Anastasija Trizna Belajeva</dc:creator>
  <cp:lastModifiedBy>user</cp:lastModifiedBy>
  <cp:revision>124</cp:revision>
  <dcterms:created xsi:type="dcterms:W3CDTF">2020-04-16T13:17:27Z</dcterms:created>
  <dcterms:modified xsi:type="dcterms:W3CDTF">2020-05-25T19:24:02Z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0x010100917BA28746C2F54FA2EE1933468EEE18</vt:lpwstr>
  </property>
</Properties>
</file>