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61" r:id="rId3"/>
    <p:sldId id="273" r:id="rId4"/>
    <p:sldId id="276" r:id="rId5"/>
    <p:sldId id="274" r:id="rId6"/>
    <p:sldId id="272" r:id="rId7"/>
    <p:sldId id="275" r:id="rId8"/>
    <p:sldId id="277" r:id="rId9"/>
    <p:sldId id="259" r:id="rId10"/>
    <p:sldId id="265" r:id="rId11"/>
    <p:sldId id="260" r:id="rId12"/>
    <p:sldId id="264" r:id="rId13"/>
    <p:sldId id="280" r:id="rId14"/>
    <p:sldId id="278" r:id="rId15"/>
    <p:sldId id="267" r:id="rId16"/>
    <p:sldId id="270" r:id="rId17"/>
    <p:sldId id="268" r:id="rId18"/>
    <p:sldId id="269" r:id="rId19"/>
    <p:sldId id="263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056F1-E3DD-3C11-5176-30C89BCA4848}" v="87" dt="2022-05-25T11:43:57.422"/>
    <p1510:client id="{5ABAD885-D635-1563-8268-46ED0B926A48}" v="922" dt="2022-04-06T13:41:36.308"/>
    <p1510:client id="{7EE51974-A6FF-49E5-AFB1-2739B69C0F37}" v="6" dt="2022-02-10T21:43:12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C256-FDC3-4F7C-ADF1-7F084AB5D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872EC-5471-424B-81E1-C836B7C79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39259-3B9D-4031-AC3E-B0E5D7C7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95153-CC15-4D59-8B66-EC6BB71A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0E277-27B8-461B-A1EA-392AEED1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941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2606-AC1B-433A-9DE9-2401B4E5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6227-225B-4A4E-9941-B5EC72FF9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7066D-CD06-4229-BC2E-C9CAC642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EFE3-0771-4429-897B-55025E99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2981-0EC3-437B-9749-F57B50A8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792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B90C-1D3A-4233-A489-4BC9B249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0ED28-8E32-4910-AE9D-C3283B1D3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78FA-1270-4820-BAB5-172063BA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BEA7-D261-46B7-A7BD-48B9E1F3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FC52-AF7F-4A63-9964-9B1A994B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761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EA77-44F7-412B-87D9-63A3D761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5385-5F10-4F0D-A28B-B7E2328C3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6F237-5E99-4A4A-92A4-891679F01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ECA8E-7C88-4E40-B347-28FA5E8D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492F2-DEF3-4F28-9A9B-8470DEAD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049A1-21C5-4DCD-9A5D-1C57D5BA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5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D309-EBEE-4082-8379-ECFBAAC8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DE853-E71A-4140-B0A0-F532C5FE8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FCF96-80C8-413D-86BA-3CC59F872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49A19-5DA7-4282-A4B2-96D832ACB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C147B-8D63-41B4-8A63-BAE28ACD7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17444-386F-435F-8A50-5D8BBDA7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B86EE-2B52-43AE-9069-0C91FBBE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F3EFB-A1B4-4134-8078-9AED5E0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966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3BC8-7E51-4046-A3D8-ED10FE19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C9668-1AF7-4BD0-AC09-F909D2AD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4AA37-99D1-4F9B-9A71-B4F41154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3C0ED-DEAE-4380-9EFD-14A780E5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0EBCA-10CC-4F6B-868C-51DF3419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B2A05-7CFF-4FD5-B981-4E84025B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C12D4-9DB4-4401-8F2E-78A907D8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6379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B374-A7FE-4F5F-ACC4-D95A4FCD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2785-3CA3-4E59-A8FF-A7C6E726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1DC72-7F61-49B5-A10A-1FCB2E526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FC353-4F1E-4D03-B816-E4E5BB8C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86F35-53DC-44C8-8074-671FCA0E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DC6A3-5B14-40EC-B7F9-DEC93ED2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182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69D7-E525-437A-A47E-05B6938B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AD766-1D65-4B14-BB0F-86CBB4559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219B8-5368-4524-8066-D94BEC80A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78566-6E74-4B05-83E2-A8AEBC0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725D1-D078-4D5C-B204-DF835430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FA83B-FB72-4167-9A09-E2A4D8D9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5501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13AD-D777-4B7B-A644-74724DF5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26E04-96AC-4767-AD51-5045F2F66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D7A41-0646-4B22-AF1C-0BDDA9FB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FF73B-76AC-4F24-8BCC-1D57CEF8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5FF8-8460-4BA8-B330-FD1ED1C9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867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5CE85-CF22-4B5F-BC08-BCA899C47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DBBAD-7385-4BC0-A19E-B6F62CCEE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19FEB-CD3A-4078-B642-866E0FBD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35C7-DC29-4FAE-981A-B41EAF6C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7FEB-CE23-48C7-82E8-5ABBC429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46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83CF4-5BFA-45F1-B5C6-D502676A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58E80-68AC-429A-9B57-51AEE8D3A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4F6EE-08A8-4D62-8CEA-349BBE161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C73D-1BDE-4E78-8653-34F8DFC1D37B}" type="datetimeFigureOut">
              <a:rPr lang="lv-LV" smtClean="0"/>
              <a:t>07.06.2022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53132-CCD0-455C-8315-3958270B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B94D0-A2C5-4601-91A4-9E6586702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2336-CA1B-4198-81BC-9BFC13AFF4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466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FE521-4018-4CD4-AFE6-F032F85FFDFD}"/>
              </a:ext>
            </a:extLst>
          </p:cNvPr>
          <p:cNvSpPr txBox="1"/>
          <p:nvPr/>
        </p:nvSpPr>
        <p:spPr>
          <a:xfrm>
            <a:off x="700964" y="2752041"/>
            <a:ext cx="10781028" cy="169277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5200" dirty="0" err="1">
                <a:ea typeface="+mn-lt"/>
                <a:cs typeface="+mn-lt"/>
              </a:rPr>
              <a:t>Solving</a:t>
            </a:r>
            <a:r>
              <a:rPr lang="lv-LV" sz="5200" dirty="0">
                <a:ea typeface="+mn-lt"/>
                <a:cs typeface="+mn-lt"/>
              </a:rPr>
              <a:t> Relevant </a:t>
            </a:r>
            <a:r>
              <a:rPr lang="lv-LV" sz="5200" dirty="0" err="1">
                <a:ea typeface="+mn-lt"/>
                <a:cs typeface="+mn-lt"/>
              </a:rPr>
              <a:t>Problems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with</a:t>
            </a:r>
            <a:r>
              <a:rPr lang="lv-LV" sz="5200" dirty="0">
                <a:ea typeface="+mn-lt"/>
                <a:cs typeface="+mn-lt"/>
              </a:rPr>
              <a:t> </a:t>
            </a:r>
          </a:p>
          <a:p>
            <a:r>
              <a:rPr lang="lv-LV" sz="5200" dirty="0" err="1">
                <a:ea typeface="+mn-lt"/>
                <a:cs typeface="+mn-lt"/>
              </a:rPr>
              <a:t>Quantum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Machine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Learning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E2732-FE35-411F-AF56-0E55EE072721}"/>
              </a:ext>
            </a:extLst>
          </p:cNvPr>
          <p:cNvSpPr txBox="1"/>
          <p:nvPr/>
        </p:nvSpPr>
        <p:spPr>
          <a:xfrm>
            <a:off x="9766301" y="6061903"/>
            <a:ext cx="197105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lv-LV" sz="2400" dirty="0"/>
              <a:t> Andris </a:t>
            </a:r>
            <a:r>
              <a:rPr lang="lv-LV" sz="2400" dirty="0" err="1"/>
              <a:t>Locāns</a:t>
            </a:r>
            <a:endParaRPr lang="lv-LV" sz="2400" dirty="0" err="1">
              <a:cs typeface="Calibri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0D65462C-DFA2-42D8-90DA-B2FF5A562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2" y="413413"/>
            <a:ext cx="5172973" cy="15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2659392" y="359940"/>
            <a:ext cx="655551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Restricted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Boltzmann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Machine</a:t>
            </a:r>
            <a:endParaRPr lang="en-US" sz="4000"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8DA1D3-043D-07DC-2175-72B7095D88D0}"/>
              </a:ext>
            </a:extLst>
          </p:cNvPr>
          <p:cNvSpPr/>
          <p:nvPr/>
        </p:nvSpPr>
        <p:spPr>
          <a:xfrm>
            <a:off x="4990738" y="394622"/>
            <a:ext cx="2334226" cy="67519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2659392" y="359940"/>
            <a:ext cx="655551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Restricted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Boltzmann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Machine</a:t>
            </a:r>
            <a:endParaRPr lang="en-US" sz="4000">
              <a:cs typeface="Calibri"/>
            </a:endParaRPr>
          </a:p>
        </p:txBody>
      </p:sp>
      <p:pic>
        <p:nvPicPr>
          <p:cNvPr id="4" name="Picture 4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1C35645E-F469-8271-E1D5-215D34AB9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40" y="1969996"/>
            <a:ext cx="7315200" cy="9985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8DA1D3-043D-07DC-2175-72B7095D88D0}"/>
              </a:ext>
            </a:extLst>
          </p:cNvPr>
          <p:cNvSpPr/>
          <p:nvPr/>
        </p:nvSpPr>
        <p:spPr>
          <a:xfrm>
            <a:off x="4990738" y="394622"/>
            <a:ext cx="2334226" cy="67519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2659392" y="359940"/>
            <a:ext cx="655551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Restricted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Boltzmann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Machine</a:t>
            </a:r>
            <a:endParaRPr lang="en-US" sz="4000">
              <a:cs typeface="Calibri"/>
            </a:endParaRPr>
          </a:p>
        </p:txBody>
      </p:sp>
      <p:pic>
        <p:nvPicPr>
          <p:cNvPr id="4" name="Picture 4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1C35645E-F469-8271-E1D5-215D34AB9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40" y="1969996"/>
            <a:ext cx="7315200" cy="9985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8DA1D3-043D-07DC-2175-72B7095D88D0}"/>
              </a:ext>
            </a:extLst>
          </p:cNvPr>
          <p:cNvSpPr/>
          <p:nvPr/>
        </p:nvSpPr>
        <p:spPr>
          <a:xfrm>
            <a:off x="4990738" y="394622"/>
            <a:ext cx="2334226" cy="67519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D53FF81-1C95-EAE5-5143-E5756AA5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589" y="1506020"/>
            <a:ext cx="2405606" cy="20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2659392" y="359940"/>
            <a:ext cx="655551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Restricted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Boltzmann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Machine</a:t>
            </a:r>
            <a:endParaRPr lang="en-US" sz="4000">
              <a:cs typeface="Calibri"/>
            </a:endParaRPr>
          </a:p>
        </p:txBody>
      </p:sp>
      <p:pic>
        <p:nvPicPr>
          <p:cNvPr id="4" name="Picture 4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1C35645E-F469-8271-E1D5-215D34AB9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40" y="1969996"/>
            <a:ext cx="7315200" cy="9985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8DA1D3-043D-07DC-2175-72B7095D88D0}"/>
              </a:ext>
            </a:extLst>
          </p:cNvPr>
          <p:cNvSpPr/>
          <p:nvPr/>
        </p:nvSpPr>
        <p:spPr>
          <a:xfrm>
            <a:off x="4990738" y="394622"/>
            <a:ext cx="2334226" cy="67519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D53FF81-1C95-EAE5-5143-E5756AA5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589" y="1506020"/>
            <a:ext cx="2405606" cy="2013302"/>
          </a:xfrm>
          <a:prstGeom prst="rect">
            <a:avLst/>
          </a:prstGeom>
        </p:spPr>
      </p:pic>
      <p:pic>
        <p:nvPicPr>
          <p:cNvPr id="6" name="Picture 9" descr="A picture containing text, light, night&#10;&#10;Description automatically generated">
            <a:extLst>
              <a:ext uri="{FF2B5EF4-FFF2-40B4-BE49-F238E27FC236}">
                <a16:creationId xmlns:a16="http://schemas.microsoft.com/office/drawing/2014/main" id="{22CFEE6A-C32F-FC6D-B403-971337C4D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438" y="3497019"/>
            <a:ext cx="2743200" cy="3162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A5C36-7175-EFA2-DE9A-3E22E569C772}"/>
              </a:ext>
            </a:extLst>
          </p:cNvPr>
          <p:cNvSpPr txBox="1"/>
          <p:nvPr/>
        </p:nvSpPr>
        <p:spPr>
          <a:xfrm>
            <a:off x="3331681" y="4565408"/>
            <a:ext cx="1815689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>
                <a:ea typeface="+mn-lt"/>
                <a:cs typeface="+mn-lt"/>
              </a:rPr>
              <a:t>D-</a:t>
            </a:r>
            <a:r>
              <a:rPr lang="lv-LV" sz="4000" dirty="0" err="1">
                <a:ea typeface="+mn-lt"/>
                <a:cs typeface="+mn-lt"/>
              </a:rPr>
              <a:t>Wave</a:t>
            </a:r>
            <a:endParaRPr lang="lv-LV" sz="4000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44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3697321" y="138092"/>
            <a:ext cx="4132414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OptDigits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database</a:t>
            </a:r>
            <a:endParaRPr lang="lv-LV" sz="4000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68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3697321" y="138092"/>
            <a:ext cx="4132414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OptDigits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database</a:t>
            </a:r>
            <a:endParaRPr lang="lv-LV" sz="4000" dirty="0" err="1">
              <a:ea typeface="Calibri"/>
              <a:cs typeface="Calibri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F8F8B38-3726-A01E-983E-A160EB78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3" y="2494516"/>
            <a:ext cx="4855579" cy="2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3697321" y="138092"/>
            <a:ext cx="4132414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OptDigits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database</a:t>
            </a:r>
            <a:endParaRPr lang="lv-LV" sz="4000" dirty="0" err="1">
              <a:ea typeface="Calibri"/>
              <a:cs typeface="Calibri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F8F8B38-3726-A01E-983E-A160EB78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3" y="2494516"/>
            <a:ext cx="4855579" cy="2553801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D8D2DA8C-3C5A-AC81-DDA3-96A5DC3A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906" y="1047682"/>
            <a:ext cx="4556567" cy="23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3697321" y="138092"/>
            <a:ext cx="4132414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OptDigits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database</a:t>
            </a:r>
            <a:endParaRPr lang="lv-LV" sz="4000" dirty="0" err="1">
              <a:ea typeface="Calibri"/>
              <a:cs typeface="Calibri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F8F8B38-3726-A01E-983E-A160EB78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3" y="2494516"/>
            <a:ext cx="4855579" cy="2553801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D8D2DA8C-3C5A-AC81-DDA3-96A5DC3A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906" y="1047682"/>
            <a:ext cx="4556567" cy="2389829"/>
          </a:xfrm>
          <a:prstGeom prst="rect">
            <a:avLst/>
          </a:prstGeom>
        </p:spPr>
      </p:pic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B7503FC3-A648-51D0-E175-0035716D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906" y="3950998"/>
            <a:ext cx="4556566" cy="23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3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D6C8C7C-AC34-D9E9-C63D-3D9626B87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4" y="1554896"/>
            <a:ext cx="4643376" cy="3352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EC6BF-E6B0-A018-3007-092E7FAB2690}"/>
              </a:ext>
            </a:extLst>
          </p:cNvPr>
          <p:cNvSpPr txBox="1"/>
          <p:nvPr/>
        </p:nvSpPr>
        <p:spPr>
          <a:xfrm>
            <a:off x="703128" y="494978"/>
            <a:ext cx="4680705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Classical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classification</a:t>
            </a:r>
            <a:endParaRPr lang="en-US" dirty="0" err="1"/>
          </a:p>
        </p:txBody>
      </p:sp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A2A33BFF-1EF1-D720-9F3E-60063BF95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20" y="1453589"/>
            <a:ext cx="5164237" cy="3468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F72CE-F930-A924-6293-C7E0CF443415}"/>
              </a:ext>
            </a:extLst>
          </p:cNvPr>
          <p:cNvSpPr txBox="1"/>
          <p:nvPr/>
        </p:nvSpPr>
        <p:spPr>
          <a:xfrm>
            <a:off x="6319067" y="494977"/>
            <a:ext cx="4927054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Quantum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classification</a:t>
            </a:r>
            <a:endParaRPr lang="en-US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E9D69-3807-803C-B42D-9241868A9E88}"/>
              </a:ext>
            </a:extLst>
          </p:cNvPr>
          <p:cNvSpPr txBox="1"/>
          <p:nvPr/>
        </p:nvSpPr>
        <p:spPr>
          <a:xfrm>
            <a:off x="1991493" y="5452801"/>
            <a:ext cx="210397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2800" dirty="0">
                <a:ea typeface="+mn-lt"/>
                <a:cs typeface="+mn-lt"/>
              </a:rPr>
              <a:t>6% </a:t>
            </a:r>
            <a:r>
              <a:rPr lang="lv-LV" sz="2800" dirty="0" err="1">
                <a:ea typeface="+mn-lt"/>
                <a:cs typeface="+mn-lt"/>
              </a:rPr>
              <a:t>error</a:t>
            </a:r>
            <a:r>
              <a:rPr lang="lv-LV" sz="2800" dirty="0">
                <a:ea typeface="+mn-lt"/>
                <a:cs typeface="+mn-lt"/>
              </a:rPr>
              <a:t> </a:t>
            </a:r>
            <a:r>
              <a:rPr lang="lv-LV" sz="2800" dirty="0" err="1">
                <a:ea typeface="+mn-lt"/>
                <a:cs typeface="+mn-lt"/>
              </a:rPr>
              <a:t>rate</a:t>
            </a:r>
            <a:endParaRPr lang="en-US" sz="2800" dirty="0" err="1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166EF-9CB1-9CD8-D267-A198231BDF43}"/>
              </a:ext>
            </a:extLst>
          </p:cNvPr>
          <p:cNvSpPr txBox="1"/>
          <p:nvPr/>
        </p:nvSpPr>
        <p:spPr>
          <a:xfrm>
            <a:off x="7846354" y="5452800"/>
            <a:ext cx="210397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2800" dirty="0">
                <a:ea typeface="+mn-lt"/>
                <a:cs typeface="+mn-lt"/>
              </a:rPr>
              <a:t>7% </a:t>
            </a:r>
            <a:r>
              <a:rPr lang="lv-LV" sz="2800" dirty="0" err="1">
                <a:ea typeface="+mn-lt"/>
                <a:cs typeface="+mn-lt"/>
              </a:rPr>
              <a:t>error</a:t>
            </a:r>
            <a:r>
              <a:rPr lang="lv-LV" sz="2800" dirty="0">
                <a:ea typeface="+mn-lt"/>
                <a:cs typeface="+mn-lt"/>
              </a:rPr>
              <a:t> </a:t>
            </a:r>
            <a:r>
              <a:rPr lang="lv-LV" sz="2800" dirty="0" err="1">
                <a:ea typeface="+mn-lt"/>
                <a:cs typeface="+mn-lt"/>
              </a:rPr>
              <a:t>rate</a:t>
            </a:r>
            <a:endParaRPr lang="en-US" sz="2800" dirty="0" err="1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06EEA-6187-60F2-2FFD-5252510BB298}"/>
              </a:ext>
            </a:extLst>
          </p:cNvPr>
          <p:cNvSpPr txBox="1"/>
          <p:nvPr/>
        </p:nvSpPr>
        <p:spPr>
          <a:xfrm>
            <a:off x="7994250" y="6547411"/>
            <a:ext cx="42479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Similar experiment to https://arxiv.org/abs/1905.00159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60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0837B-CA28-96AC-205B-8B88D728DCF0}"/>
              </a:ext>
            </a:extLst>
          </p:cNvPr>
          <p:cNvSpPr txBox="1"/>
          <p:nvPr/>
        </p:nvSpPr>
        <p:spPr>
          <a:xfrm>
            <a:off x="1966784" y="2858143"/>
            <a:ext cx="801790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I'm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happy</a:t>
            </a:r>
            <a:r>
              <a:rPr lang="lv-LV" sz="4000" dirty="0">
                <a:ea typeface="+mn-lt"/>
                <a:cs typeface="+mn-lt"/>
              </a:rPr>
              <a:t> to </a:t>
            </a:r>
            <a:r>
              <a:rPr lang="lv-LV" sz="4000" dirty="0" err="1">
                <a:ea typeface="+mn-lt"/>
                <a:cs typeface="+mn-lt"/>
              </a:rPr>
              <a:t>answer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your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questions</a:t>
            </a:r>
            <a:r>
              <a:rPr lang="lv-LV" sz="4000" dirty="0">
                <a:ea typeface="+mn-lt"/>
                <a:cs typeface="+mn-lt"/>
              </a:rPr>
              <a:t> :)</a:t>
            </a:r>
            <a:endParaRPr lang="lv-LV" sz="4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17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FE521-4018-4CD4-AFE6-F032F85FFDFD}"/>
              </a:ext>
            </a:extLst>
          </p:cNvPr>
          <p:cNvSpPr txBox="1"/>
          <p:nvPr/>
        </p:nvSpPr>
        <p:spPr>
          <a:xfrm>
            <a:off x="700964" y="2752041"/>
            <a:ext cx="10781028" cy="169277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5200" dirty="0" err="1">
                <a:ea typeface="+mn-lt"/>
                <a:cs typeface="+mn-lt"/>
              </a:rPr>
              <a:t>Solving</a:t>
            </a:r>
            <a:r>
              <a:rPr lang="lv-LV" sz="5200" dirty="0">
                <a:ea typeface="+mn-lt"/>
                <a:cs typeface="+mn-lt"/>
              </a:rPr>
              <a:t> Relevant </a:t>
            </a:r>
            <a:r>
              <a:rPr lang="lv-LV" sz="5200" dirty="0" err="1">
                <a:ea typeface="+mn-lt"/>
                <a:cs typeface="+mn-lt"/>
              </a:rPr>
              <a:t>Problems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with</a:t>
            </a:r>
            <a:r>
              <a:rPr lang="lv-LV" sz="5200" dirty="0">
                <a:ea typeface="+mn-lt"/>
                <a:cs typeface="+mn-lt"/>
              </a:rPr>
              <a:t> </a:t>
            </a:r>
          </a:p>
          <a:p>
            <a:r>
              <a:rPr lang="lv-LV" sz="5200" dirty="0" err="1">
                <a:ea typeface="+mn-lt"/>
                <a:cs typeface="+mn-lt"/>
              </a:rPr>
              <a:t>Quantum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Machine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Learning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Algorithms</a:t>
            </a:r>
            <a:endParaRPr lang="lv-LV" sz="5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5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FE521-4018-4CD4-AFE6-F032F85FFDFD}"/>
              </a:ext>
            </a:extLst>
          </p:cNvPr>
          <p:cNvSpPr txBox="1"/>
          <p:nvPr/>
        </p:nvSpPr>
        <p:spPr>
          <a:xfrm>
            <a:off x="700964" y="2752041"/>
            <a:ext cx="10781028" cy="169277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5200" dirty="0" err="1">
                <a:ea typeface="+mn-lt"/>
                <a:cs typeface="+mn-lt"/>
              </a:rPr>
              <a:t>Solving</a:t>
            </a:r>
            <a:r>
              <a:rPr lang="lv-LV" sz="5200" dirty="0">
                <a:ea typeface="+mn-lt"/>
                <a:cs typeface="+mn-lt"/>
              </a:rPr>
              <a:t> Relevant </a:t>
            </a:r>
            <a:r>
              <a:rPr lang="lv-LV" sz="5200" dirty="0" err="1">
                <a:ea typeface="+mn-lt"/>
                <a:cs typeface="+mn-lt"/>
              </a:rPr>
              <a:t>Problems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with</a:t>
            </a:r>
            <a:r>
              <a:rPr lang="lv-LV" sz="5200" dirty="0">
                <a:ea typeface="+mn-lt"/>
                <a:cs typeface="+mn-lt"/>
              </a:rPr>
              <a:t> </a:t>
            </a:r>
          </a:p>
          <a:p>
            <a:r>
              <a:rPr lang="lv-LV" sz="5200" dirty="0" err="1">
                <a:ea typeface="+mn-lt"/>
                <a:cs typeface="+mn-lt"/>
              </a:rPr>
              <a:t>Quantum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Machine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Learning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Algorithms</a:t>
            </a:r>
            <a:endParaRPr lang="lv-LV" sz="52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E2732-FE35-411F-AF56-0E55EE072721}"/>
              </a:ext>
            </a:extLst>
          </p:cNvPr>
          <p:cNvSpPr txBox="1"/>
          <p:nvPr/>
        </p:nvSpPr>
        <p:spPr>
          <a:xfrm>
            <a:off x="9766301" y="6061903"/>
            <a:ext cx="197105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lv-LV" sz="2400" dirty="0"/>
              <a:t> Andris </a:t>
            </a:r>
            <a:r>
              <a:rPr lang="lv-LV" sz="2400" dirty="0" err="1"/>
              <a:t>Locāns</a:t>
            </a:r>
            <a:endParaRPr lang="lv-LV" sz="2400" dirty="0" err="1"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178228-D85C-0404-09C0-DA40BFBE5358}"/>
              </a:ext>
            </a:extLst>
          </p:cNvPr>
          <p:cNvSpPr/>
          <p:nvPr/>
        </p:nvSpPr>
        <p:spPr>
          <a:xfrm>
            <a:off x="3920077" y="2892824"/>
            <a:ext cx="5150733" cy="67519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FE521-4018-4CD4-AFE6-F032F85FFDFD}"/>
              </a:ext>
            </a:extLst>
          </p:cNvPr>
          <p:cNvSpPr txBox="1"/>
          <p:nvPr/>
        </p:nvSpPr>
        <p:spPr>
          <a:xfrm>
            <a:off x="700964" y="2752041"/>
            <a:ext cx="10781028" cy="169277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5200" dirty="0" err="1">
                <a:ea typeface="+mn-lt"/>
                <a:cs typeface="+mn-lt"/>
              </a:rPr>
              <a:t>Solving</a:t>
            </a:r>
            <a:r>
              <a:rPr lang="lv-LV" sz="5200" dirty="0">
                <a:ea typeface="+mn-lt"/>
                <a:cs typeface="+mn-lt"/>
              </a:rPr>
              <a:t> Relevant </a:t>
            </a:r>
            <a:r>
              <a:rPr lang="lv-LV" sz="5200" dirty="0" err="1">
                <a:ea typeface="+mn-lt"/>
                <a:cs typeface="+mn-lt"/>
              </a:rPr>
              <a:t>Problems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with</a:t>
            </a:r>
            <a:r>
              <a:rPr lang="lv-LV" sz="5200" dirty="0">
                <a:ea typeface="+mn-lt"/>
                <a:cs typeface="+mn-lt"/>
              </a:rPr>
              <a:t> </a:t>
            </a:r>
          </a:p>
          <a:p>
            <a:r>
              <a:rPr lang="lv-LV" sz="5200" dirty="0" err="1">
                <a:ea typeface="+mn-lt"/>
                <a:cs typeface="+mn-lt"/>
              </a:rPr>
              <a:t>Quantum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Machine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Learning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Algorithms</a:t>
            </a:r>
            <a:endParaRPr lang="lv-LV" sz="52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E2732-FE35-411F-AF56-0E55EE072721}"/>
              </a:ext>
            </a:extLst>
          </p:cNvPr>
          <p:cNvSpPr txBox="1"/>
          <p:nvPr/>
        </p:nvSpPr>
        <p:spPr>
          <a:xfrm>
            <a:off x="9766301" y="6061903"/>
            <a:ext cx="197105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lv-LV" sz="2400" dirty="0"/>
              <a:t> Andris </a:t>
            </a:r>
            <a:r>
              <a:rPr lang="lv-LV" sz="2400" dirty="0" err="1"/>
              <a:t>Locāns</a:t>
            </a:r>
            <a:endParaRPr lang="lv-LV" sz="2400" dirty="0" err="1"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178228-D85C-0404-09C0-DA40BFBE5358}"/>
              </a:ext>
            </a:extLst>
          </p:cNvPr>
          <p:cNvSpPr/>
          <p:nvPr/>
        </p:nvSpPr>
        <p:spPr>
          <a:xfrm>
            <a:off x="3920077" y="2892824"/>
            <a:ext cx="5150733" cy="67519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6894DED-4B51-BEB4-FFFB-1F1379F42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894" y="157223"/>
            <a:ext cx="1913682" cy="1913682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D8AC03D2-5EAA-4D85-4E6A-519E9BF96CAD}"/>
              </a:ext>
            </a:extLst>
          </p:cNvPr>
          <p:cNvSpPr/>
          <p:nvPr/>
        </p:nvSpPr>
        <p:spPr>
          <a:xfrm rot="12720000">
            <a:off x="6567456" y="1705163"/>
            <a:ext cx="250785" cy="97420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FE521-4018-4CD4-AFE6-F032F85FFDFD}"/>
              </a:ext>
            </a:extLst>
          </p:cNvPr>
          <p:cNvSpPr txBox="1"/>
          <p:nvPr/>
        </p:nvSpPr>
        <p:spPr>
          <a:xfrm>
            <a:off x="700964" y="2752041"/>
            <a:ext cx="10781028" cy="169277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5200" dirty="0" err="1">
                <a:ea typeface="+mn-lt"/>
                <a:cs typeface="+mn-lt"/>
              </a:rPr>
              <a:t>Solving</a:t>
            </a:r>
            <a:r>
              <a:rPr lang="lv-LV" sz="5200" dirty="0">
                <a:ea typeface="+mn-lt"/>
                <a:cs typeface="+mn-lt"/>
              </a:rPr>
              <a:t> Relevant </a:t>
            </a:r>
            <a:r>
              <a:rPr lang="lv-LV" sz="5200" dirty="0" err="1">
                <a:ea typeface="+mn-lt"/>
                <a:cs typeface="+mn-lt"/>
              </a:rPr>
              <a:t>Problems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with</a:t>
            </a:r>
            <a:r>
              <a:rPr lang="lv-LV" sz="5200" dirty="0">
                <a:ea typeface="+mn-lt"/>
                <a:cs typeface="+mn-lt"/>
              </a:rPr>
              <a:t> </a:t>
            </a:r>
          </a:p>
          <a:p>
            <a:r>
              <a:rPr lang="lv-LV" sz="5200" dirty="0" err="1">
                <a:ea typeface="+mn-lt"/>
                <a:cs typeface="+mn-lt"/>
              </a:rPr>
              <a:t>Quantum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Machine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Learning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Algorithms</a:t>
            </a:r>
            <a:endParaRPr lang="lv-LV" sz="52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E2732-FE35-411F-AF56-0E55EE072721}"/>
              </a:ext>
            </a:extLst>
          </p:cNvPr>
          <p:cNvSpPr txBox="1"/>
          <p:nvPr/>
        </p:nvSpPr>
        <p:spPr>
          <a:xfrm>
            <a:off x="9766301" y="6061903"/>
            <a:ext cx="197105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lv-LV" sz="2400" dirty="0"/>
              <a:t> Andris </a:t>
            </a:r>
            <a:r>
              <a:rPr lang="lv-LV" sz="2400" dirty="0" err="1"/>
              <a:t>Locāns</a:t>
            </a:r>
            <a:endParaRPr lang="lv-LV" sz="2400" dirty="0" err="1"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D17D61-8C7A-62AA-FD3D-578C5EA169DD}"/>
              </a:ext>
            </a:extLst>
          </p:cNvPr>
          <p:cNvSpPr/>
          <p:nvPr/>
        </p:nvSpPr>
        <p:spPr>
          <a:xfrm>
            <a:off x="630939" y="3703052"/>
            <a:ext cx="7706808" cy="67519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178228-D85C-0404-09C0-DA40BFBE5358}"/>
              </a:ext>
            </a:extLst>
          </p:cNvPr>
          <p:cNvSpPr/>
          <p:nvPr/>
        </p:nvSpPr>
        <p:spPr>
          <a:xfrm>
            <a:off x="3920077" y="2892824"/>
            <a:ext cx="5150733" cy="67519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6894DED-4B51-BEB4-FFFB-1F1379F42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894" y="157223"/>
            <a:ext cx="1913682" cy="1913682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D8AC03D2-5EAA-4D85-4E6A-519E9BF96CAD}"/>
              </a:ext>
            </a:extLst>
          </p:cNvPr>
          <p:cNvSpPr/>
          <p:nvPr/>
        </p:nvSpPr>
        <p:spPr>
          <a:xfrm rot="12720000">
            <a:off x="6567456" y="1705163"/>
            <a:ext cx="250785" cy="97420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4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FE521-4018-4CD4-AFE6-F032F85FFDFD}"/>
              </a:ext>
            </a:extLst>
          </p:cNvPr>
          <p:cNvSpPr txBox="1"/>
          <p:nvPr/>
        </p:nvSpPr>
        <p:spPr>
          <a:xfrm>
            <a:off x="700964" y="2752041"/>
            <a:ext cx="10781028" cy="169277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5200" dirty="0" err="1">
                <a:ea typeface="+mn-lt"/>
                <a:cs typeface="+mn-lt"/>
              </a:rPr>
              <a:t>Solving</a:t>
            </a:r>
            <a:r>
              <a:rPr lang="lv-LV" sz="5200" dirty="0">
                <a:ea typeface="+mn-lt"/>
                <a:cs typeface="+mn-lt"/>
              </a:rPr>
              <a:t> Relevant </a:t>
            </a:r>
            <a:r>
              <a:rPr lang="lv-LV" sz="5200" dirty="0" err="1">
                <a:ea typeface="+mn-lt"/>
                <a:cs typeface="+mn-lt"/>
              </a:rPr>
              <a:t>Problems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with</a:t>
            </a:r>
            <a:r>
              <a:rPr lang="lv-LV" sz="5200" dirty="0">
                <a:ea typeface="+mn-lt"/>
                <a:cs typeface="+mn-lt"/>
              </a:rPr>
              <a:t> </a:t>
            </a:r>
          </a:p>
          <a:p>
            <a:r>
              <a:rPr lang="lv-LV" sz="5200" dirty="0" err="1">
                <a:ea typeface="+mn-lt"/>
                <a:cs typeface="+mn-lt"/>
              </a:rPr>
              <a:t>Quantum</a:t>
            </a:r>
            <a:r>
              <a:rPr lang="lv-LV" sz="5200" dirty="0">
                <a:ea typeface="+mn-lt"/>
                <a:cs typeface="+mn-lt"/>
              </a:rPr>
              <a:t> </a:t>
            </a:r>
            <a:r>
              <a:rPr lang="lv-LV" sz="5200" dirty="0" err="1">
                <a:ea typeface="+mn-lt"/>
                <a:cs typeface="+mn-lt"/>
              </a:rPr>
              <a:t>Machine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Learning</a:t>
            </a:r>
            <a:r>
              <a:rPr lang="lv-LV" sz="5200" dirty="0">
                <a:ea typeface="+mn-lt"/>
                <a:cs typeface="+mn-lt"/>
              </a:rPr>
              <a:t> </a:t>
            </a:r>
            <a:r>
              <a:rPr lang="lv-LV" sz="5200" dirty="0" err="1">
                <a:ea typeface="+mn-lt"/>
                <a:cs typeface="+mn-lt"/>
              </a:rPr>
              <a:t>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E2732-FE35-411F-AF56-0E55EE072721}"/>
              </a:ext>
            </a:extLst>
          </p:cNvPr>
          <p:cNvSpPr txBox="1"/>
          <p:nvPr/>
        </p:nvSpPr>
        <p:spPr>
          <a:xfrm>
            <a:off x="9766301" y="6061903"/>
            <a:ext cx="197105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lv-LV" sz="2400" dirty="0"/>
              <a:t> Andris </a:t>
            </a:r>
            <a:r>
              <a:rPr lang="lv-LV" sz="2400" dirty="0" err="1"/>
              <a:t>Locāns</a:t>
            </a:r>
            <a:endParaRPr lang="lv-LV" sz="2400" dirty="0" err="1"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D17D61-8C7A-62AA-FD3D-578C5EA169DD}"/>
              </a:ext>
            </a:extLst>
          </p:cNvPr>
          <p:cNvSpPr/>
          <p:nvPr/>
        </p:nvSpPr>
        <p:spPr>
          <a:xfrm>
            <a:off x="630939" y="3703052"/>
            <a:ext cx="7706808" cy="67519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178228-D85C-0404-09C0-DA40BFBE5358}"/>
              </a:ext>
            </a:extLst>
          </p:cNvPr>
          <p:cNvSpPr/>
          <p:nvPr/>
        </p:nvSpPr>
        <p:spPr>
          <a:xfrm>
            <a:off x="3920077" y="2892824"/>
            <a:ext cx="5150733" cy="67519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6894DED-4B51-BEB4-FFFB-1F1379F42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894" y="157223"/>
            <a:ext cx="1913682" cy="1913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07BAFB-9087-CD08-EA2E-D56389607591}"/>
              </a:ext>
            </a:extLst>
          </p:cNvPr>
          <p:cNvSpPr txBox="1"/>
          <p:nvPr/>
        </p:nvSpPr>
        <p:spPr>
          <a:xfrm>
            <a:off x="3394" y="5703585"/>
            <a:ext cx="864589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Quantum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Restricted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Boltzmann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Machine</a:t>
            </a:r>
            <a:endParaRPr lang="en-US" sz="4000" dirty="0">
              <a:cs typeface="Calibri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9B14E1E-6E81-BBE9-4D40-59471E76A2A6}"/>
              </a:ext>
            </a:extLst>
          </p:cNvPr>
          <p:cNvSpPr/>
          <p:nvPr/>
        </p:nvSpPr>
        <p:spPr>
          <a:xfrm>
            <a:off x="3712368" y="4685644"/>
            <a:ext cx="250785" cy="97420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8AC03D2-5EAA-4D85-4E6A-519E9BF96CAD}"/>
              </a:ext>
            </a:extLst>
          </p:cNvPr>
          <p:cNvSpPr/>
          <p:nvPr/>
        </p:nvSpPr>
        <p:spPr>
          <a:xfrm rot="12720000">
            <a:off x="6567456" y="1705163"/>
            <a:ext cx="250785" cy="97420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2659392" y="359940"/>
            <a:ext cx="655551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Restricted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Boltzmann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Machine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84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D1B5262-9785-CCE2-05A6-CD1AAB2B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38" y="1285839"/>
            <a:ext cx="6832921" cy="5173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B9DD7A-6F5E-DC03-D356-2A3C4CA63011}"/>
              </a:ext>
            </a:extLst>
          </p:cNvPr>
          <p:cNvSpPr txBox="1"/>
          <p:nvPr/>
        </p:nvSpPr>
        <p:spPr>
          <a:xfrm>
            <a:off x="2659392" y="359940"/>
            <a:ext cx="655551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Restricted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Boltzmann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Machine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82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2D41-2F5A-47CF-0581-D37712753C24}"/>
              </a:ext>
            </a:extLst>
          </p:cNvPr>
          <p:cNvSpPr txBox="1"/>
          <p:nvPr/>
        </p:nvSpPr>
        <p:spPr>
          <a:xfrm>
            <a:off x="2659392" y="359940"/>
            <a:ext cx="655551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lv-LV" sz="4000" dirty="0" err="1">
                <a:ea typeface="+mn-lt"/>
                <a:cs typeface="+mn-lt"/>
              </a:rPr>
              <a:t>Restricted</a:t>
            </a:r>
            <a:r>
              <a:rPr lang="lv-LV" sz="4000" dirty="0">
                <a:ea typeface="+mn-lt"/>
                <a:cs typeface="+mn-lt"/>
              </a:rPr>
              <a:t> </a:t>
            </a:r>
            <a:r>
              <a:rPr lang="lv-LV" sz="4000" dirty="0" err="1">
                <a:ea typeface="+mn-lt"/>
                <a:cs typeface="+mn-lt"/>
              </a:rPr>
              <a:t>Boltzmann</a:t>
            </a:r>
            <a:r>
              <a:rPr lang="lv-LV" sz="4000" dirty="0">
                <a:ea typeface="+mn-lt"/>
                <a:cs typeface="+mn-lt"/>
              </a:rPr>
              <a:t> </a:t>
            </a:r>
            <a:r>
              <a:rPr lang="lv-LV" sz="4000" dirty="0" err="1">
                <a:ea typeface="+mn-lt"/>
                <a:cs typeface="+mn-lt"/>
              </a:rPr>
              <a:t>Machine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94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236</cp:revision>
  <dcterms:created xsi:type="dcterms:W3CDTF">2022-02-10T21:42:45Z</dcterms:created>
  <dcterms:modified xsi:type="dcterms:W3CDTF">2022-06-07T13:57:56Z</dcterms:modified>
</cp:coreProperties>
</file>