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1" r:id="rId4"/>
    <p:sldId id="282" r:id="rId5"/>
    <p:sldId id="283" r:id="rId6"/>
    <p:sldId id="284" r:id="rId7"/>
    <p:sldId id="285" r:id="rId8"/>
    <p:sldId id="287" r:id="rId9"/>
    <p:sldId id="288" r:id="rId10"/>
    <p:sldId id="292" r:id="rId11"/>
    <p:sldId id="290" r:id="rId12"/>
    <p:sldId id="291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D5E43-A37A-421F-B32B-8A2F3DAA0AC5}" v="395" dt="2020-01-08T13:38:36.989"/>
    <p1510:client id="{41B974CF-D146-41F9-A2CA-D498D4675803}" v="941" dt="2020-01-08T14:09:30.661"/>
    <p1510:client id="{7C29AEBF-FAFC-4708-A51F-27C278FF00F5}" v="11" dt="2020-01-07T22:49:35.082"/>
    <p1510:client id="{8FD67E4A-2AD6-4904-AE1E-8B0B587A78EA}" v="5" dt="2020-01-08T06:14:59.343"/>
    <p1510:client id="{AF2236D6-2222-4201-A071-E7DBF41BDE6A}" v="193" dt="2020-01-08T12:35:04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dans Ozerkins" userId="fb8af664a8540097" providerId="Windows Live" clId="Web-{E92C4193-D9AF-4DFB-9F16-AB336D3BA2C7}"/>
    <pc:docChg chg="modSld">
      <pc:chgData name="Bogdans Ozerkins" userId="fb8af664a8540097" providerId="Windows Live" clId="Web-{E92C4193-D9AF-4DFB-9F16-AB336D3BA2C7}" dt="2019-03-27T12:21:24.848" v="413"/>
      <pc:docMkLst>
        <pc:docMk/>
      </pc:docMkLst>
      <pc:sldChg chg="addSp modSp mod setBg">
        <pc:chgData name="Bogdans Ozerkins" userId="fb8af664a8540097" providerId="Windows Live" clId="Web-{E92C4193-D9AF-4DFB-9F16-AB336D3BA2C7}" dt="2019-03-27T12:18:27.142" v="301" actId="20577"/>
        <pc:sldMkLst>
          <pc:docMk/>
          <pc:sldMk cId="3450404546" sldId="256"/>
        </pc:sldMkLst>
        <pc:spChg chg="mod">
          <ac:chgData name="Bogdans Ozerkins" userId="fb8af664a8540097" providerId="Windows Live" clId="Web-{E92C4193-D9AF-4DFB-9F16-AB336D3BA2C7}" dt="2019-03-27T12:18:04.705" v="271"/>
          <ac:spMkLst>
            <pc:docMk/>
            <pc:sldMk cId="3450404546" sldId="256"/>
            <ac:spMk id="2" creationId="{02E94AC6-C0B8-406A-9F39-C3D8B80C75F9}"/>
          </ac:spMkLst>
        </pc:spChg>
        <pc:spChg chg="mod">
          <ac:chgData name="Bogdans Ozerkins" userId="fb8af664a8540097" providerId="Windows Live" clId="Web-{E92C4193-D9AF-4DFB-9F16-AB336D3BA2C7}" dt="2019-03-27T12:18:27.142" v="301" actId="20577"/>
          <ac:spMkLst>
            <pc:docMk/>
            <pc:sldMk cId="3450404546" sldId="256"/>
            <ac:spMk id="3" creationId="{41B08178-D2AE-4270-A289-727081744B72}"/>
          </ac:spMkLst>
        </pc:spChg>
        <pc:spChg chg="add">
          <ac:chgData name="Bogdans Ozerkins" userId="fb8af664a8540097" providerId="Windows Live" clId="Web-{E92C4193-D9AF-4DFB-9F16-AB336D3BA2C7}" dt="2019-03-27T12:18:04.705" v="271"/>
          <ac:spMkLst>
            <pc:docMk/>
            <pc:sldMk cId="3450404546" sldId="256"/>
            <ac:spMk id="8" creationId="{C66F2F30-5DC0-44A0-BFA6-E12F46ED16DA}"/>
          </ac:spMkLst>
        </pc:spChg>
        <pc:spChg chg="add">
          <ac:chgData name="Bogdans Ozerkins" userId="fb8af664a8540097" providerId="Windows Live" clId="Web-{E92C4193-D9AF-4DFB-9F16-AB336D3BA2C7}" dt="2019-03-27T12:18:04.705" v="271"/>
          <ac:spMkLst>
            <pc:docMk/>
            <pc:sldMk cId="3450404546" sldId="256"/>
            <ac:spMk id="10" creationId="{85872F57-7F42-4F97-8391-DDC8D0054C03}"/>
          </ac:spMkLst>
        </pc:spChg>
        <pc:spChg chg="add">
          <ac:chgData name="Bogdans Ozerkins" userId="fb8af664a8540097" providerId="Windows Live" clId="Web-{E92C4193-D9AF-4DFB-9F16-AB336D3BA2C7}" dt="2019-03-27T12:18:04.705" v="271"/>
          <ac:spMkLst>
            <pc:docMk/>
            <pc:sldMk cId="3450404546" sldId="256"/>
            <ac:spMk id="12" creationId="{04DC2037-48A0-4F22-B9D4-8EAEBC780AB4}"/>
          </ac:spMkLst>
        </pc:spChg>
        <pc:spChg chg="add">
          <ac:chgData name="Bogdans Ozerkins" userId="fb8af664a8540097" providerId="Windows Live" clId="Web-{E92C4193-D9AF-4DFB-9F16-AB336D3BA2C7}" dt="2019-03-27T12:18:04.705" v="271"/>
          <ac:spMkLst>
            <pc:docMk/>
            <pc:sldMk cId="3450404546" sldId="256"/>
            <ac:spMk id="14" creationId="{0006CBFD-ADA0-43D1-9332-9C34CA1C76ED}"/>
          </ac:spMkLst>
        </pc:spChg>
        <pc:spChg chg="add">
          <ac:chgData name="Bogdans Ozerkins" userId="fb8af664a8540097" providerId="Windows Live" clId="Web-{E92C4193-D9AF-4DFB-9F16-AB336D3BA2C7}" dt="2019-03-27T12:18:04.705" v="271"/>
          <ac:spMkLst>
            <pc:docMk/>
            <pc:sldMk cId="3450404546" sldId="256"/>
            <ac:spMk id="16" creationId="{2B931666-F28F-45F3-A074-66D2272D580B}"/>
          </ac:spMkLst>
        </pc:spChg>
      </pc:sldChg>
      <pc:sldChg chg="addSp modSp mod setBg">
        <pc:chgData name="Bogdans Ozerkins" userId="fb8af664a8540097" providerId="Windows Live" clId="Web-{E92C4193-D9AF-4DFB-9F16-AB336D3BA2C7}" dt="2019-03-27T12:15:10.655" v="229"/>
        <pc:sldMkLst>
          <pc:docMk/>
          <pc:sldMk cId="2913721145" sldId="257"/>
        </pc:sldMkLst>
        <pc:spChg chg="mod">
          <ac:chgData name="Bogdans Ozerkins" userId="fb8af664a8540097" providerId="Windows Live" clId="Web-{E92C4193-D9AF-4DFB-9F16-AB336D3BA2C7}" dt="2019-03-27T12:15:10.655" v="229"/>
          <ac:spMkLst>
            <pc:docMk/>
            <pc:sldMk cId="2913721145" sldId="257"/>
            <ac:spMk id="2" creationId="{42145CD2-66A6-4940-98DB-851D7DDDB3C4}"/>
          </ac:spMkLst>
        </pc:spChg>
        <pc:spChg chg="mod">
          <ac:chgData name="Bogdans Ozerkins" userId="fb8af664a8540097" providerId="Windows Live" clId="Web-{E92C4193-D9AF-4DFB-9F16-AB336D3BA2C7}" dt="2019-03-27T12:15:10.655" v="229"/>
          <ac:spMkLst>
            <pc:docMk/>
            <pc:sldMk cId="2913721145" sldId="257"/>
            <ac:spMk id="3" creationId="{491CAB37-8727-4897-A4BD-D00D110CA871}"/>
          </ac:spMkLst>
        </pc:spChg>
        <pc:spChg chg="add">
          <ac:chgData name="Bogdans Ozerkins" userId="fb8af664a8540097" providerId="Windows Live" clId="Web-{E92C4193-D9AF-4DFB-9F16-AB336D3BA2C7}" dt="2019-03-27T12:15:10.655" v="229"/>
          <ac:spMkLst>
            <pc:docMk/>
            <pc:sldMk cId="2913721145" sldId="257"/>
            <ac:spMk id="8" creationId="{F98ED85F-DCEE-4B50-802E-71A6E3E12B04}"/>
          </ac:spMkLst>
        </pc:spChg>
      </pc:sldChg>
      <pc:sldChg chg="addSp delSp modSp mod setBg">
        <pc:chgData name="Bogdans Ozerkins" userId="fb8af664a8540097" providerId="Windows Live" clId="Web-{E92C4193-D9AF-4DFB-9F16-AB336D3BA2C7}" dt="2019-03-27T12:15:00.046" v="228"/>
        <pc:sldMkLst>
          <pc:docMk/>
          <pc:sldMk cId="385986582" sldId="259"/>
        </pc:sldMkLst>
        <pc:spChg chg="mod">
          <ac:chgData name="Bogdans Ozerkins" userId="fb8af664a8540097" providerId="Windows Live" clId="Web-{E92C4193-D9AF-4DFB-9F16-AB336D3BA2C7}" dt="2019-03-27T12:15:00.046" v="228"/>
          <ac:spMkLst>
            <pc:docMk/>
            <pc:sldMk cId="385986582" sldId="259"/>
            <ac:spMk id="2" creationId="{43E33696-3228-4378-A86E-C4A7B971D993}"/>
          </ac:spMkLst>
        </pc:spChg>
        <pc:spChg chg="del mod replId">
          <ac:chgData name="Bogdans Ozerkins" userId="fb8af664a8540097" providerId="Windows Live" clId="Web-{E92C4193-D9AF-4DFB-9F16-AB336D3BA2C7}" dt="2019-03-27T12:15:00.046" v="228"/>
          <ac:spMkLst>
            <pc:docMk/>
            <pc:sldMk cId="385986582" sldId="259"/>
            <ac:spMk id="6" creationId="{76EF5FED-67BF-4725-B356-DE54A094465E}"/>
          </ac:spMkLst>
        </pc:spChg>
        <pc:graphicFrameChg chg="add">
          <ac:chgData name="Bogdans Ozerkins" userId="fb8af664a8540097" providerId="Windows Live" clId="Web-{E92C4193-D9AF-4DFB-9F16-AB336D3BA2C7}" dt="2019-03-27T12:15:00.046" v="228"/>
          <ac:graphicFrameMkLst>
            <pc:docMk/>
            <pc:sldMk cId="385986582" sldId="259"/>
            <ac:graphicFrameMk id="5" creationId="{2466E194-7911-4ECA-A8F3-D98EA0FC1166}"/>
          </ac:graphicFrameMkLst>
        </pc:graphicFrameChg>
      </pc:sldChg>
      <pc:sldChg chg="addSp delSp modSp mod setBg">
        <pc:chgData name="Bogdans Ozerkins" userId="fb8af664a8540097" providerId="Windows Live" clId="Web-{E92C4193-D9AF-4DFB-9F16-AB336D3BA2C7}" dt="2019-03-27T12:16:35.157" v="256"/>
        <pc:sldMkLst>
          <pc:docMk/>
          <pc:sldMk cId="799140778" sldId="262"/>
        </pc:sldMkLst>
        <pc:spChg chg="mod">
          <ac:chgData name="Bogdans Ozerkins" userId="fb8af664a8540097" providerId="Windows Live" clId="Web-{E92C4193-D9AF-4DFB-9F16-AB336D3BA2C7}" dt="2019-03-27T12:16:35.157" v="256"/>
          <ac:spMkLst>
            <pc:docMk/>
            <pc:sldMk cId="799140778" sldId="262"/>
            <ac:spMk id="2" creationId="{95B552AD-FE30-4565-BB9F-C4C3694EE2B9}"/>
          </ac:spMkLst>
        </pc:spChg>
        <pc:spChg chg="add">
          <ac:chgData name="Bogdans Ozerkins" userId="fb8af664a8540097" providerId="Windows Live" clId="Web-{E92C4193-D9AF-4DFB-9F16-AB336D3BA2C7}" dt="2019-03-27T12:16:35.157" v="256"/>
          <ac:spMkLst>
            <pc:docMk/>
            <pc:sldMk cId="799140778" sldId="262"/>
            <ac:spMk id="7" creationId="{BE95D989-81FA-4BAD-9AD5-E46CEDA91B36}"/>
          </ac:spMkLst>
        </pc:spChg>
        <pc:spChg chg="add del">
          <ac:chgData name="Bogdans Ozerkins" userId="fb8af664a8540097" providerId="Windows Live" clId="Web-{E92C4193-D9AF-4DFB-9F16-AB336D3BA2C7}" dt="2019-03-27T12:16:27.438" v="251"/>
          <ac:spMkLst>
            <pc:docMk/>
            <pc:sldMk cId="799140778" sldId="262"/>
            <ac:spMk id="8" creationId="{F98ED85F-DCEE-4B50-802E-71A6E3E12B04}"/>
          </ac:spMkLst>
        </pc:spChg>
        <pc:spChg chg="add del mod replId">
          <ac:chgData name="Bogdans Ozerkins" userId="fb8af664a8540097" providerId="Windows Live" clId="Web-{E92C4193-D9AF-4DFB-9F16-AB336D3BA2C7}" dt="2019-03-27T12:16:35.157" v="256"/>
          <ac:spMkLst>
            <pc:docMk/>
            <pc:sldMk cId="799140778" sldId="262"/>
            <ac:spMk id="10" creationId="{382B3B80-DCA9-4625-AD48-81E6DD07716C}"/>
          </ac:spMkLst>
        </pc:spChg>
        <pc:spChg chg="add del">
          <ac:chgData name="Bogdans Ozerkins" userId="fb8af664a8540097" providerId="Windows Live" clId="Web-{E92C4193-D9AF-4DFB-9F16-AB336D3BA2C7}" dt="2019-03-27T12:16:35.032" v="255"/>
          <ac:spMkLst>
            <pc:docMk/>
            <pc:sldMk cId="799140778" sldId="262"/>
            <ac:spMk id="10" creationId="{46C2E80F-49A6-4372-B103-219D417A55ED}"/>
          </ac:spMkLst>
        </pc:spChg>
        <pc:spChg chg="add">
          <ac:chgData name="Bogdans Ozerkins" userId="fb8af664a8540097" providerId="Windows Live" clId="Web-{E92C4193-D9AF-4DFB-9F16-AB336D3BA2C7}" dt="2019-03-27T12:16:35.157" v="256"/>
          <ac:spMkLst>
            <pc:docMk/>
            <pc:sldMk cId="799140778" sldId="262"/>
            <ac:spMk id="12" creationId="{156189E5-8A3E-4CFD-B71B-CCD0F8495E56}"/>
          </ac:spMkLst>
        </pc:spChg>
        <pc:graphicFrameChg chg="add del">
          <ac:chgData name="Bogdans Ozerkins" userId="fb8af664a8540097" providerId="Windows Live" clId="Web-{E92C4193-D9AF-4DFB-9F16-AB336D3BA2C7}" dt="2019-03-27T12:16:32.297" v="253"/>
          <ac:graphicFrameMkLst>
            <pc:docMk/>
            <pc:sldMk cId="799140778" sldId="262"/>
            <ac:graphicFrameMk id="5" creationId="{458E0084-2389-4DFB-9CDB-1A2ACC7FA334}"/>
          </ac:graphicFrameMkLst>
        </pc:graphicFrameChg>
        <pc:graphicFrameChg chg="add del">
          <ac:chgData name="Bogdans Ozerkins" userId="fb8af664a8540097" providerId="Windows Live" clId="Web-{E92C4193-D9AF-4DFB-9F16-AB336D3BA2C7}" dt="2019-03-27T12:16:35.032" v="255"/>
          <ac:graphicFrameMkLst>
            <pc:docMk/>
            <pc:sldMk cId="799140778" sldId="262"/>
            <ac:graphicFrameMk id="6" creationId="{453C520D-9EBA-4B1D-840E-D4FD9DC83C90}"/>
          </ac:graphicFrameMkLst>
        </pc:graphicFrameChg>
        <pc:graphicFrameChg chg="add">
          <ac:chgData name="Bogdans Ozerkins" userId="fb8af664a8540097" providerId="Windows Live" clId="Web-{E92C4193-D9AF-4DFB-9F16-AB336D3BA2C7}" dt="2019-03-27T12:16:35.157" v="256"/>
          <ac:graphicFrameMkLst>
            <pc:docMk/>
            <pc:sldMk cId="799140778" sldId="262"/>
            <ac:graphicFrameMk id="9" creationId="{2E6024D8-9B04-4B05-81AD-464ACC30F512}"/>
          </ac:graphicFrameMkLst>
        </pc:graphicFrameChg>
      </pc:sldChg>
      <pc:sldChg chg="addSp delSp modSp mod setBg">
        <pc:chgData name="Bogdans Ozerkins" userId="fb8af664a8540097" providerId="Windows Live" clId="Web-{E92C4193-D9AF-4DFB-9F16-AB336D3BA2C7}" dt="2019-03-27T12:16:53.297" v="262"/>
        <pc:sldMkLst>
          <pc:docMk/>
          <pc:sldMk cId="1489960257" sldId="264"/>
        </pc:sldMkLst>
        <pc:spChg chg="mod">
          <ac:chgData name="Bogdans Ozerkins" userId="fb8af664a8540097" providerId="Windows Live" clId="Web-{E92C4193-D9AF-4DFB-9F16-AB336D3BA2C7}" dt="2019-03-27T12:16:53.297" v="262"/>
          <ac:spMkLst>
            <pc:docMk/>
            <pc:sldMk cId="1489960257" sldId="264"/>
            <ac:spMk id="2" creationId="{95B552AD-FE30-4565-BB9F-C4C3694EE2B9}"/>
          </ac:spMkLst>
        </pc:spChg>
        <pc:spChg chg="add del">
          <ac:chgData name="Bogdans Ozerkins" userId="fb8af664a8540097" providerId="Windows Live" clId="Web-{E92C4193-D9AF-4DFB-9F16-AB336D3BA2C7}" dt="2019-03-27T12:16:53.157" v="261"/>
          <ac:spMkLst>
            <pc:docMk/>
            <pc:sldMk cId="1489960257" sldId="264"/>
            <ac:spMk id="6" creationId="{08E89D5E-1885-4160-AC77-CC471DD1D0DB}"/>
          </ac:spMkLst>
        </pc:spChg>
        <pc:spChg chg="add">
          <ac:chgData name="Bogdans Ozerkins" userId="fb8af664a8540097" providerId="Windows Live" clId="Web-{E92C4193-D9AF-4DFB-9F16-AB336D3BA2C7}" dt="2019-03-27T12:16:53.297" v="262"/>
          <ac:spMkLst>
            <pc:docMk/>
            <pc:sldMk cId="1489960257" sldId="264"/>
            <ac:spMk id="9" creationId="{BE95D989-81FA-4BAD-9AD5-E46CEDA91B36}"/>
          </ac:spMkLst>
        </pc:spChg>
        <pc:spChg chg="add del">
          <ac:chgData name="Bogdans Ozerkins" userId="fb8af664a8540097" providerId="Windows Live" clId="Web-{E92C4193-D9AF-4DFB-9F16-AB336D3BA2C7}" dt="2019-03-27T12:16:50.313" v="259"/>
          <ac:spMkLst>
            <pc:docMk/>
            <pc:sldMk cId="1489960257" sldId="264"/>
            <ac:spMk id="10" creationId="{BE95D989-81FA-4BAD-9AD5-E46CEDA91B36}"/>
          </ac:spMkLst>
        </pc:spChg>
        <pc:spChg chg="add">
          <ac:chgData name="Bogdans Ozerkins" userId="fb8af664a8540097" providerId="Windows Live" clId="Web-{E92C4193-D9AF-4DFB-9F16-AB336D3BA2C7}" dt="2019-03-27T12:16:53.297" v="262"/>
          <ac:spMkLst>
            <pc:docMk/>
            <pc:sldMk cId="1489960257" sldId="264"/>
            <ac:spMk id="11" creationId="{156189E5-8A3E-4CFD-B71B-CCD0F8495E56}"/>
          </ac:spMkLst>
        </pc:spChg>
        <pc:spChg chg="add del">
          <ac:chgData name="Bogdans Ozerkins" userId="fb8af664a8540097" providerId="Windows Live" clId="Web-{E92C4193-D9AF-4DFB-9F16-AB336D3BA2C7}" dt="2019-03-27T12:16:50.313" v="259"/>
          <ac:spMkLst>
            <pc:docMk/>
            <pc:sldMk cId="1489960257" sldId="264"/>
            <ac:spMk id="12" creationId="{156189E5-8A3E-4CFD-B71B-CCD0F8495E56}"/>
          </ac:spMkLst>
        </pc:spChg>
        <pc:spChg chg="add del mod replId">
          <ac:chgData name="Bogdans Ozerkins" userId="fb8af664a8540097" providerId="Windows Live" clId="Web-{E92C4193-D9AF-4DFB-9F16-AB336D3BA2C7}" dt="2019-03-27T12:16:53.297" v="262"/>
          <ac:spMkLst>
            <pc:docMk/>
            <pc:sldMk cId="1489960257" sldId="264"/>
            <ac:spMk id="14" creationId="{382B3B80-DCA9-4625-AD48-81E6DD07716C}"/>
          </ac:spMkLst>
        </pc:spChg>
        <pc:graphicFrameChg chg="add del">
          <ac:chgData name="Bogdans Ozerkins" userId="fb8af664a8540097" providerId="Windows Live" clId="Web-{E92C4193-D9AF-4DFB-9F16-AB336D3BA2C7}" dt="2019-03-27T12:16:50.313" v="259"/>
          <ac:graphicFrameMkLst>
            <pc:docMk/>
            <pc:sldMk cId="1489960257" sldId="264"/>
            <ac:graphicFrameMk id="5" creationId="{7D612382-C0A6-4E1D-B695-57886EA38569}"/>
          </ac:graphicFrameMkLst>
        </pc:graphicFrameChg>
        <pc:graphicFrameChg chg="add del">
          <ac:chgData name="Bogdans Ozerkins" userId="fb8af664a8540097" providerId="Windows Live" clId="Web-{E92C4193-D9AF-4DFB-9F16-AB336D3BA2C7}" dt="2019-03-27T12:16:53.157" v="261"/>
          <ac:graphicFrameMkLst>
            <pc:docMk/>
            <pc:sldMk cId="1489960257" sldId="264"/>
            <ac:graphicFrameMk id="8" creationId="{1B590FB1-AD82-425F-80F9-BF7D4EE0E105}"/>
          </ac:graphicFrameMkLst>
        </pc:graphicFrameChg>
        <pc:graphicFrameChg chg="add">
          <ac:chgData name="Bogdans Ozerkins" userId="fb8af664a8540097" providerId="Windows Live" clId="Web-{E92C4193-D9AF-4DFB-9F16-AB336D3BA2C7}" dt="2019-03-27T12:16:53.297" v="262"/>
          <ac:graphicFrameMkLst>
            <pc:docMk/>
            <pc:sldMk cId="1489960257" sldId="264"/>
            <ac:graphicFrameMk id="13" creationId="{7D612382-C0A6-4E1D-B695-57886EA38569}"/>
          </ac:graphicFrameMkLst>
        </pc:graphicFrameChg>
        <pc:cxnChg chg="add del">
          <ac:chgData name="Bogdans Ozerkins" userId="fb8af664a8540097" providerId="Windows Live" clId="Web-{E92C4193-D9AF-4DFB-9F16-AB336D3BA2C7}" dt="2019-03-27T12:16:53.157" v="261"/>
          <ac:cxnSpMkLst>
            <pc:docMk/>
            <pc:sldMk cId="1489960257" sldId="264"/>
            <ac:cxnSpMk id="7" creationId="{550D2BD1-98F9-412D-905B-3A843EF4078B}"/>
          </ac:cxnSpMkLst>
        </pc:cxnChg>
      </pc:sldChg>
      <pc:sldChg chg="addSp delSp modSp mod setBg">
        <pc:chgData name="Bogdans Ozerkins" userId="fb8af664a8540097" providerId="Windows Live" clId="Web-{E92C4193-D9AF-4DFB-9F16-AB336D3BA2C7}" dt="2019-03-27T12:16:57.251" v="263"/>
        <pc:sldMkLst>
          <pc:docMk/>
          <pc:sldMk cId="3520536267" sldId="265"/>
        </pc:sldMkLst>
        <pc:spChg chg="mod">
          <ac:chgData name="Bogdans Ozerkins" userId="fb8af664a8540097" providerId="Windows Live" clId="Web-{E92C4193-D9AF-4DFB-9F16-AB336D3BA2C7}" dt="2019-03-27T12:16:57.251" v="263"/>
          <ac:spMkLst>
            <pc:docMk/>
            <pc:sldMk cId="3520536267" sldId="265"/>
            <ac:spMk id="2" creationId="{95B552AD-FE30-4565-BB9F-C4C3694EE2B9}"/>
          </ac:spMkLst>
        </pc:spChg>
        <pc:spChg chg="del mod replId">
          <ac:chgData name="Bogdans Ozerkins" userId="fb8af664a8540097" providerId="Windows Live" clId="Web-{E92C4193-D9AF-4DFB-9F16-AB336D3BA2C7}" dt="2019-03-27T12:16:57.251" v="263"/>
          <ac:spMkLst>
            <pc:docMk/>
            <pc:sldMk cId="3520536267" sldId="265"/>
            <ac:spMk id="6" creationId="{382B3B80-DCA9-4625-AD48-81E6DD07716C}"/>
          </ac:spMkLst>
        </pc:spChg>
        <pc:spChg chg="add">
          <ac:chgData name="Bogdans Ozerkins" userId="fb8af664a8540097" providerId="Windows Live" clId="Web-{E92C4193-D9AF-4DFB-9F16-AB336D3BA2C7}" dt="2019-03-27T12:16:57.251" v="263"/>
          <ac:spMkLst>
            <pc:docMk/>
            <pc:sldMk cId="3520536267" sldId="265"/>
            <ac:spMk id="10" creationId="{BE95D989-81FA-4BAD-9AD5-E46CEDA91B36}"/>
          </ac:spMkLst>
        </pc:spChg>
        <pc:spChg chg="add">
          <ac:chgData name="Bogdans Ozerkins" userId="fb8af664a8540097" providerId="Windows Live" clId="Web-{E92C4193-D9AF-4DFB-9F16-AB336D3BA2C7}" dt="2019-03-27T12:16:57.251" v="263"/>
          <ac:spMkLst>
            <pc:docMk/>
            <pc:sldMk cId="3520536267" sldId="265"/>
            <ac:spMk id="12" creationId="{156189E5-8A3E-4CFD-B71B-CCD0F8495E56}"/>
          </ac:spMkLst>
        </pc:spChg>
        <pc:graphicFrameChg chg="add">
          <ac:chgData name="Bogdans Ozerkins" userId="fb8af664a8540097" providerId="Windows Live" clId="Web-{E92C4193-D9AF-4DFB-9F16-AB336D3BA2C7}" dt="2019-03-27T12:16:57.251" v="263"/>
          <ac:graphicFrameMkLst>
            <pc:docMk/>
            <pc:sldMk cId="3520536267" sldId="265"/>
            <ac:graphicFrameMk id="5" creationId="{240AD274-0AAD-4BC9-A64D-C9ED7782A914}"/>
          </ac:graphicFrameMkLst>
        </pc:graphicFrameChg>
      </pc:sldChg>
      <pc:sldChg chg="addSp delSp modSp mod setBg">
        <pc:chgData name="Bogdans Ozerkins" userId="fb8af664a8540097" providerId="Windows Live" clId="Web-{E92C4193-D9AF-4DFB-9F16-AB336D3BA2C7}" dt="2019-03-27T12:21:24.848" v="413"/>
        <pc:sldMkLst>
          <pc:docMk/>
          <pc:sldMk cId="1793507658" sldId="276"/>
        </pc:sldMkLst>
        <pc:spChg chg="mod">
          <ac:chgData name="Bogdans Ozerkins" userId="fb8af664a8540097" providerId="Windows Live" clId="Web-{E92C4193-D9AF-4DFB-9F16-AB336D3BA2C7}" dt="2019-03-27T12:21:24.801" v="412"/>
          <ac:spMkLst>
            <pc:docMk/>
            <pc:sldMk cId="1793507658" sldId="276"/>
            <ac:spMk id="2" creationId="{29D7498B-7EAB-43DB-88F0-52198606E4E5}"/>
          </ac:spMkLst>
        </pc:spChg>
        <pc:spChg chg="add del mod replId">
          <ac:chgData name="Bogdans Ozerkins" userId="fb8af664a8540097" providerId="Windows Live" clId="Web-{E92C4193-D9AF-4DFB-9F16-AB336D3BA2C7}" dt="2019-03-27T12:21:24.801" v="412"/>
          <ac:spMkLst>
            <pc:docMk/>
            <pc:sldMk cId="1793507658" sldId="276"/>
            <ac:spMk id="3" creationId="{ED8AFA26-360C-47D8-A7D6-DA7D79D0E3FB}"/>
          </ac:spMkLst>
        </pc:spChg>
        <pc:spChg chg="add del">
          <ac:chgData name="Bogdans Ozerkins" userId="fb8af664a8540097" providerId="Windows Live" clId="Web-{E92C4193-D9AF-4DFB-9F16-AB336D3BA2C7}" dt="2019-03-27T12:21:24.848" v="413"/>
          <ac:spMkLst>
            <pc:docMk/>
            <pc:sldMk cId="1793507658" sldId="276"/>
            <ac:spMk id="5" creationId="{8D70B121-56F4-4848-B38B-182089D909FA}"/>
          </ac:spMkLst>
        </pc:spChg>
        <pc:spChg chg="add del">
          <ac:chgData name="Bogdans Ozerkins" userId="fb8af664a8540097" providerId="Windows Live" clId="Web-{E92C4193-D9AF-4DFB-9F16-AB336D3BA2C7}" dt="2019-03-27T12:15:52.359" v="238"/>
          <ac:spMkLst>
            <pc:docMk/>
            <pc:sldMk cId="1793507658" sldId="276"/>
            <ac:spMk id="8" creationId="{F98ED85F-DCEE-4B50-802E-71A6E3E12B04}"/>
          </ac:spMkLst>
        </pc:spChg>
        <pc:spChg chg="add">
          <ac:chgData name="Bogdans Ozerkins" userId="fb8af664a8540097" providerId="Windows Live" clId="Web-{E92C4193-D9AF-4DFB-9F16-AB336D3BA2C7}" dt="2019-03-27T12:21:24.848" v="413"/>
          <ac:spMkLst>
            <pc:docMk/>
            <pc:sldMk cId="1793507658" sldId="276"/>
            <ac:spMk id="15" creationId="{8D70B121-56F4-4848-B38B-182089D909FA}"/>
          </ac:spMkLst>
        </pc:spChg>
        <pc:spChg chg="add del">
          <ac:chgData name="Bogdans Ozerkins" userId="fb8af664a8540097" providerId="Windows Live" clId="Web-{E92C4193-D9AF-4DFB-9F16-AB336D3BA2C7}" dt="2019-03-27T12:21:24.801" v="412"/>
          <ac:spMkLst>
            <pc:docMk/>
            <pc:sldMk cId="1793507658" sldId="276"/>
            <ac:spMk id="17" creationId="{46C2E80F-49A6-4372-B103-219D417A55ED}"/>
          </ac:spMkLst>
        </pc:spChg>
        <pc:graphicFrameChg chg="add del">
          <ac:chgData name="Bogdans Ozerkins" userId="fb8af664a8540097" providerId="Windows Live" clId="Web-{E92C4193-D9AF-4DFB-9F16-AB336D3BA2C7}" dt="2019-03-27T12:21:24.801" v="412"/>
          <ac:graphicFrameMkLst>
            <pc:docMk/>
            <pc:sldMk cId="1793507658" sldId="276"/>
            <ac:graphicFrameMk id="12" creationId="{0ADFF4EA-DF4B-41F4-BBBD-C2CC23D949AC}"/>
          </ac:graphicFrameMkLst>
        </pc:graphicFrameChg>
        <pc:cxnChg chg="add del">
          <ac:chgData name="Bogdans Ozerkins" userId="fb8af664a8540097" providerId="Windows Live" clId="Web-{E92C4193-D9AF-4DFB-9F16-AB336D3BA2C7}" dt="2019-03-27T12:21:24.848" v="413"/>
          <ac:cxnSpMkLst>
            <pc:docMk/>
            <pc:sldMk cId="1793507658" sldId="276"/>
            <ac:cxnSpMk id="10" creationId="{2D72A2C9-F3CA-4216-8BAD-FA4C970C3C4E}"/>
          </ac:cxnSpMkLst>
        </pc:cxnChg>
        <pc:cxnChg chg="add">
          <ac:chgData name="Bogdans Ozerkins" userId="fb8af664a8540097" providerId="Windows Live" clId="Web-{E92C4193-D9AF-4DFB-9F16-AB336D3BA2C7}" dt="2019-03-27T12:21:24.848" v="413"/>
          <ac:cxnSpMkLst>
            <pc:docMk/>
            <pc:sldMk cId="1793507658" sldId="276"/>
            <ac:cxnSpMk id="13" creationId="{2D72A2C9-F3CA-4216-8BAD-FA4C970C3C4E}"/>
          </ac:cxnSpMkLst>
        </pc:cxnChg>
      </pc:sldChg>
      <pc:sldChg chg="addSp modSp mod setBg">
        <pc:chgData name="Bogdans Ozerkins" userId="fb8af664a8540097" providerId="Windows Live" clId="Web-{E92C4193-D9AF-4DFB-9F16-AB336D3BA2C7}" dt="2019-03-27T12:15:24.937" v="230"/>
        <pc:sldMkLst>
          <pc:docMk/>
          <pc:sldMk cId="1452623873" sldId="277"/>
        </pc:sldMkLst>
        <pc:spChg chg="mod">
          <ac:chgData name="Bogdans Ozerkins" userId="fb8af664a8540097" providerId="Windows Live" clId="Web-{E92C4193-D9AF-4DFB-9F16-AB336D3BA2C7}" dt="2019-03-27T12:15:24.937" v="230"/>
          <ac:spMkLst>
            <pc:docMk/>
            <pc:sldMk cId="1452623873" sldId="277"/>
            <ac:spMk id="2" creationId="{9BB7C4D6-D21C-4A21-8ADD-F98343234157}"/>
          </ac:spMkLst>
        </pc:spChg>
        <pc:spChg chg="mod">
          <ac:chgData name="Bogdans Ozerkins" userId="fb8af664a8540097" providerId="Windows Live" clId="Web-{E92C4193-D9AF-4DFB-9F16-AB336D3BA2C7}" dt="2019-03-27T12:15:24.937" v="230"/>
          <ac:spMkLst>
            <pc:docMk/>
            <pc:sldMk cId="1452623873" sldId="277"/>
            <ac:spMk id="3" creationId="{8CF32DFF-497C-4F57-BFB2-86B72DDCD7E6}"/>
          </ac:spMkLst>
        </pc:spChg>
        <pc:spChg chg="add">
          <ac:chgData name="Bogdans Ozerkins" userId="fb8af664a8540097" providerId="Windows Live" clId="Web-{E92C4193-D9AF-4DFB-9F16-AB336D3BA2C7}" dt="2019-03-27T12:15:24.937" v="230"/>
          <ac:spMkLst>
            <pc:docMk/>
            <pc:sldMk cId="1452623873" sldId="277"/>
            <ac:spMk id="8" creationId="{F98ED85F-DCEE-4B50-802E-71A6E3E12B04}"/>
          </ac:spMkLst>
        </pc:spChg>
      </pc:sldChg>
      <pc:sldChg chg="addSp delSp modSp mod setBg setClrOvrMap">
        <pc:chgData name="Bogdans Ozerkins" userId="fb8af664a8540097" providerId="Windows Live" clId="Web-{E92C4193-D9AF-4DFB-9F16-AB336D3BA2C7}" dt="2019-03-27T12:15:40.859" v="235"/>
        <pc:sldMkLst>
          <pc:docMk/>
          <pc:sldMk cId="130797538" sldId="278"/>
        </pc:sldMkLst>
        <pc:spChg chg="mod">
          <ac:chgData name="Bogdans Ozerkins" userId="fb8af664a8540097" providerId="Windows Live" clId="Web-{E92C4193-D9AF-4DFB-9F16-AB336D3BA2C7}" dt="2019-03-27T12:15:40.859" v="235"/>
          <ac:spMkLst>
            <pc:docMk/>
            <pc:sldMk cId="130797538" sldId="278"/>
            <ac:spMk id="2" creationId="{793A12D2-45AA-4CCF-AC50-45B7E6553205}"/>
          </ac:spMkLst>
        </pc:spChg>
        <pc:spChg chg="mod">
          <ac:chgData name="Bogdans Ozerkins" userId="fb8af664a8540097" providerId="Windows Live" clId="Web-{E92C4193-D9AF-4DFB-9F16-AB336D3BA2C7}" dt="2019-03-27T12:15:40.859" v="235"/>
          <ac:spMkLst>
            <pc:docMk/>
            <pc:sldMk cId="130797538" sldId="278"/>
            <ac:spMk id="3" creationId="{CC013E25-F92F-4226-848C-53628CEB932D}"/>
          </ac:spMkLst>
        </pc:spChg>
        <pc:spChg chg="add del">
          <ac:chgData name="Bogdans Ozerkins" userId="fb8af664a8540097" providerId="Windows Live" clId="Web-{E92C4193-D9AF-4DFB-9F16-AB336D3BA2C7}" dt="2019-03-27T12:15:40.812" v="234"/>
          <ac:spMkLst>
            <pc:docMk/>
            <pc:sldMk cId="130797538" sldId="278"/>
            <ac:spMk id="5" creationId="{48A740BC-A0AA-45E0-B899-2AE9C6FE11CA}"/>
          </ac:spMkLst>
        </pc:spChg>
        <pc:spChg chg="add">
          <ac:chgData name="Bogdans Ozerkins" userId="fb8af664a8540097" providerId="Windows Live" clId="Web-{E92C4193-D9AF-4DFB-9F16-AB336D3BA2C7}" dt="2019-03-27T12:15:40.859" v="235"/>
          <ac:spMkLst>
            <pc:docMk/>
            <pc:sldMk cId="130797538" sldId="278"/>
            <ac:spMk id="6" creationId="{F98ED85F-DCEE-4B50-802E-71A6E3E12B04}"/>
          </ac:spMkLst>
        </pc:spChg>
        <pc:spChg chg="add del">
          <ac:chgData name="Bogdans Ozerkins" userId="fb8af664a8540097" providerId="Windows Live" clId="Web-{E92C4193-D9AF-4DFB-9F16-AB336D3BA2C7}" dt="2019-03-27T12:15:35.390" v="232"/>
          <ac:spMkLst>
            <pc:docMk/>
            <pc:sldMk cId="130797538" sldId="278"/>
            <ac:spMk id="8" creationId="{F98ED85F-DCEE-4B50-802E-71A6E3E12B04}"/>
          </ac:spMkLst>
        </pc:spChg>
        <pc:cxnChg chg="add del">
          <ac:chgData name="Bogdans Ozerkins" userId="fb8af664a8540097" providerId="Windows Live" clId="Web-{E92C4193-D9AF-4DFB-9F16-AB336D3BA2C7}" dt="2019-03-27T12:15:40.812" v="234"/>
          <ac:cxnSpMkLst>
            <pc:docMk/>
            <pc:sldMk cId="130797538" sldId="278"/>
            <ac:cxnSpMk id="10" creationId="{B874EF51-C858-4BB9-97C3-D17755787127}"/>
          </ac:cxnSpMkLst>
        </pc:cxnChg>
      </pc:sldChg>
      <pc:sldChg chg="addSp modSp mod setBg">
        <pc:chgData name="Bogdans Ozerkins" userId="fb8af664a8540097" providerId="Windows Live" clId="Web-{E92C4193-D9AF-4DFB-9F16-AB336D3BA2C7}" dt="2019-03-27T12:21:10.488" v="409" actId="20577"/>
        <pc:sldMkLst>
          <pc:docMk/>
          <pc:sldMk cId="2308595313" sldId="279"/>
        </pc:sldMkLst>
        <pc:spChg chg="mod">
          <ac:chgData name="Bogdans Ozerkins" userId="fb8af664a8540097" providerId="Windows Live" clId="Web-{E92C4193-D9AF-4DFB-9F16-AB336D3BA2C7}" dt="2019-03-27T12:15:44.453" v="236"/>
          <ac:spMkLst>
            <pc:docMk/>
            <pc:sldMk cId="2308595313" sldId="279"/>
            <ac:spMk id="2" creationId="{BA34EC53-2FDC-4640-94B0-CFBD5D6A95EF}"/>
          </ac:spMkLst>
        </pc:spChg>
        <pc:spChg chg="mod">
          <ac:chgData name="Bogdans Ozerkins" userId="fb8af664a8540097" providerId="Windows Live" clId="Web-{E92C4193-D9AF-4DFB-9F16-AB336D3BA2C7}" dt="2019-03-27T12:21:10.488" v="409" actId="20577"/>
          <ac:spMkLst>
            <pc:docMk/>
            <pc:sldMk cId="2308595313" sldId="279"/>
            <ac:spMk id="3" creationId="{E7AFA0B5-3664-4574-924F-A2BF52941BE7}"/>
          </ac:spMkLst>
        </pc:spChg>
        <pc:spChg chg="add">
          <ac:chgData name="Bogdans Ozerkins" userId="fb8af664a8540097" providerId="Windows Live" clId="Web-{E92C4193-D9AF-4DFB-9F16-AB336D3BA2C7}" dt="2019-03-27T12:15:44.453" v="236"/>
          <ac:spMkLst>
            <pc:docMk/>
            <pc:sldMk cId="2308595313" sldId="279"/>
            <ac:spMk id="8" creationId="{F98ED85F-DCEE-4B50-802E-71A6E3E12B04}"/>
          </ac:spMkLst>
        </pc:spChg>
      </pc:sldChg>
      <pc:sldChg chg="addSp modSp mod setBg">
        <pc:chgData name="Bogdans Ozerkins" userId="fb8af664a8540097" providerId="Windows Live" clId="Web-{E92C4193-D9AF-4DFB-9F16-AB336D3BA2C7}" dt="2019-03-27T12:17:55.517" v="268" actId="20577"/>
        <pc:sldMkLst>
          <pc:docMk/>
          <pc:sldMk cId="2976855601" sldId="280"/>
        </pc:sldMkLst>
        <pc:spChg chg="mod">
          <ac:chgData name="Bogdans Ozerkins" userId="fb8af664a8540097" providerId="Windows Live" clId="Web-{E92C4193-D9AF-4DFB-9F16-AB336D3BA2C7}" dt="2019-03-27T12:17:55.517" v="268" actId="20577"/>
          <ac:spMkLst>
            <pc:docMk/>
            <pc:sldMk cId="2976855601" sldId="280"/>
            <ac:spMk id="4" creationId="{058E16B9-E262-4AEC-8444-1B4397198FAD}"/>
          </ac:spMkLst>
        </pc:spChg>
        <pc:picChg chg="add">
          <ac:chgData name="Bogdans Ozerkins" userId="fb8af664a8540097" providerId="Windows Live" clId="Web-{E92C4193-D9AF-4DFB-9F16-AB336D3BA2C7}" dt="2019-03-27T12:17:40.720" v="264"/>
          <ac:picMkLst>
            <pc:docMk/>
            <pc:sldMk cId="2976855601" sldId="280"/>
            <ac:picMk id="8" creationId="{62172B1E-C75C-425A-BE3E-FD7497311B9D}"/>
          </ac:picMkLst>
        </pc:picChg>
        <pc:picChg chg="add">
          <ac:chgData name="Bogdans Ozerkins" userId="fb8af664a8540097" providerId="Windows Live" clId="Web-{E92C4193-D9AF-4DFB-9F16-AB336D3BA2C7}" dt="2019-03-27T12:17:40.720" v="264"/>
          <ac:picMkLst>
            <pc:docMk/>
            <pc:sldMk cId="2976855601" sldId="280"/>
            <ac:picMk id="10" creationId="{4DDA48C1-7930-47C2-8B4A-346AF18500FC}"/>
          </ac:picMkLst>
        </pc:picChg>
      </pc:sldChg>
      <pc:sldChg chg="addSp modSp mod setBg">
        <pc:chgData name="Bogdans Ozerkins" userId="fb8af664a8540097" providerId="Windows Live" clId="Web-{E92C4193-D9AF-4DFB-9F16-AB336D3BA2C7}" dt="2019-03-27T12:16:16.423" v="249" actId="1076"/>
        <pc:sldMkLst>
          <pc:docMk/>
          <pc:sldMk cId="1001705148" sldId="281"/>
        </pc:sldMkLst>
        <pc:spChg chg="mod">
          <ac:chgData name="Bogdans Ozerkins" userId="fb8af664a8540097" providerId="Windows Live" clId="Web-{E92C4193-D9AF-4DFB-9F16-AB336D3BA2C7}" dt="2019-03-27T12:16:00.281" v="240"/>
          <ac:spMkLst>
            <pc:docMk/>
            <pc:sldMk cId="1001705148" sldId="281"/>
            <ac:spMk id="2" creationId="{92679720-5635-404F-932F-86BA295C845E}"/>
          </ac:spMkLst>
        </pc:spChg>
        <pc:spChg chg="add">
          <ac:chgData name="Bogdans Ozerkins" userId="fb8af664a8540097" providerId="Windows Live" clId="Web-{E92C4193-D9AF-4DFB-9F16-AB336D3BA2C7}" dt="2019-03-27T12:16:00.281" v="240"/>
          <ac:spMkLst>
            <pc:docMk/>
            <pc:sldMk cId="1001705148" sldId="281"/>
            <ac:spMk id="10" creationId="{6753252F-4873-4F63-801D-CC719279A7D5}"/>
          </ac:spMkLst>
        </pc:spChg>
        <pc:spChg chg="add">
          <ac:chgData name="Bogdans Ozerkins" userId="fb8af664a8540097" providerId="Windows Live" clId="Web-{E92C4193-D9AF-4DFB-9F16-AB336D3BA2C7}" dt="2019-03-27T12:16:00.281" v="240"/>
          <ac:spMkLst>
            <pc:docMk/>
            <pc:sldMk cId="1001705148" sldId="281"/>
            <ac:spMk id="12" creationId="{047C8CCB-F95D-4249-92DD-651249D3535A}"/>
          </ac:spMkLst>
        </pc:spChg>
        <pc:picChg chg="mod">
          <ac:chgData name="Bogdans Ozerkins" userId="fb8af664a8540097" providerId="Windows Live" clId="Web-{E92C4193-D9AF-4DFB-9F16-AB336D3BA2C7}" dt="2019-03-27T12:16:16.423" v="249" actId="1076"/>
          <ac:picMkLst>
            <pc:docMk/>
            <pc:sldMk cId="1001705148" sldId="281"/>
            <ac:picMk id="5" creationId="{1CA9B022-8CC8-4072-949A-C28E9BD33E3E}"/>
          </ac:picMkLst>
        </pc:picChg>
      </pc:sldChg>
      <pc:sldChg chg="addSp delSp modSp mod setBg">
        <pc:chgData name="Bogdans Ozerkins" userId="fb8af664a8540097" providerId="Windows Live" clId="Web-{E92C4193-D9AF-4DFB-9F16-AB336D3BA2C7}" dt="2019-03-27T12:16:41.204" v="257"/>
        <pc:sldMkLst>
          <pc:docMk/>
          <pc:sldMk cId="3908049541" sldId="282"/>
        </pc:sldMkLst>
        <pc:spChg chg="mod">
          <ac:chgData name="Bogdans Ozerkins" userId="fb8af664a8540097" providerId="Windows Live" clId="Web-{E92C4193-D9AF-4DFB-9F16-AB336D3BA2C7}" dt="2019-03-27T12:16:41.204" v="257"/>
          <ac:spMkLst>
            <pc:docMk/>
            <pc:sldMk cId="3908049541" sldId="282"/>
            <ac:spMk id="2" creationId="{95B552AD-FE30-4565-BB9F-C4C3694EE2B9}"/>
          </ac:spMkLst>
        </pc:spChg>
        <pc:spChg chg="del mod replId">
          <ac:chgData name="Bogdans Ozerkins" userId="fb8af664a8540097" providerId="Windows Live" clId="Web-{E92C4193-D9AF-4DFB-9F16-AB336D3BA2C7}" dt="2019-03-27T12:16:41.204" v="257"/>
          <ac:spMkLst>
            <pc:docMk/>
            <pc:sldMk cId="3908049541" sldId="282"/>
            <ac:spMk id="6" creationId="{382B3B80-DCA9-4625-AD48-81E6DD07716C}"/>
          </ac:spMkLst>
        </pc:spChg>
        <pc:spChg chg="add">
          <ac:chgData name="Bogdans Ozerkins" userId="fb8af664a8540097" providerId="Windows Live" clId="Web-{E92C4193-D9AF-4DFB-9F16-AB336D3BA2C7}" dt="2019-03-27T12:16:41.204" v="257"/>
          <ac:spMkLst>
            <pc:docMk/>
            <pc:sldMk cId="3908049541" sldId="282"/>
            <ac:spMk id="10" creationId="{BE95D989-81FA-4BAD-9AD5-E46CEDA91B36}"/>
          </ac:spMkLst>
        </pc:spChg>
        <pc:spChg chg="add">
          <ac:chgData name="Bogdans Ozerkins" userId="fb8af664a8540097" providerId="Windows Live" clId="Web-{E92C4193-D9AF-4DFB-9F16-AB336D3BA2C7}" dt="2019-03-27T12:16:41.204" v="257"/>
          <ac:spMkLst>
            <pc:docMk/>
            <pc:sldMk cId="3908049541" sldId="282"/>
            <ac:spMk id="12" creationId="{156189E5-8A3E-4CFD-B71B-CCD0F8495E56}"/>
          </ac:spMkLst>
        </pc:spChg>
        <pc:graphicFrameChg chg="add">
          <ac:chgData name="Bogdans Ozerkins" userId="fb8af664a8540097" providerId="Windows Live" clId="Web-{E92C4193-D9AF-4DFB-9F16-AB336D3BA2C7}" dt="2019-03-27T12:16:41.204" v="257"/>
          <ac:graphicFrameMkLst>
            <pc:docMk/>
            <pc:sldMk cId="3908049541" sldId="282"/>
            <ac:graphicFrameMk id="5" creationId="{19903349-ABDD-4AB8-BCD2-83BAA0915C3B}"/>
          </ac:graphicFrameMkLst>
        </pc:graphicFrameChg>
      </pc:sldChg>
    </pc:docChg>
  </pc:docChgLst>
  <pc:docChgLst>
    <pc:chgData name="Bogdans Ozerkins" userId="fb8af664a8540097" providerId="LiveId" clId="{8FD67E4A-2AD6-4904-AE1E-8B0B587A78EA}"/>
    <pc:docChg chg="undo custSel addSld delSld modSld">
      <pc:chgData name="Bogdans Ozerkins" userId="fb8af664a8540097" providerId="LiveId" clId="{8FD67E4A-2AD6-4904-AE1E-8B0B587A78EA}" dt="2020-01-08T06:15:06.350" v="827" actId="20577"/>
      <pc:docMkLst>
        <pc:docMk/>
      </pc:docMkLst>
      <pc:sldChg chg="modSp">
        <pc:chgData name="Bogdans Ozerkins" userId="fb8af664a8540097" providerId="LiveId" clId="{8FD67E4A-2AD6-4904-AE1E-8B0B587A78EA}" dt="2020-01-08T05:44:45.945" v="49" actId="20577"/>
        <pc:sldMkLst>
          <pc:docMk/>
          <pc:sldMk cId="3379965968" sldId="281"/>
        </pc:sldMkLst>
        <pc:spChg chg="mod">
          <ac:chgData name="Bogdans Ozerkins" userId="fb8af664a8540097" providerId="LiveId" clId="{8FD67E4A-2AD6-4904-AE1E-8B0B587A78EA}" dt="2020-01-08T05:44:45.945" v="49" actId="20577"/>
          <ac:spMkLst>
            <pc:docMk/>
            <pc:sldMk cId="3379965968" sldId="281"/>
            <ac:spMk id="2" creationId="{0E6EBEA0-F360-4941-8F01-D95BE4D4AC35}"/>
          </ac:spMkLst>
        </pc:spChg>
      </pc:sldChg>
      <pc:sldChg chg="modSp">
        <pc:chgData name="Bogdans Ozerkins" userId="fb8af664a8540097" providerId="LiveId" clId="{8FD67E4A-2AD6-4904-AE1E-8B0B587A78EA}" dt="2020-01-08T05:44:56.995" v="77" actId="20577"/>
        <pc:sldMkLst>
          <pc:docMk/>
          <pc:sldMk cId="102685616" sldId="282"/>
        </pc:sldMkLst>
        <pc:spChg chg="mod">
          <ac:chgData name="Bogdans Ozerkins" userId="fb8af664a8540097" providerId="LiveId" clId="{8FD67E4A-2AD6-4904-AE1E-8B0B587A78EA}" dt="2020-01-08T05:44:56.995" v="77" actId="20577"/>
          <ac:spMkLst>
            <pc:docMk/>
            <pc:sldMk cId="102685616" sldId="282"/>
            <ac:spMk id="2" creationId="{0E6EBEA0-F360-4941-8F01-D95BE4D4AC35}"/>
          </ac:spMkLst>
        </pc:spChg>
      </pc:sldChg>
      <pc:sldChg chg="modSp">
        <pc:chgData name="Bogdans Ozerkins" userId="fb8af664a8540097" providerId="LiveId" clId="{8FD67E4A-2AD6-4904-AE1E-8B0B587A78EA}" dt="2020-01-08T05:48:25.420" v="223" actId="12"/>
        <pc:sldMkLst>
          <pc:docMk/>
          <pc:sldMk cId="334210676" sldId="283"/>
        </pc:sldMkLst>
        <pc:spChg chg="mod">
          <ac:chgData name="Bogdans Ozerkins" userId="fb8af664a8540097" providerId="LiveId" clId="{8FD67E4A-2AD6-4904-AE1E-8B0B587A78EA}" dt="2020-01-08T05:48:01.143" v="199" actId="20577"/>
          <ac:spMkLst>
            <pc:docMk/>
            <pc:sldMk cId="334210676" sldId="283"/>
            <ac:spMk id="2" creationId="{0E6EBEA0-F360-4941-8F01-D95BE4D4AC35}"/>
          </ac:spMkLst>
        </pc:spChg>
        <pc:spChg chg="mod">
          <ac:chgData name="Bogdans Ozerkins" userId="fb8af664a8540097" providerId="LiveId" clId="{8FD67E4A-2AD6-4904-AE1E-8B0B587A78EA}" dt="2020-01-08T05:48:25.420" v="223" actId="12"/>
          <ac:spMkLst>
            <pc:docMk/>
            <pc:sldMk cId="334210676" sldId="283"/>
            <ac:spMk id="3" creationId="{E0F6D5F2-3E3E-47F9-91BE-9A36A2C3DE47}"/>
          </ac:spMkLst>
        </pc:spChg>
      </pc:sldChg>
      <pc:sldChg chg="modSp">
        <pc:chgData name="Bogdans Ozerkins" userId="fb8af664a8540097" providerId="LiveId" clId="{8FD67E4A-2AD6-4904-AE1E-8B0B587A78EA}" dt="2020-01-08T05:52:45.765" v="398" actId="20577"/>
        <pc:sldMkLst>
          <pc:docMk/>
          <pc:sldMk cId="1914711135" sldId="284"/>
        </pc:sldMkLst>
        <pc:spChg chg="mod">
          <ac:chgData name="Bogdans Ozerkins" userId="fb8af664a8540097" providerId="LiveId" clId="{8FD67E4A-2AD6-4904-AE1E-8B0B587A78EA}" dt="2020-01-08T05:52:09.741" v="274" actId="20577"/>
          <ac:spMkLst>
            <pc:docMk/>
            <pc:sldMk cId="1914711135" sldId="284"/>
            <ac:spMk id="2" creationId="{0E6EBEA0-F360-4941-8F01-D95BE4D4AC35}"/>
          </ac:spMkLst>
        </pc:spChg>
        <pc:spChg chg="mod">
          <ac:chgData name="Bogdans Ozerkins" userId="fb8af664a8540097" providerId="LiveId" clId="{8FD67E4A-2AD6-4904-AE1E-8B0B587A78EA}" dt="2020-01-08T05:52:45.765" v="398" actId="20577"/>
          <ac:spMkLst>
            <pc:docMk/>
            <pc:sldMk cId="1914711135" sldId="284"/>
            <ac:spMk id="3" creationId="{E0F6D5F2-3E3E-47F9-91BE-9A36A2C3DE47}"/>
          </ac:spMkLst>
        </pc:spChg>
      </pc:sldChg>
      <pc:sldChg chg="modSp">
        <pc:chgData name="Bogdans Ozerkins" userId="fb8af664a8540097" providerId="LiveId" clId="{8FD67E4A-2AD6-4904-AE1E-8B0B587A78EA}" dt="2020-01-08T06:03:27.499" v="596" actId="20577"/>
        <pc:sldMkLst>
          <pc:docMk/>
          <pc:sldMk cId="4254492365" sldId="285"/>
        </pc:sldMkLst>
        <pc:spChg chg="mod">
          <ac:chgData name="Bogdans Ozerkins" userId="fb8af664a8540097" providerId="LiveId" clId="{8FD67E4A-2AD6-4904-AE1E-8B0B587A78EA}" dt="2020-01-08T06:02:51.189" v="559" actId="20577"/>
          <ac:spMkLst>
            <pc:docMk/>
            <pc:sldMk cId="4254492365" sldId="285"/>
            <ac:spMk id="2" creationId="{0E6EBEA0-F360-4941-8F01-D95BE4D4AC35}"/>
          </ac:spMkLst>
        </pc:spChg>
        <pc:spChg chg="mod">
          <ac:chgData name="Bogdans Ozerkins" userId="fb8af664a8540097" providerId="LiveId" clId="{8FD67E4A-2AD6-4904-AE1E-8B0B587A78EA}" dt="2020-01-08T06:03:27.499" v="596" actId="20577"/>
          <ac:spMkLst>
            <pc:docMk/>
            <pc:sldMk cId="4254492365" sldId="285"/>
            <ac:spMk id="3" creationId="{E0F6D5F2-3E3E-47F9-91BE-9A36A2C3DE47}"/>
          </ac:spMkLst>
        </pc:spChg>
      </pc:sldChg>
      <pc:sldChg chg="modSp del">
        <pc:chgData name="Bogdans Ozerkins" userId="fb8af664a8540097" providerId="LiveId" clId="{8FD67E4A-2AD6-4904-AE1E-8B0B587A78EA}" dt="2020-01-08T06:14:37.718" v="791" actId="47"/>
        <pc:sldMkLst>
          <pc:docMk/>
          <pc:sldMk cId="122121187" sldId="286"/>
        </pc:sldMkLst>
        <pc:spChg chg="mod">
          <ac:chgData name="Bogdans Ozerkins" userId="fb8af664a8540097" providerId="LiveId" clId="{8FD67E4A-2AD6-4904-AE1E-8B0B587A78EA}" dt="2020-01-08T06:13:05.143" v="650" actId="20577"/>
          <ac:spMkLst>
            <pc:docMk/>
            <pc:sldMk cId="122121187" sldId="286"/>
            <ac:spMk id="2" creationId="{0E6EBEA0-F360-4941-8F01-D95BE4D4AC35}"/>
          </ac:spMkLst>
        </pc:spChg>
        <pc:spChg chg="mod">
          <ac:chgData name="Bogdans Ozerkins" userId="fb8af664a8540097" providerId="LiveId" clId="{8FD67E4A-2AD6-4904-AE1E-8B0B587A78EA}" dt="2020-01-08T06:13:40.367" v="707" actId="313"/>
          <ac:spMkLst>
            <pc:docMk/>
            <pc:sldMk cId="122121187" sldId="286"/>
            <ac:spMk id="3" creationId="{E0F6D5F2-3E3E-47F9-91BE-9A36A2C3DE47}"/>
          </ac:spMkLst>
        </pc:spChg>
      </pc:sldChg>
      <pc:sldChg chg="modSp">
        <pc:chgData name="Bogdans Ozerkins" userId="fb8af664a8540097" providerId="LiveId" clId="{8FD67E4A-2AD6-4904-AE1E-8B0B587A78EA}" dt="2020-01-08T06:14:28.967" v="790" actId="20577"/>
        <pc:sldMkLst>
          <pc:docMk/>
          <pc:sldMk cId="2673774577" sldId="287"/>
        </pc:sldMkLst>
        <pc:spChg chg="mod">
          <ac:chgData name="Bogdans Ozerkins" userId="fb8af664a8540097" providerId="LiveId" clId="{8FD67E4A-2AD6-4904-AE1E-8B0B587A78EA}" dt="2020-01-08T06:14:28.967" v="790" actId="20577"/>
          <ac:spMkLst>
            <pc:docMk/>
            <pc:sldMk cId="2673774577" sldId="287"/>
            <ac:spMk id="2" creationId="{0E6EBEA0-F360-4941-8F01-D95BE4D4AC35}"/>
          </ac:spMkLst>
        </pc:spChg>
      </pc:sldChg>
      <pc:sldChg chg="modSp">
        <pc:chgData name="Bogdans Ozerkins" userId="fb8af664a8540097" providerId="LiveId" clId="{8FD67E4A-2AD6-4904-AE1E-8B0B587A78EA}" dt="2020-01-08T06:14:00.911" v="772" actId="20577"/>
        <pc:sldMkLst>
          <pc:docMk/>
          <pc:sldMk cId="1421147562" sldId="288"/>
        </pc:sldMkLst>
        <pc:spChg chg="mod">
          <ac:chgData name="Bogdans Ozerkins" userId="fb8af664a8540097" providerId="LiveId" clId="{8FD67E4A-2AD6-4904-AE1E-8B0B587A78EA}" dt="2020-01-08T06:14:00.911" v="772" actId="20577"/>
          <ac:spMkLst>
            <pc:docMk/>
            <pc:sldMk cId="1421147562" sldId="288"/>
            <ac:spMk id="2" creationId="{0E6EBEA0-F360-4941-8F01-D95BE4D4AC35}"/>
          </ac:spMkLst>
        </pc:spChg>
      </pc:sldChg>
      <pc:sldChg chg="modSp add">
        <pc:chgData name="Bogdans Ozerkins" userId="fb8af664a8540097" providerId="LiveId" clId="{8FD67E4A-2AD6-4904-AE1E-8B0B587A78EA}" dt="2020-01-08T06:15:06.350" v="827" actId="20577"/>
        <pc:sldMkLst>
          <pc:docMk/>
          <pc:sldMk cId="3775569586" sldId="290"/>
        </pc:sldMkLst>
        <pc:spChg chg="mod">
          <ac:chgData name="Bogdans Ozerkins" userId="fb8af664a8540097" providerId="LiveId" clId="{8FD67E4A-2AD6-4904-AE1E-8B0B587A78EA}" dt="2020-01-08T06:15:06.350" v="827" actId="20577"/>
          <ac:spMkLst>
            <pc:docMk/>
            <pc:sldMk cId="3775569586" sldId="290"/>
            <ac:spMk id="2" creationId="{2C33F460-75F0-4268-AD18-92CA3003F56E}"/>
          </ac:spMkLst>
        </pc:spChg>
      </pc:sldChg>
      <pc:sldChg chg="modSp add">
        <pc:chgData name="Bogdans Ozerkins" userId="fb8af664a8540097" providerId="LiveId" clId="{8FD67E4A-2AD6-4904-AE1E-8B0B587A78EA}" dt="2020-01-08T06:15:01.444" v="818" actId="20577"/>
        <pc:sldMkLst>
          <pc:docMk/>
          <pc:sldMk cId="962406034" sldId="291"/>
        </pc:sldMkLst>
        <pc:spChg chg="mod">
          <ac:chgData name="Bogdans Ozerkins" userId="fb8af664a8540097" providerId="LiveId" clId="{8FD67E4A-2AD6-4904-AE1E-8B0B587A78EA}" dt="2020-01-08T06:15:01.444" v="818" actId="20577"/>
          <ac:spMkLst>
            <pc:docMk/>
            <pc:sldMk cId="962406034" sldId="291"/>
            <ac:spMk id="2" creationId="{A029CF46-2E0D-473F-BD11-125F01C0862B}"/>
          </ac:spMkLst>
        </pc:spChg>
      </pc:sldChg>
    </pc:docChg>
  </pc:docChgLst>
  <pc:docChgLst>
    <pc:chgData name="Bogdans Ozerkins" userId="fb8af664a8540097" providerId="LiveId" clId="{0D76CF70-2D79-4A86-A708-1B980AC46897}"/>
    <pc:docChg chg="undo custSel mod addSld delSld modSld sldOrd">
      <pc:chgData name="Bogdans Ozerkins" userId="fb8af664a8540097" providerId="LiveId" clId="{0D76CF70-2D79-4A86-A708-1B980AC46897}" dt="2019-03-27T07:05:22.168" v="3567" actId="20577"/>
      <pc:docMkLst>
        <pc:docMk/>
      </pc:docMkLst>
      <pc:sldChg chg="modSp">
        <pc:chgData name="Bogdans Ozerkins" userId="fb8af664a8540097" providerId="LiveId" clId="{0D76CF70-2D79-4A86-A708-1B980AC46897}" dt="2019-03-25T22:57:42.614" v="21" actId="20577"/>
        <pc:sldMkLst>
          <pc:docMk/>
          <pc:sldMk cId="3450404546" sldId="256"/>
        </pc:sldMkLst>
        <pc:spChg chg="mod">
          <ac:chgData name="Bogdans Ozerkins" userId="fb8af664a8540097" providerId="LiveId" clId="{0D76CF70-2D79-4A86-A708-1B980AC46897}" dt="2019-03-25T22:57:42.614" v="21" actId="20577"/>
          <ac:spMkLst>
            <pc:docMk/>
            <pc:sldMk cId="3450404546" sldId="256"/>
            <ac:spMk id="2" creationId="{02E94AC6-C0B8-406A-9F39-C3D8B80C75F9}"/>
          </ac:spMkLst>
        </pc:spChg>
      </pc:sldChg>
      <pc:sldChg chg="modSp add">
        <pc:chgData name="Bogdans Ozerkins" userId="fb8af664a8540097" providerId="LiveId" clId="{0D76CF70-2D79-4A86-A708-1B980AC46897}" dt="2019-03-26T06:04:40.032" v="830" actId="6549"/>
        <pc:sldMkLst>
          <pc:docMk/>
          <pc:sldMk cId="2913721145" sldId="257"/>
        </pc:sldMkLst>
        <pc:spChg chg="mod">
          <ac:chgData name="Bogdans Ozerkins" userId="fb8af664a8540097" providerId="LiveId" clId="{0D76CF70-2D79-4A86-A708-1B980AC46897}" dt="2019-03-26T05:50:43.737" v="32" actId="20577"/>
          <ac:spMkLst>
            <pc:docMk/>
            <pc:sldMk cId="2913721145" sldId="257"/>
            <ac:spMk id="2" creationId="{42145CD2-66A6-4940-98DB-851D7DDDB3C4}"/>
          </ac:spMkLst>
        </pc:spChg>
        <pc:spChg chg="mod">
          <ac:chgData name="Bogdans Ozerkins" userId="fb8af664a8540097" providerId="LiveId" clId="{0D76CF70-2D79-4A86-A708-1B980AC46897}" dt="2019-03-26T06:04:40.032" v="830" actId="6549"/>
          <ac:spMkLst>
            <pc:docMk/>
            <pc:sldMk cId="2913721145" sldId="257"/>
            <ac:spMk id="3" creationId="{491CAB37-8727-4897-A4BD-D00D110CA871}"/>
          </ac:spMkLst>
        </pc:spChg>
      </pc:sldChg>
      <pc:sldChg chg="modSp add ord">
        <pc:chgData name="Bogdans Ozerkins" userId="fb8af664a8540097" providerId="LiveId" clId="{0D76CF70-2D79-4A86-A708-1B980AC46897}" dt="2019-03-27T06:33:56.002" v="2171"/>
        <pc:sldMkLst>
          <pc:docMk/>
          <pc:sldMk cId="3384739409" sldId="258"/>
        </pc:sldMkLst>
        <pc:spChg chg="mod">
          <ac:chgData name="Bogdans Ozerkins" userId="fb8af664a8540097" providerId="LiveId" clId="{0D76CF70-2D79-4A86-A708-1B980AC46897}" dt="2019-03-26T06:35:03.226" v="896" actId="20577"/>
          <ac:spMkLst>
            <pc:docMk/>
            <pc:sldMk cId="3384739409" sldId="258"/>
            <ac:spMk id="2" creationId="{50E0890D-6F85-4492-B454-9398C250778E}"/>
          </ac:spMkLst>
        </pc:spChg>
      </pc:sldChg>
      <pc:sldChg chg="modSp add">
        <pc:chgData name="Bogdans Ozerkins" userId="fb8af664a8540097" providerId="LiveId" clId="{0D76CF70-2D79-4A86-A708-1B980AC46897}" dt="2019-03-27T05:57:22.195" v="1679" actId="20577"/>
        <pc:sldMkLst>
          <pc:docMk/>
          <pc:sldMk cId="385986582" sldId="259"/>
        </pc:sldMkLst>
        <pc:spChg chg="mod">
          <ac:chgData name="Bogdans Ozerkins" userId="fb8af664a8540097" providerId="LiveId" clId="{0D76CF70-2D79-4A86-A708-1B980AC46897}" dt="2019-03-27T05:57:22.195" v="1679" actId="20577"/>
          <ac:spMkLst>
            <pc:docMk/>
            <pc:sldMk cId="385986582" sldId="259"/>
            <ac:spMk id="2" creationId="{43E33696-3228-4378-A86E-C4A7B971D993}"/>
          </ac:spMkLst>
        </pc:spChg>
        <pc:spChg chg="mod">
          <ac:chgData name="Bogdans Ozerkins" userId="fb8af664a8540097" providerId="LiveId" clId="{0D76CF70-2D79-4A86-A708-1B980AC46897}" dt="2019-03-26T05:59:52.717" v="672" actId="20577"/>
          <ac:spMkLst>
            <pc:docMk/>
            <pc:sldMk cId="385986582" sldId="259"/>
            <ac:spMk id="6" creationId="{76EF5FED-67BF-4725-B356-DE54A094465E}"/>
          </ac:spMkLst>
        </pc:spChg>
      </pc:sldChg>
      <pc:sldChg chg="addSp delSp modSp add mod ord setBg">
        <pc:chgData name="Bogdans Ozerkins" userId="fb8af664a8540097" providerId="LiveId" clId="{0D76CF70-2D79-4A86-A708-1B980AC46897}" dt="2019-03-26T22:03:17.592" v="973" actId="26606"/>
        <pc:sldMkLst>
          <pc:docMk/>
          <pc:sldMk cId="2737916109" sldId="260"/>
        </pc:sldMkLst>
        <pc:spChg chg="mod">
          <ac:chgData name="Bogdans Ozerkins" userId="fb8af664a8540097" providerId="LiveId" clId="{0D76CF70-2D79-4A86-A708-1B980AC46897}" dt="2019-03-26T22:03:17.592" v="973" actId="26606"/>
          <ac:spMkLst>
            <pc:docMk/>
            <pc:sldMk cId="2737916109" sldId="260"/>
            <ac:spMk id="2" creationId="{95B552AD-FE30-4565-BB9F-C4C3694EE2B9}"/>
          </ac:spMkLst>
        </pc:spChg>
        <pc:spChg chg="add del">
          <ac:chgData name="Bogdans Ozerkins" userId="fb8af664a8540097" providerId="LiveId" clId="{0D76CF70-2D79-4A86-A708-1B980AC46897}" dt="2019-03-26T22:02:45.194" v="961" actId="26606"/>
          <ac:spMkLst>
            <pc:docMk/>
            <pc:sldMk cId="2737916109" sldId="260"/>
            <ac:spMk id="3" creationId="{382B3B80-DCA9-4625-AD48-81E6DD07716C}"/>
          </ac:spMkLst>
        </pc:spChg>
        <pc:spChg chg="add mod">
          <ac:chgData name="Bogdans Ozerkins" userId="fb8af664a8540097" providerId="LiveId" clId="{0D76CF70-2D79-4A86-A708-1B980AC46897}" dt="2019-03-26T22:02:54.317" v="964" actId="1076"/>
          <ac:spMkLst>
            <pc:docMk/>
            <pc:sldMk cId="2737916109" sldId="260"/>
            <ac:spMk id="4" creationId="{11B94610-F3EF-48E8-A584-E080B2DC1862}"/>
          </ac:spMkLst>
        </pc:spChg>
        <pc:spChg chg="add del">
          <ac:chgData name="Bogdans Ozerkins" userId="fb8af664a8540097" providerId="LiveId" clId="{0D76CF70-2D79-4A86-A708-1B980AC46897}" dt="2019-03-26T22:02:41.329" v="958" actId="26606"/>
          <ac:spMkLst>
            <pc:docMk/>
            <pc:sldMk cId="2737916109" sldId="260"/>
            <ac:spMk id="10" creationId="{867D4867-5BA7-4462-B2F6-A23F4A622AA7}"/>
          </ac:spMkLst>
        </pc:spChg>
        <pc:spChg chg="add del">
          <ac:chgData name="Bogdans Ozerkins" userId="fb8af664a8540097" providerId="LiveId" clId="{0D76CF70-2D79-4A86-A708-1B980AC46897}" dt="2019-03-26T22:02:40.823" v="956" actId="26606"/>
          <ac:spMkLst>
            <pc:docMk/>
            <pc:sldMk cId="2737916109" sldId="260"/>
            <ac:spMk id="11" creationId="{AB45A142-4255-493C-8284-5D566C121B10}"/>
          </ac:spMkLst>
        </pc:spChg>
        <pc:spChg chg="add del">
          <ac:chgData name="Bogdans Ozerkins" userId="fb8af664a8540097" providerId="LiveId" clId="{0D76CF70-2D79-4A86-A708-1B980AC46897}" dt="2019-03-26T22:02:41.329" v="958" actId="26606"/>
          <ac:spMkLst>
            <pc:docMk/>
            <pc:sldMk cId="2737916109" sldId="260"/>
            <ac:spMk id="15" creationId="{382B3B80-DCA9-4625-AD48-81E6DD07716C}"/>
          </ac:spMkLst>
        </pc:spChg>
        <pc:spChg chg="add del">
          <ac:chgData name="Bogdans Ozerkins" userId="fb8af664a8540097" providerId="LiveId" clId="{0D76CF70-2D79-4A86-A708-1B980AC46897}" dt="2019-03-26T22:02:45.181" v="960" actId="26606"/>
          <ac:spMkLst>
            <pc:docMk/>
            <pc:sldMk cId="2737916109" sldId="260"/>
            <ac:spMk id="20" creationId="{382B3B80-DCA9-4625-AD48-81E6DD07716C}"/>
          </ac:spMkLst>
        </pc:spChg>
        <pc:spChg chg="add del">
          <ac:chgData name="Bogdans Ozerkins" userId="fb8af664a8540097" providerId="LiveId" clId="{0D76CF70-2D79-4A86-A708-1B980AC46897}" dt="2019-03-26T22:03:17.592" v="973" actId="26606"/>
          <ac:spMkLst>
            <pc:docMk/>
            <pc:sldMk cId="2737916109" sldId="260"/>
            <ac:spMk id="22" creationId="{AB45A142-4255-493C-8284-5D566C121B10}"/>
          </ac:spMkLst>
        </pc:spChg>
        <pc:spChg chg="add del">
          <ac:chgData name="Bogdans Ozerkins" userId="fb8af664a8540097" providerId="LiveId" clId="{0D76CF70-2D79-4A86-A708-1B980AC46897}" dt="2019-03-26T22:03:17.592" v="973" actId="26606"/>
          <ac:spMkLst>
            <pc:docMk/>
            <pc:sldMk cId="2737916109" sldId="260"/>
            <ac:spMk id="29" creationId="{ACBE1851-2230-47A9-B000-CE9046EA61B9}"/>
          </ac:spMkLst>
        </pc:spChg>
        <pc:picChg chg="add del mod">
          <ac:chgData name="Bogdans Ozerkins" userId="fb8af664a8540097" providerId="LiveId" clId="{0D76CF70-2D79-4A86-A708-1B980AC46897}" dt="2019-03-26T22:02:45.194" v="961" actId="26606"/>
          <ac:picMkLst>
            <pc:docMk/>
            <pc:sldMk cId="2737916109" sldId="260"/>
            <ac:picMk id="5" creationId="{3926A1FB-4849-48AC-AAFF-3BB636AAE17D}"/>
          </ac:picMkLst>
        </pc:picChg>
        <pc:picChg chg="add del">
          <ac:chgData name="Bogdans Ozerkins" userId="fb8af664a8540097" providerId="LiveId" clId="{0D76CF70-2D79-4A86-A708-1B980AC46897}" dt="2019-03-26T22:02:40.823" v="956" actId="26606"/>
          <ac:picMkLst>
            <pc:docMk/>
            <pc:sldMk cId="2737916109" sldId="260"/>
            <ac:picMk id="8" creationId="{3926A1FB-4849-48AC-AAFF-3BB636AAE17D}"/>
          </ac:picMkLst>
        </pc:picChg>
        <pc:picChg chg="add del">
          <ac:chgData name="Bogdans Ozerkins" userId="fb8af664a8540097" providerId="LiveId" clId="{0D76CF70-2D79-4A86-A708-1B980AC46897}" dt="2019-03-26T22:02:41.329" v="958" actId="26606"/>
          <ac:picMkLst>
            <pc:docMk/>
            <pc:sldMk cId="2737916109" sldId="260"/>
            <ac:picMk id="16" creationId="{3926A1FB-4849-48AC-AAFF-3BB636AAE17D}"/>
          </ac:picMkLst>
        </pc:picChg>
        <pc:picChg chg="add del">
          <ac:chgData name="Bogdans Ozerkins" userId="fb8af664a8540097" providerId="LiveId" clId="{0D76CF70-2D79-4A86-A708-1B980AC46897}" dt="2019-03-26T22:02:45.181" v="960" actId="26606"/>
          <ac:picMkLst>
            <pc:docMk/>
            <pc:sldMk cId="2737916109" sldId="260"/>
            <ac:picMk id="18" creationId="{3926A1FB-4849-48AC-AAFF-3BB636AAE17D}"/>
          </ac:picMkLst>
        </pc:picChg>
        <pc:picChg chg="add mod">
          <ac:chgData name="Bogdans Ozerkins" userId="fb8af664a8540097" providerId="LiveId" clId="{0D76CF70-2D79-4A86-A708-1B980AC46897}" dt="2019-03-26T22:03:17.592" v="973" actId="26606"/>
          <ac:picMkLst>
            <pc:docMk/>
            <pc:sldMk cId="2737916109" sldId="260"/>
            <ac:picMk id="24" creationId="{3926A1FB-4849-48AC-AAFF-3BB636AAE17D}"/>
          </ac:picMkLst>
        </pc:picChg>
        <pc:cxnChg chg="add del">
          <ac:chgData name="Bogdans Ozerkins" userId="fb8af664a8540097" providerId="LiveId" clId="{0D76CF70-2D79-4A86-A708-1B980AC46897}" dt="2019-03-26T22:02:40.823" v="956" actId="26606"/>
          <ac:cxnSpMkLst>
            <pc:docMk/>
            <pc:sldMk cId="2737916109" sldId="260"/>
            <ac:cxnSpMk id="13" creationId="{38FB9660-F42F-4313-BBC4-47C007FE484C}"/>
          </ac:cxnSpMkLst>
        </pc:cxnChg>
        <pc:cxnChg chg="add del">
          <ac:chgData name="Bogdans Ozerkins" userId="fb8af664a8540097" providerId="LiveId" clId="{0D76CF70-2D79-4A86-A708-1B980AC46897}" dt="2019-03-26T22:02:45.181" v="960" actId="26606"/>
          <ac:cxnSpMkLst>
            <pc:docMk/>
            <pc:sldMk cId="2737916109" sldId="260"/>
            <ac:cxnSpMk id="19" creationId="{A7F400EE-A8A5-48AF-B4D6-291B52C6F0B0}"/>
          </ac:cxnSpMkLst>
        </pc:cxnChg>
        <pc:cxnChg chg="add del">
          <ac:chgData name="Bogdans Ozerkins" userId="fb8af664a8540097" providerId="LiveId" clId="{0D76CF70-2D79-4A86-A708-1B980AC46897}" dt="2019-03-26T22:03:17.592" v="973" actId="26606"/>
          <ac:cxnSpMkLst>
            <pc:docMk/>
            <pc:sldMk cId="2737916109" sldId="260"/>
            <ac:cxnSpMk id="23" creationId="{38FB9660-F42F-4313-BBC4-47C007FE484C}"/>
          </ac:cxnSpMkLst>
        </pc:cxnChg>
        <pc:cxnChg chg="add del">
          <ac:chgData name="Bogdans Ozerkins" userId="fb8af664a8540097" providerId="LiveId" clId="{0D76CF70-2D79-4A86-A708-1B980AC46897}" dt="2019-03-26T22:03:17.592" v="973" actId="26606"/>
          <ac:cxnSpMkLst>
            <pc:docMk/>
            <pc:sldMk cId="2737916109" sldId="260"/>
            <ac:cxnSpMk id="31" creationId="{23B93832-6514-44F4-849B-5EE2C8A2337D}"/>
          </ac:cxnSpMkLst>
        </pc:cxnChg>
      </pc:sldChg>
      <pc:sldChg chg="addSp delSp modSp add mod setBg">
        <pc:chgData name="Bogdans Ozerkins" userId="fb8af664a8540097" providerId="LiveId" clId="{0D76CF70-2D79-4A86-A708-1B980AC46897}" dt="2019-03-26T22:06:29.143" v="1048" actId="1076"/>
        <pc:sldMkLst>
          <pc:docMk/>
          <pc:sldMk cId="3138123198" sldId="261"/>
        </pc:sldMkLst>
        <pc:spChg chg="mod">
          <ac:chgData name="Bogdans Ozerkins" userId="fb8af664a8540097" providerId="LiveId" clId="{0D76CF70-2D79-4A86-A708-1B980AC46897}" dt="2019-03-26T22:06:17.633" v="1046" actId="26606"/>
          <ac:spMkLst>
            <pc:docMk/>
            <pc:sldMk cId="3138123198" sldId="261"/>
            <ac:spMk id="2" creationId="{95B552AD-FE30-4565-BB9F-C4C3694EE2B9}"/>
          </ac:spMkLst>
        </pc:spChg>
        <pc:spChg chg="add del mod">
          <ac:chgData name="Bogdans Ozerkins" userId="fb8af664a8540097" providerId="LiveId" clId="{0D76CF70-2D79-4A86-A708-1B980AC46897}" dt="2019-03-26T22:06:05.441" v="1043" actId="478"/>
          <ac:spMkLst>
            <pc:docMk/>
            <pc:sldMk cId="3138123198" sldId="261"/>
            <ac:spMk id="3" creationId="{382B3B80-DCA9-4625-AD48-81E6DD07716C}"/>
          </ac:spMkLst>
        </pc:spChg>
        <pc:spChg chg="add del mod">
          <ac:chgData name="Bogdans Ozerkins" userId="fb8af664a8540097" providerId="LiveId" clId="{0D76CF70-2D79-4A86-A708-1B980AC46897}" dt="2019-03-26T22:06:10.707" v="1044" actId="478"/>
          <ac:spMkLst>
            <pc:docMk/>
            <pc:sldMk cId="3138123198" sldId="261"/>
            <ac:spMk id="4" creationId="{A36033B1-96C4-4A92-9256-2A98AEBDFD76}"/>
          </ac:spMkLst>
        </pc:spChg>
        <pc:spChg chg="add del mod">
          <ac:chgData name="Bogdans Ozerkins" userId="fb8af664a8540097" providerId="LiveId" clId="{0D76CF70-2D79-4A86-A708-1B980AC46897}" dt="2019-03-26T22:06:17.633" v="1046" actId="26606"/>
          <ac:spMkLst>
            <pc:docMk/>
            <pc:sldMk cId="3138123198" sldId="261"/>
            <ac:spMk id="7" creationId="{9D075548-8AA3-4783-9D1B-11F6C3B6DE55}"/>
          </ac:spMkLst>
        </pc:spChg>
        <pc:spChg chg="add mod">
          <ac:chgData name="Bogdans Ozerkins" userId="fb8af664a8540097" providerId="LiveId" clId="{0D76CF70-2D79-4A86-A708-1B980AC46897}" dt="2019-03-26T22:06:29.143" v="1048" actId="1076"/>
          <ac:spMkLst>
            <pc:docMk/>
            <pc:sldMk cId="3138123198" sldId="261"/>
            <ac:spMk id="9" creationId="{31FF9B10-83A1-41CB-93A8-5881D760B0CF}"/>
          </ac:spMkLst>
        </pc:spChg>
        <pc:spChg chg="add">
          <ac:chgData name="Bogdans Ozerkins" userId="fb8af664a8540097" providerId="LiveId" clId="{0D76CF70-2D79-4A86-A708-1B980AC46897}" dt="2019-03-26T22:06:17.633" v="1046" actId="26606"/>
          <ac:spMkLst>
            <pc:docMk/>
            <pc:sldMk cId="3138123198" sldId="261"/>
            <ac:spMk id="14" creationId="{AB45A142-4255-493C-8284-5D566C121B10}"/>
          </ac:spMkLst>
        </pc:spChg>
        <pc:picChg chg="add del mod">
          <ac:chgData name="Bogdans Ozerkins" userId="fb8af664a8540097" providerId="LiveId" clId="{0D76CF70-2D79-4A86-A708-1B980AC46897}" dt="2019-03-26T22:04:48.116" v="1022" actId="478"/>
          <ac:picMkLst>
            <pc:docMk/>
            <pc:sldMk cId="3138123198" sldId="261"/>
            <ac:picMk id="5" creationId="{CF37CE60-DD57-4C3E-8534-272A534F8EF1}"/>
          </ac:picMkLst>
        </pc:picChg>
        <pc:picChg chg="add del">
          <ac:chgData name="Bogdans Ozerkins" userId="fb8af664a8540097" providerId="LiveId" clId="{0D76CF70-2D79-4A86-A708-1B980AC46897}" dt="2019-03-26T22:06:17.633" v="1046" actId="26606"/>
          <ac:picMkLst>
            <pc:docMk/>
            <pc:sldMk cId="3138123198" sldId="261"/>
            <ac:picMk id="8" creationId="{A8A1A0B5-8040-4025-9BE3-1690115BFE59}"/>
          </ac:picMkLst>
        </pc:picChg>
        <pc:picChg chg="add">
          <ac:chgData name="Bogdans Ozerkins" userId="fb8af664a8540097" providerId="LiveId" clId="{0D76CF70-2D79-4A86-A708-1B980AC46897}" dt="2019-03-26T22:06:17.633" v="1046" actId="26606"/>
          <ac:picMkLst>
            <pc:docMk/>
            <pc:sldMk cId="3138123198" sldId="261"/>
            <ac:picMk id="11" creationId="{A8A1A0B5-8040-4025-9BE3-1690115BFE59}"/>
          </ac:picMkLst>
        </pc:picChg>
        <pc:cxnChg chg="add">
          <ac:chgData name="Bogdans Ozerkins" userId="fb8af664a8540097" providerId="LiveId" clId="{0D76CF70-2D79-4A86-A708-1B980AC46897}" dt="2019-03-26T22:06:17.633" v="1046" actId="26606"/>
          <ac:cxnSpMkLst>
            <pc:docMk/>
            <pc:sldMk cId="3138123198" sldId="261"/>
            <ac:cxnSpMk id="16" creationId="{38FB9660-F42F-4313-BBC4-47C007FE484C}"/>
          </ac:cxnSpMkLst>
        </pc:cxnChg>
      </pc:sldChg>
      <pc:sldChg chg="modSp add">
        <pc:chgData name="Bogdans Ozerkins" userId="fb8af664a8540097" providerId="LiveId" clId="{0D76CF70-2D79-4A86-A708-1B980AC46897}" dt="2019-03-27T06:57:50.891" v="2787" actId="20577"/>
        <pc:sldMkLst>
          <pc:docMk/>
          <pc:sldMk cId="799140778" sldId="262"/>
        </pc:sldMkLst>
        <pc:spChg chg="mod">
          <ac:chgData name="Bogdans Ozerkins" userId="fb8af664a8540097" providerId="LiveId" clId="{0D76CF70-2D79-4A86-A708-1B980AC46897}" dt="2019-03-27T06:57:12.209" v="2665" actId="20577"/>
          <ac:spMkLst>
            <pc:docMk/>
            <pc:sldMk cId="799140778" sldId="262"/>
            <ac:spMk id="2" creationId="{95B552AD-FE30-4565-BB9F-C4C3694EE2B9}"/>
          </ac:spMkLst>
        </pc:spChg>
        <pc:spChg chg="mod">
          <ac:chgData name="Bogdans Ozerkins" userId="fb8af664a8540097" providerId="LiveId" clId="{0D76CF70-2D79-4A86-A708-1B980AC46897}" dt="2019-03-27T06:57:50.891" v="2787" actId="20577"/>
          <ac:spMkLst>
            <pc:docMk/>
            <pc:sldMk cId="799140778" sldId="262"/>
            <ac:spMk id="10" creationId="{382B3B80-DCA9-4625-AD48-81E6DD07716C}"/>
          </ac:spMkLst>
        </pc:spChg>
      </pc:sldChg>
      <pc:sldChg chg="modSp add del">
        <pc:chgData name="Bogdans Ozerkins" userId="fb8af664a8540097" providerId="LiveId" clId="{0D76CF70-2D79-4A86-A708-1B980AC46897}" dt="2019-03-27T06:59:50.826" v="2853" actId="2696"/>
        <pc:sldMkLst>
          <pc:docMk/>
          <pc:sldMk cId="1891087072" sldId="263"/>
        </pc:sldMkLst>
        <pc:spChg chg="mod">
          <ac:chgData name="Bogdans Ozerkins" userId="fb8af664a8540097" providerId="LiveId" clId="{0D76CF70-2D79-4A86-A708-1B980AC46897}" dt="2019-03-27T06:47:43.196" v="2401" actId="20577"/>
          <ac:spMkLst>
            <pc:docMk/>
            <pc:sldMk cId="1891087072" sldId="263"/>
            <ac:spMk id="2" creationId="{95B552AD-FE30-4565-BB9F-C4C3694EE2B9}"/>
          </ac:spMkLst>
        </pc:spChg>
      </pc:sldChg>
      <pc:sldChg chg="modSp add">
        <pc:chgData name="Bogdans Ozerkins" userId="fb8af664a8540097" providerId="LiveId" clId="{0D76CF70-2D79-4A86-A708-1B980AC46897}" dt="2019-03-27T07:04:31.248" v="3421" actId="20577"/>
        <pc:sldMkLst>
          <pc:docMk/>
          <pc:sldMk cId="1489960257" sldId="264"/>
        </pc:sldMkLst>
        <pc:spChg chg="mod">
          <ac:chgData name="Bogdans Ozerkins" userId="fb8af664a8540097" providerId="LiveId" clId="{0D76CF70-2D79-4A86-A708-1B980AC46897}" dt="2019-03-27T06:48:26.306" v="2419" actId="20577"/>
          <ac:spMkLst>
            <pc:docMk/>
            <pc:sldMk cId="1489960257" sldId="264"/>
            <ac:spMk id="2" creationId="{95B552AD-FE30-4565-BB9F-C4C3694EE2B9}"/>
          </ac:spMkLst>
        </pc:spChg>
        <pc:spChg chg="mod">
          <ac:chgData name="Bogdans Ozerkins" userId="fb8af664a8540097" providerId="LiveId" clId="{0D76CF70-2D79-4A86-A708-1B980AC46897}" dt="2019-03-27T07:04:31.248" v="3421" actId="20577"/>
          <ac:spMkLst>
            <pc:docMk/>
            <pc:sldMk cId="1489960257" sldId="264"/>
            <ac:spMk id="14" creationId="{382B3B80-DCA9-4625-AD48-81E6DD07716C}"/>
          </ac:spMkLst>
        </pc:spChg>
      </pc:sldChg>
      <pc:sldChg chg="modSp add">
        <pc:chgData name="Bogdans Ozerkins" userId="fb8af664a8540097" providerId="LiveId" clId="{0D76CF70-2D79-4A86-A708-1B980AC46897}" dt="2019-03-27T07:05:22.168" v="3567" actId="20577"/>
        <pc:sldMkLst>
          <pc:docMk/>
          <pc:sldMk cId="3520536267" sldId="265"/>
        </pc:sldMkLst>
        <pc:spChg chg="mod">
          <ac:chgData name="Bogdans Ozerkins" userId="fb8af664a8540097" providerId="LiveId" clId="{0D76CF70-2D79-4A86-A708-1B980AC46897}" dt="2019-03-27T06:50:15.733" v="2457" actId="20577"/>
          <ac:spMkLst>
            <pc:docMk/>
            <pc:sldMk cId="3520536267" sldId="265"/>
            <ac:spMk id="2" creationId="{95B552AD-FE30-4565-BB9F-C4C3694EE2B9}"/>
          </ac:spMkLst>
        </pc:spChg>
        <pc:spChg chg="mod">
          <ac:chgData name="Bogdans Ozerkins" userId="fb8af664a8540097" providerId="LiveId" clId="{0D76CF70-2D79-4A86-A708-1B980AC46897}" dt="2019-03-27T07:05:22.168" v="3567" actId="20577"/>
          <ac:spMkLst>
            <pc:docMk/>
            <pc:sldMk cId="3520536267" sldId="265"/>
            <ac:spMk id="6" creationId="{382B3B80-DCA9-4625-AD48-81E6DD07716C}"/>
          </ac:spMkLst>
        </pc:spChg>
      </pc:sldChg>
      <pc:sldChg chg="add del">
        <pc:chgData name="Bogdans Ozerkins" userId="fb8af664a8540097" providerId="LiveId" clId="{0D76CF70-2D79-4A86-A708-1B980AC46897}" dt="2019-03-27T06:48:32.337" v="2420" actId="2696"/>
        <pc:sldMkLst>
          <pc:docMk/>
          <pc:sldMk cId="1630856879" sldId="266"/>
        </pc:sldMkLst>
      </pc:sldChg>
      <pc:sldChg chg="add del">
        <pc:chgData name="Bogdans Ozerkins" userId="fb8af664a8540097" providerId="LiveId" clId="{0D76CF70-2D79-4A86-A708-1B980AC46897}" dt="2019-03-27T06:48:33.159" v="2421" actId="2696"/>
        <pc:sldMkLst>
          <pc:docMk/>
          <pc:sldMk cId="927908388" sldId="267"/>
        </pc:sldMkLst>
      </pc:sldChg>
      <pc:sldChg chg="add del">
        <pc:chgData name="Bogdans Ozerkins" userId="fb8af664a8540097" providerId="LiveId" clId="{0D76CF70-2D79-4A86-A708-1B980AC46897}" dt="2019-03-27T06:48:34.611" v="2422" actId="2696"/>
        <pc:sldMkLst>
          <pc:docMk/>
          <pc:sldMk cId="1115402554" sldId="268"/>
        </pc:sldMkLst>
      </pc:sldChg>
      <pc:sldChg chg="add del">
        <pc:chgData name="Bogdans Ozerkins" userId="fb8af664a8540097" providerId="LiveId" clId="{0D76CF70-2D79-4A86-A708-1B980AC46897}" dt="2019-03-27T06:48:35.722" v="2423" actId="2696"/>
        <pc:sldMkLst>
          <pc:docMk/>
          <pc:sldMk cId="1427720637" sldId="269"/>
        </pc:sldMkLst>
      </pc:sldChg>
      <pc:sldChg chg="add del">
        <pc:chgData name="Bogdans Ozerkins" userId="fb8af664a8540097" providerId="LiveId" clId="{0D76CF70-2D79-4A86-A708-1B980AC46897}" dt="2019-03-27T06:48:36.777" v="2424" actId="2696"/>
        <pc:sldMkLst>
          <pc:docMk/>
          <pc:sldMk cId="4124887473" sldId="270"/>
        </pc:sldMkLst>
      </pc:sldChg>
      <pc:sldChg chg="add del">
        <pc:chgData name="Bogdans Ozerkins" userId="fb8af664a8540097" providerId="LiveId" clId="{0D76CF70-2D79-4A86-A708-1B980AC46897}" dt="2019-03-27T06:48:37.917" v="2425" actId="2696"/>
        <pc:sldMkLst>
          <pc:docMk/>
          <pc:sldMk cId="3768235797" sldId="271"/>
        </pc:sldMkLst>
      </pc:sldChg>
      <pc:sldChg chg="add del">
        <pc:chgData name="Bogdans Ozerkins" userId="fb8af664a8540097" providerId="LiveId" clId="{0D76CF70-2D79-4A86-A708-1B980AC46897}" dt="2019-03-27T06:48:38.884" v="2426" actId="2696"/>
        <pc:sldMkLst>
          <pc:docMk/>
          <pc:sldMk cId="364400749" sldId="272"/>
        </pc:sldMkLst>
      </pc:sldChg>
      <pc:sldChg chg="add del">
        <pc:chgData name="Bogdans Ozerkins" userId="fb8af664a8540097" providerId="LiveId" clId="{0D76CF70-2D79-4A86-A708-1B980AC46897}" dt="2019-03-27T06:48:40.074" v="2427" actId="2696"/>
        <pc:sldMkLst>
          <pc:docMk/>
          <pc:sldMk cId="4173039817" sldId="273"/>
        </pc:sldMkLst>
      </pc:sldChg>
      <pc:sldChg chg="add del">
        <pc:chgData name="Bogdans Ozerkins" userId="fb8af664a8540097" providerId="LiveId" clId="{0D76CF70-2D79-4A86-A708-1B980AC46897}" dt="2019-03-27T06:48:41.128" v="2428" actId="2696"/>
        <pc:sldMkLst>
          <pc:docMk/>
          <pc:sldMk cId="2798935105" sldId="274"/>
        </pc:sldMkLst>
      </pc:sldChg>
      <pc:sldChg chg="add del">
        <pc:chgData name="Bogdans Ozerkins" userId="fb8af664a8540097" providerId="LiveId" clId="{0D76CF70-2D79-4A86-A708-1B980AC46897}" dt="2019-03-27T06:48:42.238" v="2429" actId="2696"/>
        <pc:sldMkLst>
          <pc:docMk/>
          <pc:sldMk cId="2125322553" sldId="275"/>
        </pc:sldMkLst>
      </pc:sldChg>
      <pc:sldChg chg="modSp add">
        <pc:chgData name="Bogdans Ozerkins" userId="fb8af664a8540097" providerId="LiveId" clId="{0D76CF70-2D79-4A86-A708-1B980AC46897}" dt="2019-03-27T06:32:42.073" v="2143" actId="20577"/>
        <pc:sldMkLst>
          <pc:docMk/>
          <pc:sldMk cId="1793507658" sldId="276"/>
        </pc:sldMkLst>
        <pc:spChg chg="mod">
          <ac:chgData name="Bogdans Ozerkins" userId="fb8af664a8540097" providerId="LiveId" clId="{0D76CF70-2D79-4A86-A708-1B980AC46897}" dt="2019-03-27T06:32:42.073" v="2143" actId="20577"/>
          <ac:spMkLst>
            <pc:docMk/>
            <pc:sldMk cId="1793507658" sldId="276"/>
            <ac:spMk id="2" creationId="{29D7498B-7EAB-43DB-88F0-52198606E4E5}"/>
          </ac:spMkLst>
        </pc:spChg>
        <pc:spChg chg="mod">
          <ac:chgData name="Bogdans Ozerkins" userId="fb8af664a8540097" providerId="LiveId" clId="{0D76CF70-2D79-4A86-A708-1B980AC46897}" dt="2019-03-27T06:32:12.136" v="2114" actId="313"/>
          <ac:spMkLst>
            <pc:docMk/>
            <pc:sldMk cId="1793507658" sldId="276"/>
            <ac:spMk id="3" creationId="{ED8AFA26-360C-47D8-A7D6-DA7D79D0E3FB}"/>
          </ac:spMkLst>
        </pc:spChg>
      </pc:sldChg>
      <pc:sldChg chg="modSp add">
        <pc:chgData name="Bogdans Ozerkins" userId="fb8af664a8540097" providerId="LiveId" clId="{0D76CF70-2D79-4A86-A708-1B980AC46897}" dt="2019-03-27T05:45:44.961" v="1346" actId="20577"/>
        <pc:sldMkLst>
          <pc:docMk/>
          <pc:sldMk cId="1452623873" sldId="277"/>
        </pc:sldMkLst>
        <pc:spChg chg="mod">
          <ac:chgData name="Bogdans Ozerkins" userId="fb8af664a8540097" providerId="LiveId" clId="{0D76CF70-2D79-4A86-A708-1B980AC46897}" dt="2019-03-27T05:45:44.961" v="1346" actId="20577"/>
          <ac:spMkLst>
            <pc:docMk/>
            <pc:sldMk cId="1452623873" sldId="277"/>
            <ac:spMk id="2" creationId="{9BB7C4D6-D21C-4A21-8ADD-F98343234157}"/>
          </ac:spMkLst>
        </pc:spChg>
        <pc:spChg chg="mod">
          <ac:chgData name="Bogdans Ozerkins" userId="fb8af664a8540097" providerId="LiveId" clId="{0D76CF70-2D79-4A86-A708-1B980AC46897}" dt="2019-03-27T05:45:32.897" v="1330" actId="20577"/>
          <ac:spMkLst>
            <pc:docMk/>
            <pc:sldMk cId="1452623873" sldId="277"/>
            <ac:spMk id="3" creationId="{8CF32DFF-497C-4F57-BFB2-86B72DDCD7E6}"/>
          </ac:spMkLst>
        </pc:spChg>
      </pc:sldChg>
      <pc:sldChg chg="modSp add">
        <pc:chgData name="Bogdans Ozerkins" userId="fb8af664a8540097" providerId="LiveId" clId="{0D76CF70-2D79-4A86-A708-1B980AC46897}" dt="2019-03-27T05:57:45.453" v="1701" actId="20577"/>
        <pc:sldMkLst>
          <pc:docMk/>
          <pc:sldMk cId="130797538" sldId="278"/>
        </pc:sldMkLst>
        <pc:spChg chg="mod">
          <ac:chgData name="Bogdans Ozerkins" userId="fb8af664a8540097" providerId="LiveId" clId="{0D76CF70-2D79-4A86-A708-1B980AC46897}" dt="2019-03-27T05:49:14.267" v="1392" actId="20577"/>
          <ac:spMkLst>
            <pc:docMk/>
            <pc:sldMk cId="130797538" sldId="278"/>
            <ac:spMk id="2" creationId="{793A12D2-45AA-4CCF-AC50-45B7E6553205}"/>
          </ac:spMkLst>
        </pc:spChg>
        <pc:spChg chg="mod">
          <ac:chgData name="Bogdans Ozerkins" userId="fb8af664a8540097" providerId="LiveId" clId="{0D76CF70-2D79-4A86-A708-1B980AC46897}" dt="2019-03-27T05:57:45.453" v="1701" actId="20577"/>
          <ac:spMkLst>
            <pc:docMk/>
            <pc:sldMk cId="130797538" sldId="278"/>
            <ac:spMk id="3" creationId="{CC013E25-F92F-4226-848C-53628CEB932D}"/>
          </ac:spMkLst>
        </pc:spChg>
      </pc:sldChg>
      <pc:sldChg chg="modSp add">
        <pc:chgData name="Bogdans Ozerkins" userId="fb8af664a8540097" providerId="LiveId" clId="{0D76CF70-2D79-4A86-A708-1B980AC46897}" dt="2019-03-27T06:06:45.828" v="1961" actId="20577"/>
        <pc:sldMkLst>
          <pc:docMk/>
          <pc:sldMk cId="2308595313" sldId="279"/>
        </pc:sldMkLst>
        <pc:spChg chg="mod">
          <ac:chgData name="Bogdans Ozerkins" userId="fb8af664a8540097" providerId="LiveId" clId="{0D76CF70-2D79-4A86-A708-1B980AC46897}" dt="2019-03-27T05:57:17.301" v="1677" actId="20577"/>
          <ac:spMkLst>
            <pc:docMk/>
            <pc:sldMk cId="2308595313" sldId="279"/>
            <ac:spMk id="2" creationId="{BA34EC53-2FDC-4640-94B0-CFBD5D6A95EF}"/>
          </ac:spMkLst>
        </pc:spChg>
        <pc:spChg chg="mod">
          <ac:chgData name="Bogdans Ozerkins" userId="fb8af664a8540097" providerId="LiveId" clId="{0D76CF70-2D79-4A86-A708-1B980AC46897}" dt="2019-03-27T06:06:45.828" v="1961" actId="20577"/>
          <ac:spMkLst>
            <pc:docMk/>
            <pc:sldMk cId="2308595313" sldId="279"/>
            <ac:spMk id="3" creationId="{E7AFA0B5-3664-4574-924F-A2BF52941BE7}"/>
          </ac:spMkLst>
        </pc:spChg>
      </pc:sldChg>
      <pc:sldChg chg="addSp delSp modSp add">
        <pc:chgData name="Bogdans Ozerkins" userId="fb8af664a8540097" providerId="LiveId" clId="{0D76CF70-2D79-4A86-A708-1B980AC46897}" dt="2019-03-27T06:52:35.435" v="2517" actId="1076"/>
        <pc:sldMkLst>
          <pc:docMk/>
          <pc:sldMk cId="2976855601" sldId="280"/>
        </pc:sldMkLst>
        <pc:spChg chg="del">
          <ac:chgData name="Bogdans Ozerkins" userId="fb8af664a8540097" providerId="LiveId" clId="{0D76CF70-2D79-4A86-A708-1B980AC46897}" dt="2019-03-27T06:50:29.512" v="2459"/>
          <ac:spMkLst>
            <pc:docMk/>
            <pc:sldMk cId="2976855601" sldId="280"/>
            <ac:spMk id="2" creationId="{F753536B-1FA3-49EA-B097-E49DF0BFB170}"/>
          </ac:spMkLst>
        </pc:spChg>
        <pc:spChg chg="del">
          <ac:chgData name="Bogdans Ozerkins" userId="fb8af664a8540097" providerId="LiveId" clId="{0D76CF70-2D79-4A86-A708-1B980AC46897}" dt="2019-03-27T06:50:29.512" v="2459"/>
          <ac:spMkLst>
            <pc:docMk/>
            <pc:sldMk cId="2976855601" sldId="280"/>
            <ac:spMk id="3" creationId="{0304AA53-549B-40F2-B7D8-41D42864BBB5}"/>
          </ac:spMkLst>
        </pc:spChg>
        <pc:spChg chg="add mod">
          <ac:chgData name="Bogdans Ozerkins" userId="fb8af664a8540097" providerId="LiveId" clId="{0D76CF70-2D79-4A86-A708-1B980AC46897}" dt="2019-03-27T06:52:35.435" v="2517" actId="1076"/>
          <ac:spMkLst>
            <pc:docMk/>
            <pc:sldMk cId="2976855601" sldId="280"/>
            <ac:spMk id="4" creationId="{058E16B9-E262-4AEC-8444-1B4397198FAD}"/>
          </ac:spMkLst>
        </pc:spChg>
        <pc:spChg chg="add del mod">
          <ac:chgData name="Bogdans Ozerkins" userId="fb8af664a8540097" providerId="LiveId" clId="{0D76CF70-2D79-4A86-A708-1B980AC46897}" dt="2019-03-27T06:52:24.008" v="2513" actId="478"/>
          <ac:spMkLst>
            <pc:docMk/>
            <pc:sldMk cId="2976855601" sldId="280"/>
            <ac:spMk id="5" creationId="{E64CCBE7-0DF2-42AD-8BAA-04BF2B0F6045}"/>
          </ac:spMkLst>
        </pc:spChg>
      </pc:sldChg>
      <pc:sldChg chg="addSp delSp modSp add ord">
        <pc:chgData name="Bogdans Ozerkins" userId="fb8af664a8540097" providerId="LiveId" clId="{0D76CF70-2D79-4A86-A708-1B980AC46897}" dt="2019-03-27T06:55:24.766" v="2637" actId="20577"/>
        <pc:sldMkLst>
          <pc:docMk/>
          <pc:sldMk cId="1001705148" sldId="281"/>
        </pc:sldMkLst>
        <pc:spChg chg="mod">
          <ac:chgData name="Bogdans Ozerkins" userId="fb8af664a8540097" providerId="LiveId" clId="{0D76CF70-2D79-4A86-A708-1B980AC46897}" dt="2019-03-27T06:55:24.766" v="2637" actId="20577"/>
          <ac:spMkLst>
            <pc:docMk/>
            <pc:sldMk cId="1001705148" sldId="281"/>
            <ac:spMk id="2" creationId="{92679720-5635-404F-932F-86BA295C845E}"/>
          </ac:spMkLst>
        </pc:spChg>
        <pc:spChg chg="del">
          <ac:chgData name="Bogdans Ozerkins" userId="fb8af664a8540097" providerId="LiveId" clId="{0D76CF70-2D79-4A86-A708-1B980AC46897}" dt="2019-03-27T06:55:04.334" v="2614"/>
          <ac:spMkLst>
            <pc:docMk/>
            <pc:sldMk cId="1001705148" sldId="281"/>
            <ac:spMk id="3" creationId="{FD3CDA5B-39F5-4F30-85F3-62C766751453}"/>
          </ac:spMkLst>
        </pc:spChg>
        <pc:picChg chg="add mod">
          <ac:chgData name="Bogdans Ozerkins" userId="fb8af664a8540097" providerId="LiveId" clId="{0D76CF70-2D79-4A86-A708-1B980AC46897}" dt="2019-03-27T06:55:06.806" v="2615" actId="27614"/>
          <ac:picMkLst>
            <pc:docMk/>
            <pc:sldMk cId="1001705148" sldId="281"/>
            <ac:picMk id="5" creationId="{1CA9B022-8CC8-4072-949A-C28E9BD33E3E}"/>
          </ac:picMkLst>
        </pc:picChg>
      </pc:sldChg>
      <pc:sldChg chg="modSp add">
        <pc:chgData name="Bogdans Ozerkins" userId="fb8af664a8540097" providerId="LiveId" clId="{0D76CF70-2D79-4A86-A708-1B980AC46897}" dt="2019-03-27T06:58:26.869" v="2852" actId="20577"/>
        <pc:sldMkLst>
          <pc:docMk/>
          <pc:sldMk cId="3908049541" sldId="282"/>
        </pc:sldMkLst>
        <pc:spChg chg="mod">
          <ac:chgData name="Bogdans Ozerkins" userId="fb8af664a8540097" providerId="LiveId" clId="{0D76CF70-2D79-4A86-A708-1B980AC46897}" dt="2019-03-27T06:58:09.003" v="2801" actId="20577"/>
          <ac:spMkLst>
            <pc:docMk/>
            <pc:sldMk cId="3908049541" sldId="282"/>
            <ac:spMk id="2" creationId="{95B552AD-FE30-4565-BB9F-C4C3694EE2B9}"/>
          </ac:spMkLst>
        </pc:spChg>
        <pc:spChg chg="mod">
          <ac:chgData name="Bogdans Ozerkins" userId="fb8af664a8540097" providerId="LiveId" clId="{0D76CF70-2D79-4A86-A708-1B980AC46897}" dt="2019-03-27T06:58:26.869" v="2852" actId="20577"/>
          <ac:spMkLst>
            <pc:docMk/>
            <pc:sldMk cId="3908049541" sldId="282"/>
            <ac:spMk id="6" creationId="{382B3B80-DCA9-4625-AD48-81E6DD07716C}"/>
          </ac:spMkLst>
        </pc:spChg>
      </pc:sldChg>
      <pc:sldChg chg="add del">
        <pc:chgData name="Bogdans Ozerkins" userId="fb8af664a8540097" providerId="LiveId" clId="{0D76CF70-2D79-4A86-A708-1B980AC46897}" dt="2019-03-27T07:01:30.872" v="2945"/>
        <pc:sldMkLst>
          <pc:docMk/>
          <pc:sldMk cId="1144906445" sldId="283"/>
        </pc:sldMkLst>
      </pc:sldChg>
    </pc:docChg>
  </pc:docChgLst>
  <pc:docChgLst>
    <pc:chgData name="Bogdans Ozerkins" userId="fb8af664a8540097" providerId="LiveId" clId="{DCD4AFF3-E0FD-4C4C-9764-B862B6553FC2}"/>
    <pc:docChg chg="undo custSel mod modSld">
      <pc:chgData name="Bogdans Ozerkins" userId="fb8af664a8540097" providerId="LiveId" clId="{DCD4AFF3-E0FD-4C4C-9764-B862B6553FC2}" dt="2019-03-26T11:46:02.806" v="26" actId="1076"/>
      <pc:docMkLst>
        <pc:docMk/>
      </pc:docMkLst>
      <pc:sldChg chg="addSp delSp modSp mod setBg">
        <pc:chgData name="Bogdans Ozerkins" userId="fb8af664a8540097" providerId="LiveId" clId="{DCD4AFF3-E0FD-4C4C-9764-B862B6553FC2}" dt="2019-03-26T11:46:02.806" v="26" actId="1076"/>
        <pc:sldMkLst>
          <pc:docMk/>
          <pc:sldMk cId="3384739409" sldId="258"/>
        </pc:sldMkLst>
        <pc:spChg chg="mod">
          <ac:chgData name="Bogdans Ozerkins" userId="fb8af664a8540097" providerId="LiveId" clId="{DCD4AFF3-E0FD-4C4C-9764-B862B6553FC2}" dt="2019-03-26T11:45:10.807" v="15" actId="26606"/>
          <ac:spMkLst>
            <pc:docMk/>
            <pc:sldMk cId="3384739409" sldId="258"/>
            <ac:spMk id="2" creationId="{50E0890D-6F85-4492-B454-9398C250778E}"/>
          </ac:spMkLst>
        </pc:spChg>
        <pc:spChg chg="add del">
          <ac:chgData name="Bogdans Ozerkins" userId="fb8af664a8540097" providerId="LiveId" clId="{DCD4AFF3-E0FD-4C4C-9764-B862B6553FC2}" dt="2019-03-26T11:44:55.607" v="4"/>
          <ac:spMkLst>
            <pc:docMk/>
            <pc:sldMk cId="3384739409" sldId="258"/>
            <ac:spMk id="3" creationId="{CF82EF9F-E253-41CD-8A7A-0F4C0CA3BD2C}"/>
          </ac:spMkLst>
        </pc:spChg>
        <pc:spChg chg="add del">
          <ac:chgData name="Bogdans Ozerkins" userId="fb8af664a8540097" providerId="LiveId" clId="{DCD4AFF3-E0FD-4C4C-9764-B862B6553FC2}" dt="2019-03-26T11:44:54.672" v="3"/>
          <ac:spMkLst>
            <pc:docMk/>
            <pc:sldMk cId="3384739409" sldId="258"/>
            <ac:spMk id="4" creationId="{6DE94004-531C-4177-A57C-7261D1ECCD14}"/>
          </ac:spMkLst>
        </pc:spChg>
        <pc:spChg chg="add del">
          <ac:chgData name="Bogdans Ozerkins" userId="fb8af664a8540097" providerId="LiveId" clId="{DCD4AFF3-E0FD-4C4C-9764-B862B6553FC2}" dt="2019-03-26T11:44:54.672" v="3"/>
          <ac:spMkLst>
            <pc:docMk/>
            <pc:sldMk cId="3384739409" sldId="258"/>
            <ac:spMk id="5" creationId="{57A66844-29CA-42E7-85BB-E385D43A8018}"/>
          </ac:spMkLst>
        </pc:spChg>
        <pc:spChg chg="add del">
          <ac:chgData name="Bogdans Ozerkins" userId="fb8af664a8540097" providerId="LiveId" clId="{DCD4AFF3-E0FD-4C4C-9764-B862B6553FC2}" dt="2019-03-26T11:44:54.672" v="3"/>
          <ac:spMkLst>
            <pc:docMk/>
            <pc:sldMk cId="3384739409" sldId="258"/>
            <ac:spMk id="6" creationId="{2C6309D0-0BCD-4B4C-9F16-850A36252854}"/>
          </ac:spMkLst>
        </pc:spChg>
        <pc:spChg chg="add del">
          <ac:chgData name="Bogdans Ozerkins" userId="fb8af664a8540097" providerId="LiveId" clId="{DCD4AFF3-E0FD-4C4C-9764-B862B6553FC2}" dt="2019-03-26T11:44:54.672" v="3"/>
          <ac:spMkLst>
            <pc:docMk/>
            <pc:sldMk cId="3384739409" sldId="258"/>
            <ac:spMk id="7" creationId="{54AB9896-B948-4815-AC00-203E4A5058D8}"/>
          </ac:spMkLst>
        </pc:spChg>
        <pc:spChg chg="add del">
          <ac:chgData name="Bogdans Ozerkins" userId="fb8af664a8540097" providerId="LiveId" clId="{DCD4AFF3-E0FD-4C4C-9764-B862B6553FC2}" dt="2019-03-26T11:44:54.672" v="3"/>
          <ac:spMkLst>
            <pc:docMk/>
            <pc:sldMk cId="3384739409" sldId="258"/>
            <ac:spMk id="8" creationId="{1AF7C6E3-A0BF-4F27-ADFF-32BCED6F2D37}"/>
          </ac:spMkLst>
        </pc:spChg>
        <pc:spChg chg="add del">
          <ac:chgData name="Bogdans Ozerkins" userId="fb8af664a8540097" providerId="LiveId" clId="{DCD4AFF3-E0FD-4C4C-9764-B862B6553FC2}" dt="2019-03-26T11:44:54.672" v="3"/>
          <ac:spMkLst>
            <pc:docMk/>
            <pc:sldMk cId="3384739409" sldId="258"/>
            <ac:spMk id="9" creationId="{1101A408-405C-4C0F-BED1-88688B49A9F4}"/>
          </ac:spMkLst>
        </pc:spChg>
        <pc:spChg chg="add mod">
          <ac:chgData name="Bogdans Ozerkins" userId="fb8af664a8540097" providerId="LiveId" clId="{DCD4AFF3-E0FD-4C4C-9764-B862B6553FC2}" dt="2019-03-26T11:46:02.806" v="26" actId="1076"/>
          <ac:spMkLst>
            <pc:docMk/>
            <pc:sldMk cId="3384739409" sldId="258"/>
            <ac:spMk id="14" creationId="{860801DF-5DCF-4C30-8A02-5881317D07CA}"/>
          </ac:spMkLst>
        </pc:spChg>
        <pc:spChg chg="add del">
          <ac:chgData name="Bogdans Ozerkins" userId="fb8af664a8540097" providerId="LiveId" clId="{DCD4AFF3-E0FD-4C4C-9764-B862B6553FC2}" dt="2019-03-26T11:45:01.824" v="8" actId="26606"/>
          <ac:spMkLst>
            <pc:docMk/>
            <pc:sldMk cId="3384739409" sldId="258"/>
            <ac:spMk id="18" creationId="{AB45A142-4255-493C-8284-5D566C121B10}"/>
          </ac:spMkLst>
        </pc:spChg>
        <pc:spChg chg="add del">
          <ac:chgData name="Bogdans Ozerkins" userId="fb8af664a8540097" providerId="LiveId" clId="{DCD4AFF3-E0FD-4C4C-9764-B862B6553FC2}" dt="2019-03-26T11:45:04.963" v="10" actId="26606"/>
          <ac:spMkLst>
            <pc:docMk/>
            <pc:sldMk cId="3384739409" sldId="258"/>
            <ac:spMk id="22" creationId="{18AF7EF7-4D8D-4F57-9F78-8D8CEBD8F266}"/>
          </ac:spMkLst>
        </pc:spChg>
        <pc:spChg chg="add del">
          <ac:chgData name="Bogdans Ozerkins" userId="fb8af664a8540097" providerId="LiveId" clId="{DCD4AFF3-E0FD-4C4C-9764-B862B6553FC2}" dt="2019-03-26T11:45:07.837" v="12" actId="26606"/>
          <ac:spMkLst>
            <pc:docMk/>
            <pc:sldMk cId="3384739409" sldId="258"/>
            <ac:spMk id="24" creationId="{F934BCA1-4F7A-4590-9FBD-45FE42F2789C}"/>
          </ac:spMkLst>
        </pc:spChg>
        <pc:spChg chg="add del">
          <ac:chgData name="Bogdans Ozerkins" userId="fb8af664a8540097" providerId="LiveId" clId="{DCD4AFF3-E0FD-4C4C-9764-B862B6553FC2}" dt="2019-03-26T11:45:10.773" v="14" actId="26606"/>
          <ac:spMkLst>
            <pc:docMk/>
            <pc:sldMk cId="3384739409" sldId="258"/>
            <ac:spMk id="27" creationId="{AB45A142-4255-493C-8284-5D566C121B10}"/>
          </ac:spMkLst>
        </pc:spChg>
        <pc:spChg chg="add">
          <ac:chgData name="Bogdans Ozerkins" userId="fb8af664a8540097" providerId="LiveId" clId="{DCD4AFF3-E0FD-4C4C-9764-B862B6553FC2}" dt="2019-03-26T11:45:10.807" v="15" actId="26606"/>
          <ac:spMkLst>
            <pc:docMk/>
            <pc:sldMk cId="3384739409" sldId="258"/>
            <ac:spMk id="31" creationId="{6753252F-4873-4F63-801D-CC719279A7D5}"/>
          </ac:spMkLst>
        </pc:spChg>
        <pc:spChg chg="add">
          <ac:chgData name="Bogdans Ozerkins" userId="fb8af664a8540097" providerId="LiveId" clId="{DCD4AFF3-E0FD-4C4C-9764-B862B6553FC2}" dt="2019-03-26T11:45:10.807" v="15" actId="26606"/>
          <ac:spMkLst>
            <pc:docMk/>
            <pc:sldMk cId="3384739409" sldId="258"/>
            <ac:spMk id="32" creationId="{047C8CCB-F95D-4249-92DD-651249D3535A}"/>
          </ac:spMkLst>
        </pc:spChg>
        <pc:picChg chg="add del mod">
          <ac:chgData name="Bogdans Ozerkins" userId="fb8af664a8540097" providerId="LiveId" clId="{DCD4AFF3-E0FD-4C4C-9764-B862B6553FC2}" dt="2019-03-26T11:44:54.122" v="2"/>
          <ac:picMkLst>
            <pc:docMk/>
            <pc:sldMk cId="3384739409" sldId="258"/>
            <ac:picMk id="11" creationId="{F2DE903B-FB46-4C04-BF76-089426884A58}"/>
          </ac:picMkLst>
        </pc:picChg>
        <pc:picChg chg="add del mod">
          <ac:chgData name="Bogdans Ozerkins" userId="fb8af664a8540097" providerId="LiveId" clId="{DCD4AFF3-E0FD-4C4C-9764-B862B6553FC2}" dt="2019-03-26T11:45:10.807" v="15" actId="26606"/>
          <ac:picMkLst>
            <pc:docMk/>
            <pc:sldMk cId="3384739409" sldId="258"/>
            <ac:picMk id="13" creationId="{AB052AB4-3A78-4A4E-9EA5-0AFD121ADCE3}"/>
          </ac:picMkLst>
        </pc:picChg>
        <pc:picChg chg="add del">
          <ac:chgData name="Bogdans Ozerkins" userId="fb8af664a8540097" providerId="LiveId" clId="{DCD4AFF3-E0FD-4C4C-9764-B862B6553FC2}" dt="2019-03-26T11:45:04.963" v="10" actId="26606"/>
          <ac:picMkLst>
            <pc:docMk/>
            <pc:sldMk cId="3384739409" sldId="258"/>
            <ac:picMk id="16" creationId="{AB052AB4-3A78-4A4E-9EA5-0AFD121ADCE3}"/>
          </ac:picMkLst>
        </pc:picChg>
        <pc:picChg chg="add del">
          <ac:chgData name="Bogdans Ozerkins" userId="fb8af664a8540097" providerId="LiveId" clId="{DCD4AFF3-E0FD-4C4C-9764-B862B6553FC2}" dt="2019-03-26T11:45:07.837" v="12" actId="26606"/>
          <ac:picMkLst>
            <pc:docMk/>
            <pc:sldMk cId="3384739409" sldId="258"/>
            <ac:picMk id="25" creationId="{AB052AB4-3A78-4A4E-9EA5-0AFD121ADCE3}"/>
          </ac:picMkLst>
        </pc:picChg>
        <pc:picChg chg="add del">
          <ac:chgData name="Bogdans Ozerkins" userId="fb8af664a8540097" providerId="LiveId" clId="{DCD4AFF3-E0FD-4C4C-9764-B862B6553FC2}" dt="2019-03-26T11:45:10.773" v="14" actId="26606"/>
          <ac:picMkLst>
            <pc:docMk/>
            <pc:sldMk cId="3384739409" sldId="258"/>
            <ac:picMk id="29" creationId="{AB052AB4-3A78-4A4E-9EA5-0AFD121ADCE3}"/>
          </ac:picMkLst>
        </pc:picChg>
        <pc:picChg chg="add mod">
          <ac:chgData name="Bogdans Ozerkins" userId="fb8af664a8540097" providerId="LiveId" clId="{DCD4AFF3-E0FD-4C4C-9764-B862B6553FC2}" dt="2019-03-26T11:45:53.032" v="25" actId="14100"/>
          <ac:picMkLst>
            <pc:docMk/>
            <pc:sldMk cId="3384739409" sldId="258"/>
            <ac:picMk id="33" creationId="{AB052AB4-3A78-4A4E-9EA5-0AFD121ADCE3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26" creationId="{99BF9029-2216-43CC-B9B7-980DF68F3B8F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28" creationId="{8ABA1A3C-8541-433A-9A33-ED8903218070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34" creationId="{3C2B8FFD-B321-412F-B31F-7521B026D35A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35" creationId="{4127008D-73C6-4884-86BC-C2ABEFB2FA33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36" creationId="{E2470019-221F-4D4D-BF54-B3E7F311415F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37" creationId="{91FD357D-D465-487F-B80C-8C2ED4C0F1A1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38" creationId="{4E0C8C7B-BE7C-4101-BD62-9D5150B9ABB7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39" creationId="{25D0E40C-EA34-4BF4-B702-EDF354E24D9A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0" creationId="{5BB8445E-E3D9-491D-AAB5-BD2280CE6A3D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1" creationId="{1DA96444-4D18-4BA0-8CA4-26086DB57C6D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2" creationId="{78E1D781-E2D5-44D1-9E45-871A7F8B7058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3" creationId="{0C06C8D9-8C65-4EAE-8010-6532A98C332C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4" creationId="{30B9C3FB-D0D0-4C6D-888E-DD4D2F354131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5" creationId="{D12B2743-4227-4D5F-921D-F8CF8B35855C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6" creationId="{996A9790-1C45-431E-B906-A6D870D5C5AC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7" creationId="{1920B3FA-B39A-484F-B3B0-CDC7D3D20257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8" creationId="{2BA87BA2-ADA3-4487-B866-CBC9941AD398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49" creationId="{80BDC6BE-483A-4A45-B47B-6B0AE3FA03B1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0" creationId="{C5C51C2B-91A6-43CA-80B6-67FCC5B63FA4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1" creationId="{D440D3D4-3345-4EE8-B354-3A5FFED8B779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2" creationId="{136F0026-23B3-4331-95F6-C846DD4597BA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3" creationId="{B7007B56-DC55-4D3E-9356-A89F6C2A596B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4" creationId="{D93B282F-FD54-4D53-937C-F2049051BD42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5" creationId="{7F205E16-4601-40F3-8922-3E499688BCB6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6" creationId="{A0F448D7-1D98-4DFF-812F-D5D33B2BFEAF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7" creationId="{FB0E561A-921D-421D-A045-C566566C2C2E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8" creationId="{6753EDE6-0602-4385-9BE0-E46E1778456D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59" creationId="{7E6A3980-CE13-4F11-92D2-C71BAF1E815E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0" creationId="{1F468327-E71D-47BD-A9DB-C8516FC2B95C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1" creationId="{E1880B9D-4087-4A85-AED1-F2FF179FCF14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2" creationId="{A63BE4F9-B676-4F2B-9CF7-DFDD8687CBAE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3" creationId="{3B92CAAB-C336-4E59-8F63-E259701E3CB1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4" creationId="{47760617-9A64-47FB-8ACD-26E8DF440EBC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5" creationId="{CDAF853D-AD0E-423C-8943-142302CB9560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6" creationId="{52466D72-6E02-42F8-AB86-971BDE461500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7" creationId="{2AB45007-F674-41EA-A180-793EBD7048D9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8" creationId="{B7C7AFD6-FFAA-4254-A61B-9E0DAC5A9D30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69" creationId="{B7369115-644A-4B33-9DF2-7F801F26A179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0" creationId="{9E54C727-6E39-486E-A606-436556143F72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1" creationId="{83AA912E-28A9-40AE-A1B0-FA1B4B1000C2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2" creationId="{A7A92410-8FE7-4041-A436-92EE3137F719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3" creationId="{DFE5E71B-6FAC-4984-A120-2E702996EA6A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4" creationId="{442FE4F7-5FF7-445E-943E-487F5399BC12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5" creationId="{B4EF7454-5D8A-4492-98B2-39C2C78866D9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6" creationId="{395C02A1-933C-4ECD-B778-1493570B2E2C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7" creationId="{4D51B6C4-14CB-4FAF-9B20-098E796E8D8D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8" creationId="{2EB8ABC7-9AAE-4345-870E-24A1FA1685C1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79" creationId="{F5E66213-77D5-4322-9A41-16F14A7DC515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80" creationId="{EA812F93-D171-41BF-9D11-F3C089E64C69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81" creationId="{9A8FBDCF-80BF-4135-9B94-34D496682BDC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82" creationId="{2FED856A-1C5A-4DE2-8DA2-B53484563E3F}"/>
          </ac:picMkLst>
        </pc:picChg>
        <pc:picChg chg="add del">
          <ac:chgData name="Bogdans Ozerkins" userId="fb8af664a8540097" providerId="LiveId" clId="{DCD4AFF3-E0FD-4C4C-9764-B862B6553FC2}" dt="2019-03-26T11:44:54.672" v="3"/>
          <ac:picMkLst>
            <pc:docMk/>
            <pc:sldMk cId="3384739409" sldId="258"/>
            <ac:picMk id="1083" creationId="{687C3810-3864-4A34-BF0E-78A9A0FDEFA2}"/>
          </ac:picMkLst>
        </pc:picChg>
        <pc:cxnChg chg="add del">
          <ac:chgData name="Bogdans Ozerkins" userId="fb8af664a8540097" providerId="LiveId" clId="{DCD4AFF3-E0FD-4C4C-9764-B862B6553FC2}" dt="2019-03-26T11:45:01.824" v="8" actId="26606"/>
          <ac:cxnSpMkLst>
            <pc:docMk/>
            <pc:sldMk cId="3384739409" sldId="258"/>
            <ac:cxnSpMk id="20" creationId="{38FB9660-F42F-4313-BBC4-47C007FE484C}"/>
          </ac:cxnSpMkLst>
        </pc:cxnChg>
        <pc:cxnChg chg="add del">
          <ac:chgData name="Bogdans Ozerkins" userId="fb8af664a8540097" providerId="LiveId" clId="{DCD4AFF3-E0FD-4C4C-9764-B862B6553FC2}" dt="2019-03-26T11:45:10.773" v="14" actId="26606"/>
          <ac:cxnSpMkLst>
            <pc:docMk/>
            <pc:sldMk cId="3384739409" sldId="258"/>
            <ac:cxnSpMk id="28" creationId="{38FB9660-F42F-4313-BBC4-47C007FE484C}"/>
          </ac:cxnSpMkLst>
        </pc:cxnChg>
      </pc:sldChg>
    </pc:docChg>
  </pc:docChgLst>
  <pc:docChgLst>
    <pc:chgData name="Bogdans Ozerkins" userId="fb8af664a8540097" providerId="Windows Live" clId="Web-{221D5E43-A37A-421F-B32B-8A2F3DAA0AC5}"/>
    <pc:docChg chg="addSld modSld">
      <pc:chgData name="Bogdans Ozerkins" userId="fb8af664a8540097" providerId="Windows Live" clId="Web-{221D5E43-A37A-421F-B32B-8A2F3DAA0AC5}" dt="2020-01-08T13:38:36.989" v="394" actId="20577"/>
      <pc:docMkLst>
        <pc:docMk/>
      </pc:docMkLst>
      <pc:sldChg chg="modSp">
        <pc:chgData name="Bogdans Ozerkins" userId="fb8af664a8540097" providerId="Windows Live" clId="Web-{221D5E43-A37A-421F-B32B-8A2F3DAA0AC5}" dt="2020-01-08T13:05:51.001" v="124" actId="20577"/>
        <pc:sldMkLst>
          <pc:docMk/>
          <pc:sldMk cId="2673774577" sldId="287"/>
        </pc:sldMkLst>
        <pc:spChg chg="mod">
          <ac:chgData name="Bogdans Ozerkins" userId="fb8af664a8540097" providerId="Windows Live" clId="Web-{221D5E43-A37A-421F-B32B-8A2F3DAA0AC5}" dt="2020-01-08T12:37:16.089" v="12" actId="20577"/>
          <ac:spMkLst>
            <pc:docMk/>
            <pc:sldMk cId="2673774577" sldId="287"/>
            <ac:spMk id="2" creationId="{0E6EBEA0-F360-4941-8F01-D95BE4D4AC35}"/>
          </ac:spMkLst>
        </pc:spChg>
        <pc:spChg chg="mod">
          <ac:chgData name="Bogdans Ozerkins" userId="fb8af664a8540097" providerId="Windows Live" clId="Web-{221D5E43-A37A-421F-B32B-8A2F3DAA0AC5}" dt="2020-01-08T13:05:51.001" v="124" actId="20577"/>
          <ac:spMkLst>
            <pc:docMk/>
            <pc:sldMk cId="2673774577" sldId="287"/>
            <ac:spMk id="3" creationId="{E0F6D5F2-3E3E-47F9-91BE-9A36A2C3DE47}"/>
          </ac:spMkLst>
        </pc:spChg>
      </pc:sldChg>
      <pc:sldChg chg="addSp delSp modSp mod setBg setClrOvrMap">
        <pc:chgData name="Bogdans Ozerkins" userId="fb8af664a8540097" providerId="Windows Live" clId="Web-{221D5E43-A37A-421F-B32B-8A2F3DAA0AC5}" dt="2020-01-08T13:32:52.268" v="378" actId="20577"/>
        <pc:sldMkLst>
          <pc:docMk/>
          <pc:sldMk cId="1421147562" sldId="288"/>
        </pc:sldMkLst>
        <pc:spChg chg="mod">
          <ac:chgData name="Bogdans Ozerkins" userId="fb8af664a8540097" providerId="Windows Live" clId="Web-{221D5E43-A37A-421F-B32B-8A2F3DAA0AC5}" dt="2020-01-08T13:32:52.268" v="378" actId="20577"/>
          <ac:spMkLst>
            <pc:docMk/>
            <pc:sldMk cId="1421147562" sldId="288"/>
            <ac:spMk id="2" creationId="{0E6EBEA0-F360-4941-8F01-D95BE4D4AC35}"/>
          </ac:spMkLst>
        </pc:spChg>
        <pc:spChg chg="mod ord">
          <ac:chgData name="Bogdans Ozerkins" userId="fb8af664a8540097" providerId="Windows Live" clId="Web-{221D5E43-A37A-421F-B32B-8A2F3DAA0AC5}" dt="2020-01-08T13:32:28.069" v="364" actId="20577"/>
          <ac:spMkLst>
            <pc:docMk/>
            <pc:sldMk cId="1421147562" sldId="288"/>
            <ac:spMk id="3" creationId="{E0F6D5F2-3E3E-47F9-91BE-9A36A2C3DE47}"/>
          </ac:spMkLst>
        </pc:spChg>
        <pc:spChg chg="add del">
          <ac:chgData name="Bogdans Ozerkins" userId="fb8af664a8540097" providerId="Windows Live" clId="Web-{221D5E43-A37A-421F-B32B-8A2F3DAA0AC5}" dt="2020-01-08T13:32:12.502" v="339"/>
          <ac:spMkLst>
            <pc:docMk/>
            <pc:sldMk cId="1421147562" sldId="288"/>
            <ac:spMk id="9" creationId="{92468898-5A6E-4D55-85EC-308E785EE06C}"/>
          </ac:spMkLst>
        </pc:spChg>
        <pc:spChg chg="add del">
          <ac:chgData name="Bogdans Ozerkins" userId="fb8af664a8540097" providerId="Windows Live" clId="Web-{221D5E43-A37A-421F-B32B-8A2F3DAA0AC5}" dt="2020-01-08T13:32:12.502" v="339"/>
          <ac:spMkLst>
            <pc:docMk/>
            <pc:sldMk cId="1421147562" sldId="288"/>
            <ac:spMk id="11" creationId="{3E23A947-2D45-4208-AE2B-64948C87A3EB}"/>
          </ac:spMkLst>
        </pc:spChg>
        <pc:spChg chg="add del">
          <ac:chgData name="Bogdans Ozerkins" userId="fb8af664a8540097" providerId="Windows Live" clId="Web-{221D5E43-A37A-421F-B32B-8A2F3DAA0AC5}" dt="2020-01-08T13:32:12.502" v="339"/>
          <ac:spMkLst>
            <pc:docMk/>
            <pc:sldMk cId="1421147562" sldId="288"/>
            <ac:spMk id="13" creationId="{E5BBB0F9-6A59-4D02-A9C7-A2D6516684CE}"/>
          </ac:spMkLst>
        </pc:spChg>
        <pc:spChg chg="add">
          <ac:chgData name="Bogdans Ozerkins" userId="fb8af664a8540097" providerId="Windows Live" clId="Web-{221D5E43-A37A-421F-B32B-8A2F3DAA0AC5}" dt="2020-01-08T13:32:12.502" v="339"/>
          <ac:spMkLst>
            <pc:docMk/>
            <pc:sldMk cId="1421147562" sldId="288"/>
            <ac:spMk id="15" creationId="{92468898-5A6E-4D55-85EC-308E785EE06C}"/>
          </ac:spMkLst>
        </pc:spChg>
        <pc:spChg chg="add del">
          <ac:chgData name="Bogdans Ozerkins" userId="fb8af664a8540097" providerId="Windows Live" clId="Web-{221D5E43-A37A-421F-B32B-8A2F3DAA0AC5}" dt="2020-01-08T13:32:12.502" v="338"/>
          <ac:spMkLst>
            <pc:docMk/>
            <pc:sldMk cId="1421147562" sldId="288"/>
            <ac:spMk id="18" creationId="{867D4867-5BA7-4462-B2F6-A23F4A622AA7}"/>
          </ac:spMkLst>
        </pc:spChg>
        <pc:spChg chg="add">
          <ac:chgData name="Bogdans Ozerkins" userId="fb8af664a8540097" providerId="Windows Live" clId="Web-{221D5E43-A37A-421F-B32B-8A2F3DAA0AC5}" dt="2020-01-08T13:32:12.502" v="339"/>
          <ac:spMkLst>
            <pc:docMk/>
            <pc:sldMk cId="1421147562" sldId="288"/>
            <ac:spMk id="20" creationId="{3E23A947-2D45-4208-AE2B-64948C87A3EB}"/>
          </ac:spMkLst>
        </pc:spChg>
        <pc:spChg chg="add">
          <ac:chgData name="Bogdans Ozerkins" userId="fb8af664a8540097" providerId="Windows Live" clId="Web-{221D5E43-A37A-421F-B32B-8A2F3DAA0AC5}" dt="2020-01-08T13:32:12.502" v="339"/>
          <ac:spMkLst>
            <pc:docMk/>
            <pc:sldMk cId="1421147562" sldId="288"/>
            <ac:spMk id="22" creationId="{E5BBB0F9-6A59-4D02-A9C7-A2D6516684CE}"/>
          </ac:spMkLst>
        </pc:spChg>
        <pc:picChg chg="add del mod">
          <ac:chgData name="Bogdans Ozerkins" userId="fb8af664a8540097" providerId="Windows Live" clId="Web-{221D5E43-A37A-421F-B32B-8A2F3DAA0AC5}" dt="2020-01-08T13:32:06.174" v="335"/>
          <ac:picMkLst>
            <pc:docMk/>
            <pc:sldMk cId="1421147562" sldId="288"/>
            <ac:picMk id="4" creationId="{1212B125-DD2A-4CA1-9ABB-EDAB5C098F41}"/>
          </ac:picMkLst>
        </pc:picChg>
        <pc:picChg chg="add mod">
          <ac:chgData name="Bogdans Ozerkins" userId="fb8af664a8540097" providerId="Windows Live" clId="Web-{221D5E43-A37A-421F-B32B-8A2F3DAA0AC5}" dt="2020-01-08T13:32:12.502" v="339"/>
          <ac:picMkLst>
            <pc:docMk/>
            <pc:sldMk cId="1421147562" sldId="288"/>
            <ac:picMk id="6" creationId="{82A1C143-8D37-4ABA-9891-5EF19E7A1667}"/>
          </ac:picMkLst>
        </pc:picChg>
      </pc:sldChg>
      <pc:sldChg chg="addSp delSp modSp add replId">
        <pc:chgData name="Bogdans Ozerkins" userId="fb8af664a8540097" providerId="Windows Live" clId="Web-{221D5E43-A37A-421F-B32B-8A2F3DAA0AC5}" dt="2020-01-08T13:38:35.192" v="392" actId="20577"/>
        <pc:sldMkLst>
          <pc:docMk/>
          <pc:sldMk cId="1310839315" sldId="292"/>
        </pc:sldMkLst>
        <pc:spChg chg="mod">
          <ac:chgData name="Bogdans Ozerkins" userId="fb8af664a8540097" providerId="Windows Live" clId="Web-{221D5E43-A37A-421F-B32B-8A2F3DAA0AC5}" dt="2020-01-08T13:33:55.753" v="387" actId="20577"/>
          <ac:spMkLst>
            <pc:docMk/>
            <pc:sldMk cId="1310839315" sldId="292"/>
            <ac:spMk id="2" creationId="{0E6EBEA0-F360-4941-8F01-D95BE4D4AC35}"/>
          </ac:spMkLst>
        </pc:spChg>
        <pc:spChg chg="mod">
          <ac:chgData name="Bogdans Ozerkins" userId="fb8af664a8540097" providerId="Windows Live" clId="Web-{221D5E43-A37A-421F-B32B-8A2F3DAA0AC5}" dt="2020-01-08T13:38:35.192" v="392" actId="20577"/>
          <ac:spMkLst>
            <pc:docMk/>
            <pc:sldMk cId="1310839315" sldId="292"/>
            <ac:spMk id="3" creationId="{E0F6D5F2-3E3E-47F9-91BE-9A36A2C3DE47}"/>
          </ac:spMkLst>
        </pc:spChg>
        <pc:picChg chg="add del">
          <ac:chgData name="Bogdans Ozerkins" userId="fb8af664a8540097" providerId="Windows Live" clId="Web-{221D5E43-A37A-421F-B32B-8A2F3DAA0AC5}" dt="2020-01-08T13:31:58.269" v="333"/>
          <ac:picMkLst>
            <pc:docMk/>
            <pc:sldMk cId="1310839315" sldId="292"/>
            <ac:picMk id="4" creationId="{1212B125-DD2A-4CA1-9ABB-EDAB5C098F41}"/>
          </ac:picMkLst>
        </pc:picChg>
        <pc:picChg chg="add del mod">
          <ac:chgData name="Bogdans Ozerkins" userId="fb8af664a8540097" providerId="Windows Live" clId="Web-{221D5E43-A37A-421F-B32B-8A2F3DAA0AC5}" dt="2020-01-08T13:38:30.505" v="389"/>
          <ac:picMkLst>
            <pc:docMk/>
            <pc:sldMk cId="1310839315" sldId="292"/>
            <ac:picMk id="5" creationId="{5B4DB336-A64D-440C-80DE-3DCC0DC4C95D}"/>
          </ac:picMkLst>
        </pc:picChg>
      </pc:sldChg>
    </pc:docChg>
  </pc:docChgLst>
  <pc:docChgLst>
    <pc:chgData name="Bogdans Ozerkins" userId="fb8af664a8540097" providerId="Windows Live" clId="Web-{AF2236D6-2222-4201-A071-E7DBF41BDE6A}"/>
    <pc:docChg chg="modSld">
      <pc:chgData name="Bogdans Ozerkins" userId="fb8af664a8540097" providerId="Windows Live" clId="Web-{AF2236D6-2222-4201-A071-E7DBF41BDE6A}" dt="2020-01-08T12:35:04.868" v="192" actId="20577"/>
      <pc:docMkLst>
        <pc:docMk/>
      </pc:docMkLst>
      <pc:sldChg chg="modSp">
        <pc:chgData name="Bogdans Ozerkins" userId="fb8af664a8540097" providerId="Windows Live" clId="Web-{AF2236D6-2222-4201-A071-E7DBF41BDE6A}" dt="2020-01-08T12:35:04.868" v="191" actId="20577"/>
        <pc:sldMkLst>
          <pc:docMk/>
          <pc:sldMk cId="2673774577" sldId="287"/>
        </pc:sldMkLst>
        <pc:spChg chg="mod">
          <ac:chgData name="Bogdans Ozerkins" userId="fb8af664a8540097" providerId="Windows Live" clId="Web-{AF2236D6-2222-4201-A071-E7DBF41BDE6A}" dt="2020-01-08T12:35:04.868" v="191" actId="20577"/>
          <ac:spMkLst>
            <pc:docMk/>
            <pc:sldMk cId="2673774577" sldId="287"/>
            <ac:spMk id="3" creationId="{E0F6D5F2-3E3E-47F9-91BE-9A36A2C3DE47}"/>
          </ac:spMkLst>
        </pc:spChg>
      </pc:sldChg>
    </pc:docChg>
  </pc:docChgLst>
  <pc:docChgLst>
    <pc:chgData name="Bogdans Ozerkins" userId="fb8af664a8540097" providerId="Windows Live" clId="Web-{41B974CF-D146-41F9-A2CA-D498D4675803}"/>
    <pc:docChg chg="modSld">
      <pc:chgData name="Bogdans Ozerkins" userId="fb8af664a8540097" providerId="Windows Live" clId="Web-{41B974CF-D146-41F9-A2CA-D498D4675803}" dt="2020-01-08T14:10:00.754" v="945"/>
      <pc:docMkLst>
        <pc:docMk/>
      </pc:docMkLst>
      <pc:sldChg chg="addSp delSp modSp">
        <pc:chgData name="Bogdans Ozerkins" userId="fb8af664a8540097" providerId="Windows Live" clId="Web-{41B974CF-D146-41F9-A2CA-D498D4675803}" dt="2020-01-08T14:10:00.754" v="945"/>
        <pc:sldMkLst>
          <pc:docMk/>
          <pc:sldMk cId="3450404546" sldId="256"/>
        </pc:sldMkLst>
        <pc:spChg chg="mod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2" creationId="{02E94AC6-C0B8-406A-9F39-C3D8B80C75F9}"/>
          </ac:spMkLst>
        </pc:spChg>
        <pc:spChg chg="mod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3" creationId="{41B08178-D2AE-4270-A289-727081744B72}"/>
          </ac:spMkLst>
        </pc:spChg>
        <pc:spChg chg="del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8" creationId="{C66F2F30-5DC0-44A0-BFA6-E12F46ED16DA}"/>
          </ac:spMkLst>
        </pc:spChg>
        <pc:spChg chg="del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10" creationId="{85872F57-7F42-4F97-8391-DDC8D0054C03}"/>
          </ac:spMkLst>
        </pc:spChg>
        <pc:spChg chg="del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12" creationId="{04DC2037-48A0-4F22-B9D4-8EAEBC780AB4}"/>
          </ac:spMkLst>
        </pc:spChg>
        <pc:spChg chg="del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14" creationId="{0006CBFD-ADA0-43D1-9332-9C34CA1C76ED}"/>
          </ac:spMkLst>
        </pc:spChg>
        <pc:spChg chg="del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16" creationId="{2B931666-F28F-45F3-A074-66D2272D580B}"/>
          </ac:spMkLst>
        </pc:spChg>
        <pc:spChg chg="add">
          <ac:chgData name="Bogdans Ozerkins" userId="fb8af664a8540097" providerId="Windows Live" clId="Web-{41B974CF-D146-41F9-A2CA-D498D4675803}" dt="2020-01-08T14:10:00.754" v="945"/>
          <ac:spMkLst>
            <pc:docMk/>
            <pc:sldMk cId="3450404546" sldId="256"/>
            <ac:spMk id="21" creationId="{51D98CAC-3EFF-4342-BD5A-6C0E8CAB4C1A}"/>
          </ac:spMkLst>
        </pc:spChg>
      </pc:sldChg>
      <pc:sldChg chg="addSp delSp modSp mod setBg">
        <pc:chgData name="Bogdans Ozerkins" userId="fb8af664a8540097" providerId="Windows Live" clId="Web-{41B974CF-D146-41F9-A2CA-D498D4675803}" dt="2020-01-08T13:42:45.473" v="28"/>
        <pc:sldMkLst>
          <pc:docMk/>
          <pc:sldMk cId="3379965968" sldId="281"/>
        </pc:sldMkLst>
        <pc:spChg chg="mod">
          <ac:chgData name="Bogdans Ozerkins" userId="fb8af664a8540097" providerId="Windows Live" clId="Web-{41B974CF-D146-41F9-A2CA-D498D4675803}" dt="2020-01-08T13:42:45.473" v="28"/>
          <ac:spMkLst>
            <pc:docMk/>
            <pc:sldMk cId="3379965968" sldId="281"/>
            <ac:spMk id="2" creationId="{0E6EBEA0-F360-4941-8F01-D95BE4D4AC35}"/>
          </ac:spMkLst>
        </pc:spChg>
        <pc:spChg chg="del">
          <ac:chgData name="Bogdans Ozerkins" userId="fb8af664a8540097" providerId="Windows Live" clId="Web-{41B974CF-D146-41F9-A2CA-D498D4675803}" dt="2020-01-08T13:42:45.473" v="28"/>
          <ac:spMkLst>
            <pc:docMk/>
            <pc:sldMk cId="3379965968" sldId="281"/>
            <ac:spMk id="3" creationId="{E0F6D5F2-3E3E-47F9-91BE-9A36A2C3DE47}"/>
          </ac:spMkLst>
        </pc:spChg>
        <pc:spChg chg="add">
          <ac:chgData name="Bogdans Ozerkins" userId="fb8af664a8540097" providerId="Windows Live" clId="Web-{41B974CF-D146-41F9-A2CA-D498D4675803}" dt="2020-01-08T13:42:45.473" v="28"/>
          <ac:spMkLst>
            <pc:docMk/>
            <pc:sldMk cId="3379965968" sldId="281"/>
            <ac:spMk id="10" creationId="{A5711A0E-A428-4ED1-96CB-33D69FD842E4}"/>
          </ac:spMkLst>
        </pc:spChg>
        <pc:graphicFrameChg chg="add">
          <ac:chgData name="Bogdans Ozerkins" userId="fb8af664a8540097" providerId="Windows Live" clId="Web-{41B974CF-D146-41F9-A2CA-D498D4675803}" dt="2020-01-08T13:42:45.473" v="28"/>
          <ac:graphicFrameMkLst>
            <pc:docMk/>
            <pc:sldMk cId="3379965968" sldId="281"/>
            <ac:graphicFrameMk id="5" creationId="{6207FEDA-4E61-499E-982B-4C7363515C80}"/>
          </ac:graphicFrameMkLst>
        </pc:graphicFrameChg>
      </pc:sldChg>
      <pc:sldChg chg="addSp modSp mod setBg">
        <pc:chgData name="Bogdans Ozerkins" userId="fb8af664a8540097" providerId="Windows Live" clId="Web-{41B974CF-D146-41F9-A2CA-D498D4675803}" dt="2020-01-08T13:43:52.598" v="234" actId="20577"/>
        <pc:sldMkLst>
          <pc:docMk/>
          <pc:sldMk cId="102685616" sldId="282"/>
        </pc:sldMkLst>
        <pc:spChg chg="mod">
          <ac:chgData name="Bogdans Ozerkins" userId="fb8af664a8540097" providerId="Windows Live" clId="Web-{41B974CF-D146-41F9-A2CA-D498D4675803}" dt="2020-01-08T13:43:01.942" v="29"/>
          <ac:spMkLst>
            <pc:docMk/>
            <pc:sldMk cId="102685616" sldId="282"/>
            <ac:spMk id="2" creationId="{0E6EBEA0-F360-4941-8F01-D95BE4D4AC35}"/>
          </ac:spMkLst>
        </pc:spChg>
        <pc:spChg chg="mod">
          <ac:chgData name="Bogdans Ozerkins" userId="fb8af664a8540097" providerId="Windows Live" clId="Web-{41B974CF-D146-41F9-A2CA-D498D4675803}" dt="2020-01-08T13:43:52.598" v="234" actId="20577"/>
          <ac:spMkLst>
            <pc:docMk/>
            <pc:sldMk cId="102685616" sldId="282"/>
            <ac:spMk id="3" creationId="{E0F6D5F2-3E3E-47F9-91BE-9A36A2C3DE47}"/>
          </ac:spMkLst>
        </pc:spChg>
        <pc:picChg chg="add">
          <ac:chgData name="Bogdans Ozerkins" userId="fb8af664a8540097" providerId="Windows Live" clId="Web-{41B974CF-D146-41F9-A2CA-D498D4675803}" dt="2020-01-08T13:43:01.942" v="29"/>
          <ac:picMkLst>
            <pc:docMk/>
            <pc:sldMk cId="102685616" sldId="282"/>
            <ac:picMk id="5" creationId="{28012645-B416-4738-9D5F-E548A783AE2A}"/>
          </ac:picMkLst>
        </pc:picChg>
        <pc:cxnChg chg="add">
          <ac:chgData name="Bogdans Ozerkins" userId="fb8af664a8540097" providerId="Windows Live" clId="Web-{41B974CF-D146-41F9-A2CA-D498D4675803}" dt="2020-01-08T13:43:01.942" v="29"/>
          <ac:cxnSpMkLst>
            <pc:docMk/>
            <pc:sldMk cId="102685616" sldId="282"/>
            <ac:cxnSpMk id="9" creationId="{A7F400EE-A8A5-48AF-B4D6-291B52C6F0B0}"/>
          </ac:cxnSpMkLst>
        </pc:cxnChg>
      </pc:sldChg>
      <pc:sldChg chg="addSp delSp modSp mod setBg">
        <pc:chgData name="Bogdans Ozerkins" userId="fb8af664a8540097" providerId="Windows Live" clId="Web-{41B974CF-D146-41F9-A2CA-D498D4675803}" dt="2020-01-08T13:44:11.520" v="247" actId="20577"/>
        <pc:sldMkLst>
          <pc:docMk/>
          <pc:sldMk cId="334210676" sldId="283"/>
        </pc:sldMkLst>
        <pc:spChg chg="mod">
          <ac:chgData name="Bogdans Ozerkins" userId="fb8af664a8540097" providerId="Windows Live" clId="Web-{41B974CF-D146-41F9-A2CA-D498D4675803}" dt="2020-01-08T13:43:57.801" v="236"/>
          <ac:spMkLst>
            <pc:docMk/>
            <pc:sldMk cId="334210676" sldId="283"/>
            <ac:spMk id="2" creationId="{0E6EBEA0-F360-4941-8F01-D95BE4D4AC35}"/>
          </ac:spMkLst>
        </pc:spChg>
        <pc:spChg chg="del">
          <ac:chgData name="Bogdans Ozerkins" userId="fb8af664a8540097" providerId="Windows Live" clId="Web-{41B974CF-D146-41F9-A2CA-D498D4675803}" dt="2020-01-08T13:43:57.801" v="236"/>
          <ac:spMkLst>
            <pc:docMk/>
            <pc:sldMk cId="334210676" sldId="283"/>
            <ac:spMk id="3" creationId="{E0F6D5F2-3E3E-47F9-91BE-9A36A2C3DE47}"/>
          </ac:spMkLst>
        </pc:spChg>
        <pc:graphicFrameChg chg="add modGraphic">
          <ac:chgData name="Bogdans Ozerkins" userId="fb8af664a8540097" providerId="Windows Live" clId="Web-{41B974CF-D146-41F9-A2CA-D498D4675803}" dt="2020-01-08T13:44:11.520" v="247" actId="20577"/>
          <ac:graphicFrameMkLst>
            <pc:docMk/>
            <pc:sldMk cId="334210676" sldId="283"/>
            <ac:graphicFrameMk id="5" creationId="{A4961C17-C81B-4583-814A-351C525139C5}"/>
          </ac:graphicFrameMkLst>
        </pc:graphicFrameChg>
      </pc:sldChg>
      <pc:sldChg chg="addSp delSp modSp mod setBg">
        <pc:chgData name="Bogdans Ozerkins" userId="fb8af664a8540097" providerId="Windows Live" clId="Web-{41B974CF-D146-41F9-A2CA-D498D4675803}" dt="2020-01-08T13:44:21.832" v="248"/>
        <pc:sldMkLst>
          <pc:docMk/>
          <pc:sldMk cId="1914711135" sldId="284"/>
        </pc:sldMkLst>
        <pc:spChg chg="mod">
          <ac:chgData name="Bogdans Ozerkins" userId="fb8af664a8540097" providerId="Windows Live" clId="Web-{41B974CF-D146-41F9-A2CA-D498D4675803}" dt="2020-01-08T13:44:21.832" v="248"/>
          <ac:spMkLst>
            <pc:docMk/>
            <pc:sldMk cId="1914711135" sldId="284"/>
            <ac:spMk id="2" creationId="{0E6EBEA0-F360-4941-8F01-D95BE4D4AC35}"/>
          </ac:spMkLst>
        </pc:spChg>
        <pc:spChg chg="del">
          <ac:chgData name="Bogdans Ozerkins" userId="fb8af664a8540097" providerId="Windows Live" clId="Web-{41B974CF-D146-41F9-A2CA-D498D4675803}" dt="2020-01-08T13:44:21.832" v="248"/>
          <ac:spMkLst>
            <pc:docMk/>
            <pc:sldMk cId="1914711135" sldId="284"/>
            <ac:spMk id="3" creationId="{E0F6D5F2-3E3E-47F9-91BE-9A36A2C3DE47}"/>
          </ac:spMkLst>
        </pc:spChg>
        <pc:graphicFrameChg chg="add">
          <ac:chgData name="Bogdans Ozerkins" userId="fb8af664a8540097" providerId="Windows Live" clId="Web-{41B974CF-D146-41F9-A2CA-D498D4675803}" dt="2020-01-08T13:44:21.832" v="248"/>
          <ac:graphicFrameMkLst>
            <pc:docMk/>
            <pc:sldMk cId="1914711135" sldId="284"/>
            <ac:graphicFrameMk id="5" creationId="{BC32CF21-8EC6-4080-A371-35481D231A35}"/>
          </ac:graphicFrameMkLst>
        </pc:graphicFrameChg>
      </pc:sldChg>
      <pc:sldChg chg="addSp delSp modSp mod setBg">
        <pc:chgData name="Bogdans Ozerkins" userId="fb8af664a8540097" providerId="Windows Live" clId="Web-{41B974CF-D146-41F9-A2CA-D498D4675803}" dt="2020-01-08T13:45:06.192" v="266" actId="20577"/>
        <pc:sldMkLst>
          <pc:docMk/>
          <pc:sldMk cId="4254492365" sldId="285"/>
        </pc:sldMkLst>
        <pc:spChg chg="mod">
          <ac:chgData name="Bogdans Ozerkins" userId="fb8af664a8540097" providerId="Windows Live" clId="Web-{41B974CF-D146-41F9-A2CA-D498D4675803}" dt="2020-01-08T13:45:06.192" v="266" actId="20577"/>
          <ac:spMkLst>
            <pc:docMk/>
            <pc:sldMk cId="4254492365" sldId="285"/>
            <ac:spMk id="2" creationId="{0E6EBEA0-F360-4941-8F01-D95BE4D4AC35}"/>
          </ac:spMkLst>
        </pc:spChg>
        <pc:spChg chg="del">
          <ac:chgData name="Bogdans Ozerkins" userId="fb8af664a8540097" providerId="Windows Live" clId="Web-{41B974CF-D146-41F9-A2CA-D498D4675803}" dt="2020-01-08T13:44:58.614" v="249"/>
          <ac:spMkLst>
            <pc:docMk/>
            <pc:sldMk cId="4254492365" sldId="285"/>
            <ac:spMk id="3" creationId="{E0F6D5F2-3E3E-47F9-91BE-9A36A2C3DE47}"/>
          </ac:spMkLst>
        </pc:spChg>
        <pc:spChg chg="add">
          <ac:chgData name="Bogdans Ozerkins" userId="fb8af664a8540097" providerId="Windows Live" clId="Web-{41B974CF-D146-41F9-A2CA-D498D4675803}" dt="2020-01-08T13:44:58.614" v="249"/>
          <ac:spMkLst>
            <pc:docMk/>
            <pc:sldMk cId="4254492365" sldId="285"/>
            <ac:spMk id="10" creationId="{46C2E80F-49A6-4372-B103-219D417A55ED}"/>
          </ac:spMkLst>
        </pc:spChg>
        <pc:graphicFrameChg chg="add">
          <ac:chgData name="Bogdans Ozerkins" userId="fb8af664a8540097" providerId="Windows Live" clId="Web-{41B974CF-D146-41F9-A2CA-D498D4675803}" dt="2020-01-08T13:44:58.614" v="249"/>
          <ac:graphicFrameMkLst>
            <pc:docMk/>
            <pc:sldMk cId="4254492365" sldId="285"/>
            <ac:graphicFrameMk id="5" creationId="{06CF2F7C-AC43-433E-830C-AE1F4E987D3E}"/>
          </ac:graphicFrameMkLst>
        </pc:graphicFrameChg>
      </pc:sldChg>
      <pc:sldChg chg="addSp delSp modSp mod setBg">
        <pc:chgData name="Bogdans Ozerkins" userId="fb8af664a8540097" providerId="Windows Live" clId="Web-{41B974CF-D146-41F9-A2CA-D498D4675803}" dt="2020-01-08T13:45:24.160" v="279" actId="20577"/>
        <pc:sldMkLst>
          <pc:docMk/>
          <pc:sldMk cId="2673774577" sldId="287"/>
        </pc:sldMkLst>
        <pc:spChg chg="mod">
          <ac:chgData name="Bogdans Ozerkins" userId="fb8af664a8540097" providerId="Windows Live" clId="Web-{41B974CF-D146-41F9-A2CA-D498D4675803}" dt="2020-01-08T13:45:11.114" v="269"/>
          <ac:spMkLst>
            <pc:docMk/>
            <pc:sldMk cId="2673774577" sldId="287"/>
            <ac:spMk id="2" creationId="{0E6EBEA0-F360-4941-8F01-D95BE4D4AC35}"/>
          </ac:spMkLst>
        </pc:spChg>
        <pc:spChg chg="del">
          <ac:chgData name="Bogdans Ozerkins" userId="fb8af664a8540097" providerId="Windows Live" clId="Web-{41B974CF-D146-41F9-A2CA-D498D4675803}" dt="2020-01-08T13:45:11.114" v="269"/>
          <ac:spMkLst>
            <pc:docMk/>
            <pc:sldMk cId="2673774577" sldId="287"/>
            <ac:spMk id="3" creationId="{E0F6D5F2-3E3E-47F9-91BE-9A36A2C3DE47}"/>
          </ac:spMkLst>
        </pc:spChg>
        <pc:graphicFrameChg chg="add modGraphic">
          <ac:chgData name="Bogdans Ozerkins" userId="fb8af664a8540097" providerId="Windows Live" clId="Web-{41B974CF-D146-41F9-A2CA-D498D4675803}" dt="2020-01-08T13:45:24.160" v="279" actId="20577"/>
          <ac:graphicFrameMkLst>
            <pc:docMk/>
            <pc:sldMk cId="2673774577" sldId="287"/>
            <ac:graphicFrameMk id="5" creationId="{15FF02B9-0EDB-4E58-BC4D-E97FE9100475}"/>
          </ac:graphicFrameMkLst>
        </pc:graphicFrameChg>
      </pc:sldChg>
      <pc:sldChg chg="modSp">
        <pc:chgData name="Bogdans Ozerkins" userId="fb8af664a8540097" providerId="Windows Live" clId="Web-{41B974CF-D146-41F9-A2CA-D498D4675803}" dt="2020-01-08T13:45:38.145" v="284" actId="20577"/>
        <pc:sldMkLst>
          <pc:docMk/>
          <pc:sldMk cId="1421147562" sldId="288"/>
        </pc:sldMkLst>
        <pc:spChg chg="mod">
          <ac:chgData name="Bogdans Ozerkins" userId="fb8af664a8540097" providerId="Windows Live" clId="Web-{41B974CF-D146-41F9-A2CA-D498D4675803}" dt="2020-01-08T13:45:38.145" v="284" actId="20577"/>
          <ac:spMkLst>
            <pc:docMk/>
            <pc:sldMk cId="1421147562" sldId="288"/>
            <ac:spMk id="3" creationId="{E0F6D5F2-3E3E-47F9-91BE-9A36A2C3DE47}"/>
          </ac:spMkLst>
        </pc:spChg>
      </pc:sldChg>
      <pc:sldChg chg="addSp delSp modSp mod setBg setClrOvrMap">
        <pc:chgData name="Bogdans Ozerkins" userId="fb8af664a8540097" providerId="Windows Live" clId="Web-{41B974CF-D146-41F9-A2CA-D498D4675803}" dt="2020-01-08T13:42:17.379" v="16"/>
        <pc:sldMkLst>
          <pc:docMk/>
          <pc:sldMk cId="874020756" sldId="289"/>
        </pc:sldMkLst>
        <pc:spChg chg="mod">
          <ac:chgData name="Bogdans Ozerkins" userId="fb8af664a8540097" providerId="Windows Live" clId="Web-{41B974CF-D146-41F9-A2CA-D498D4675803}" dt="2020-01-08T13:42:17.379" v="16"/>
          <ac:spMkLst>
            <pc:docMk/>
            <pc:sldMk cId="874020756" sldId="289"/>
            <ac:spMk id="2" creationId="{929EBB9A-50B4-4370-9BB6-663F11DA5AEA}"/>
          </ac:spMkLst>
        </pc:spChg>
        <pc:spChg chg="add del mod">
          <ac:chgData name="Bogdans Ozerkins" userId="fb8af664a8540097" providerId="Windows Live" clId="Web-{41B974CF-D146-41F9-A2CA-D498D4675803}" dt="2020-01-08T13:42:17.379" v="16"/>
          <ac:spMkLst>
            <pc:docMk/>
            <pc:sldMk cId="874020756" sldId="289"/>
            <ac:spMk id="3" creationId="{A0BA0B27-2EB2-4F1D-9033-7F9B4A868622}"/>
          </ac:spMkLst>
        </pc:spChg>
        <pc:spChg chg="add del">
          <ac:chgData name="Bogdans Ozerkins" userId="fb8af664a8540097" providerId="Windows Live" clId="Web-{41B974CF-D146-41F9-A2CA-D498D4675803}" dt="2020-01-08T13:42:17.379" v="16"/>
          <ac:spMkLst>
            <pc:docMk/>
            <pc:sldMk cId="874020756" sldId="289"/>
            <ac:spMk id="6" creationId="{987FDF89-C993-41F4-A1B8-DBAFF16008A9}"/>
          </ac:spMkLst>
        </pc:spChg>
        <pc:spChg chg="add del">
          <ac:chgData name="Bogdans Ozerkins" userId="fb8af664a8540097" providerId="Windows Live" clId="Web-{41B974CF-D146-41F9-A2CA-D498D4675803}" dt="2020-01-08T13:42:17.379" v="16"/>
          <ac:spMkLst>
            <pc:docMk/>
            <pc:sldMk cId="874020756" sldId="289"/>
            <ac:spMk id="8" creationId="{EA67B5B4-3A24-436E-B663-1B2EBFF8A0CD}"/>
          </ac:spMkLst>
        </pc:spChg>
        <pc:spChg chg="add del">
          <ac:chgData name="Bogdans Ozerkins" userId="fb8af664a8540097" providerId="Windows Live" clId="Web-{41B974CF-D146-41F9-A2CA-D498D4675803}" dt="2020-01-08T13:41:56.301" v="1"/>
          <ac:spMkLst>
            <pc:docMk/>
            <pc:sldMk cId="874020756" sldId="289"/>
            <ac:spMk id="10" creationId="{46C2E80F-49A6-4372-B103-219D417A55ED}"/>
          </ac:spMkLst>
        </pc:spChg>
        <pc:spChg chg="add del">
          <ac:chgData name="Bogdans Ozerkins" userId="fb8af664a8540097" providerId="Windows Live" clId="Web-{41B974CF-D146-41F9-A2CA-D498D4675803}" dt="2020-01-08T13:42:17.379" v="16"/>
          <ac:spMkLst>
            <pc:docMk/>
            <pc:sldMk cId="874020756" sldId="289"/>
            <ac:spMk id="12" creationId="{D1D7179B-FF7C-482F-B3D9-2BE9ED1139F9}"/>
          </ac:spMkLst>
        </pc:spChg>
        <pc:graphicFrameChg chg="add del">
          <ac:chgData name="Bogdans Ozerkins" userId="fb8af664a8540097" providerId="Windows Live" clId="Web-{41B974CF-D146-41F9-A2CA-D498D4675803}" dt="2020-01-08T13:41:56.301" v="1"/>
          <ac:graphicFrameMkLst>
            <pc:docMk/>
            <pc:sldMk cId="874020756" sldId="289"/>
            <ac:graphicFrameMk id="5" creationId="{8AA9F360-431B-4FE6-BD67-FE9D337E868D}"/>
          </ac:graphicFrameMkLst>
        </pc:graphicFrameChg>
        <pc:graphicFrameChg chg="add">
          <ac:chgData name="Bogdans Ozerkins" userId="fb8af664a8540097" providerId="Windows Live" clId="Web-{41B974CF-D146-41F9-A2CA-D498D4675803}" dt="2020-01-08T13:42:17.379" v="16"/>
          <ac:graphicFrameMkLst>
            <pc:docMk/>
            <pc:sldMk cId="874020756" sldId="289"/>
            <ac:graphicFrameMk id="14" creationId="{62294BA4-BCBC-4216-BA4E-E2E533E27A73}"/>
          </ac:graphicFrameMkLst>
        </pc:graphicFrameChg>
      </pc:sldChg>
      <pc:sldChg chg="addSp modSp mod setBg">
        <pc:chgData name="Bogdans Ozerkins" userId="fb8af664a8540097" providerId="Windows Live" clId="Web-{41B974CF-D146-41F9-A2CA-D498D4675803}" dt="2020-01-08T14:09:49.427" v="944"/>
        <pc:sldMkLst>
          <pc:docMk/>
          <pc:sldMk cId="3775569586" sldId="290"/>
        </pc:sldMkLst>
        <pc:spChg chg="mod">
          <ac:chgData name="Bogdans Ozerkins" userId="fb8af664a8540097" providerId="Windows Live" clId="Web-{41B974CF-D146-41F9-A2CA-D498D4675803}" dt="2020-01-08T14:09:49.427" v="944"/>
          <ac:spMkLst>
            <pc:docMk/>
            <pc:sldMk cId="3775569586" sldId="290"/>
            <ac:spMk id="2" creationId="{2C33F460-75F0-4268-AD18-92CA3003F56E}"/>
          </ac:spMkLst>
        </pc:spChg>
        <pc:spChg chg="mod">
          <ac:chgData name="Bogdans Ozerkins" userId="fb8af664a8540097" providerId="Windows Live" clId="Web-{41B974CF-D146-41F9-A2CA-D498D4675803}" dt="2020-01-08T14:09:49.427" v="944"/>
          <ac:spMkLst>
            <pc:docMk/>
            <pc:sldMk cId="3775569586" sldId="290"/>
            <ac:spMk id="3" creationId="{D7634BEA-AE5B-4E01-8D44-20CA64FEB42D}"/>
          </ac:spMkLst>
        </pc:spChg>
        <pc:picChg chg="add">
          <ac:chgData name="Bogdans Ozerkins" userId="fb8af664a8540097" providerId="Windows Live" clId="Web-{41B974CF-D146-41F9-A2CA-D498D4675803}" dt="2020-01-08T14:09:49.427" v="944"/>
          <ac:picMkLst>
            <pc:docMk/>
            <pc:sldMk cId="3775569586" sldId="290"/>
            <ac:picMk id="5" creationId="{5C430B89-2A4F-429B-B893-FBB193B0F70B}"/>
          </ac:picMkLst>
        </pc:picChg>
        <pc:cxnChg chg="add">
          <ac:chgData name="Bogdans Ozerkins" userId="fb8af664a8540097" providerId="Windows Live" clId="Web-{41B974CF-D146-41F9-A2CA-D498D4675803}" dt="2020-01-08T14:09:49.427" v="944"/>
          <ac:cxnSpMkLst>
            <pc:docMk/>
            <pc:sldMk cId="3775569586" sldId="290"/>
            <ac:cxnSpMk id="9" creationId="{A7F400EE-A8A5-48AF-B4D6-291B52C6F0B0}"/>
          </ac:cxnSpMkLst>
        </pc:cxnChg>
      </pc:sldChg>
      <pc:sldChg chg="addSp modSp mod setBg">
        <pc:chgData name="Bogdans Ozerkins" userId="fb8af664a8540097" providerId="Windows Live" clId="Web-{41B974CF-D146-41F9-A2CA-D498D4675803}" dt="2020-01-08T14:09:39.911" v="943"/>
        <pc:sldMkLst>
          <pc:docMk/>
          <pc:sldMk cId="962406034" sldId="291"/>
        </pc:sldMkLst>
        <pc:spChg chg="mod">
          <ac:chgData name="Bogdans Ozerkins" userId="fb8af664a8540097" providerId="Windows Live" clId="Web-{41B974CF-D146-41F9-A2CA-D498D4675803}" dt="2020-01-08T14:09:39.911" v="943"/>
          <ac:spMkLst>
            <pc:docMk/>
            <pc:sldMk cId="962406034" sldId="291"/>
            <ac:spMk id="2" creationId="{A029CF46-2E0D-473F-BD11-125F01C0862B}"/>
          </ac:spMkLst>
        </pc:spChg>
        <pc:spChg chg="mod">
          <ac:chgData name="Bogdans Ozerkins" userId="fb8af664a8540097" providerId="Windows Live" clId="Web-{41B974CF-D146-41F9-A2CA-D498D4675803}" dt="2020-01-08T14:09:39.911" v="943"/>
          <ac:spMkLst>
            <pc:docMk/>
            <pc:sldMk cId="962406034" sldId="291"/>
            <ac:spMk id="3" creationId="{D97C9DBA-BF26-40AF-AC11-E2314BEBAEE4}"/>
          </ac:spMkLst>
        </pc:spChg>
        <pc:picChg chg="add">
          <ac:chgData name="Bogdans Ozerkins" userId="fb8af664a8540097" providerId="Windows Live" clId="Web-{41B974CF-D146-41F9-A2CA-D498D4675803}" dt="2020-01-08T14:09:39.911" v="943"/>
          <ac:picMkLst>
            <pc:docMk/>
            <pc:sldMk cId="962406034" sldId="291"/>
            <ac:picMk id="5" creationId="{4544E837-80C8-4DFD-9E25-8258A2126132}"/>
          </ac:picMkLst>
        </pc:picChg>
        <pc:cxnChg chg="add">
          <ac:chgData name="Bogdans Ozerkins" userId="fb8af664a8540097" providerId="Windows Live" clId="Web-{41B974CF-D146-41F9-A2CA-D498D4675803}" dt="2020-01-08T14:09:39.911" v="943"/>
          <ac:cxnSpMkLst>
            <pc:docMk/>
            <pc:sldMk cId="962406034" sldId="291"/>
            <ac:cxnSpMk id="9" creationId="{A7F400EE-A8A5-48AF-B4D6-291B52C6F0B0}"/>
          </ac:cxnSpMkLst>
        </pc:cxnChg>
      </pc:sldChg>
      <pc:sldChg chg="modSp">
        <pc:chgData name="Bogdans Ozerkins" userId="fb8af664a8540097" providerId="Windows Live" clId="Web-{41B974CF-D146-41F9-A2CA-D498D4675803}" dt="2020-01-08T13:45:57.098" v="293" actId="20577"/>
        <pc:sldMkLst>
          <pc:docMk/>
          <pc:sldMk cId="1310839315" sldId="292"/>
        </pc:sldMkLst>
        <pc:spChg chg="mod">
          <ac:chgData name="Bogdans Ozerkins" userId="fb8af664a8540097" providerId="Windows Live" clId="Web-{41B974CF-D146-41F9-A2CA-D498D4675803}" dt="2020-01-08T13:45:57.098" v="293" actId="20577"/>
          <ac:spMkLst>
            <pc:docMk/>
            <pc:sldMk cId="1310839315" sldId="292"/>
            <ac:spMk id="3" creationId="{E0F6D5F2-3E3E-47F9-91BE-9A36A2C3DE47}"/>
          </ac:spMkLst>
        </pc:spChg>
      </pc:sldChg>
    </pc:docChg>
  </pc:docChgLst>
  <pc:docChgLst>
    <pc:chgData name="Bogdans Ozerkins" userId="fb8af664a8540097" providerId="LiveId" clId="{7C29AEBF-FAFC-4708-A51F-27C278FF00F5}"/>
    <pc:docChg chg="undo custSel addSld delSld modSld">
      <pc:chgData name="Bogdans Ozerkins" userId="fb8af664a8540097" providerId="LiveId" clId="{7C29AEBF-FAFC-4708-A51F-27C278FF00F5}" dt="2020-01-07T22:58:58.087" v="722" actId="20577"/>
      <pc:docMkLst>
        <pc:docMk/>
      </pc:docMkLst>
      <pc:sldChg chg="modSp">
        <pc:chgData name="Bogdans Ozerkins" userId="fb8af664a8540097" providerId="LiveId" clId="{7C29AEBF-FAFC-4708-A51F-27C278FF00F5}" dt="2020-01-07T22:22:37.283" v="44" actId="20577"/>
        <pc:sldMkLst>
          <pc:docMk/>
          <pc:sldMk cId="3450404546" sldId="256"/>
        </pc:sldMkLst>
        <pc:spChg chg="mod">
          <ac:chgData name="Bogdans Ozerkins" userId="fb8af664a8540097" providerId="LiveId" clId="{7C29AEBF-FAFC-4708-A51F-27C278FF00F5}" dt="2020-01-07T22:22:37.283" v="44" actId="20577"/>
          <ac:spMkLst>
            <pc:docMk/>
            <pc:sldMk cId="3450404546" sldId="256"/>
            <ac:spMk id="3" creationId="{41B08178-D2AE-4270-A289-727081744B72}"/>
          </ac:spMkLst>
        </pc:spChg>
      </pc:sldChg>
      <pc:sldChg chg="del">
        <pc:chgData name="Bogdans Ozerkins" userId="fb8af664a8540097" providerId="LiveId" clId="{7C29AEBF-FAFC-4708-A51F-27C278FF00F5}" dt="2020-01-07T22:21:55.385" v="1" actId="47"/>
        <pc:sldMkLst>
          <pc:docMk/>
          <pc:sldMk cId="2913721145" sldId="257"/>
        </pc:sldMkLst>
      </pc:sldChg>
      <pc:sldChg chg="del">
        <pc:chgData name="Bogdans Ozerkins" userId="fb8af664a8540097" providerId="LiveId" clId="{7C29AEBF-FAFC-4708-A51F-27C278FF00F5}" dt="2020-01-07T22:21:59.005" v="8" actId="47"/>
        <pc:sldMkLst>
          <pc:docMk/>
          <pc:sldMk cId="3384739409" sldId="258"/>
        </pc:sldMkLst>
      </pc:sldChg>
      <pc:sldChg chg="del">
        <pc:chgData name="Bogdans Ozerkins" userId="fb8af664a8540097" providerId="LiveId" clId="{7C29AEBF-FAFC-4708-A51F-27C278FF00F5}" dt="2020-01-07T22:21:54.730" v="0" actId="47"/>
        <pc:sldMkLst>
          <pc:docMk/>
          <pc:sldMk cId="385986582" sldId="259"/>
        </pc:sldMkLst>
      </pc:sldChg>
      <pc:sldChg chg="del">
        <pc:chgData name="Bogdans Ozerkins" userId="fb8af664a8540097" providerId="LiveId" clId="{7C29AEBF-FAFC-4708-A51F-27C278FF00F5}" dt="2020-01-07T22:21:56.527" v="3" actId="47"/>
        <pc:sldMkLst>
          <pc:docMk/>
          <pc:sldMk cId="2737916109" sldId="260"/>
        </pc:sldMkLst>
      </pc:sldChg>
      <pc:sldChg chg="del">
        <pc:chgData name="Bogdans Ozerkins" userId="fb8af664a8540097" providerId="LiveId" clId="{7C29AEBF-FAFC-4708-A51F-27C278FF00F5}" dt="2020-01-07T22:21:57.076" v="4" actId="47"/>
        <pc:sldMkLst>
          <pc:docMk/>
          <pc:sldMk cId="3138123198" sldId="261"/>
        </pc:sldMkLst>
      </pc:sldChg>
      <pc:sldChg chg="del">
        <pc:chgData name="Bogdans Ozerkins" userId="fb8af664a8540097" providerId="LiveId" clId="{7C29AEBF-FAFC-4708-A51F-27C278FF00F5}" dt="2020-01-07T22:22:00.078" v="10" actId="47"/>
        <pc:sldMkLst>
          <pc:docMk/>
          <pc:sldMk cId="799140778" sldId="262"/>
        </pc:sldMkLst>
      </pc:sldChg>
      <pc:sldChg chg="del">
        <pc:chgData name="Bogdans Ozerkins" userId="fb8af664a8540097" providerId="LiveId" clId="{7C29AEBF-FAFC-4708-A51F-27C278FF00F5}" dt="2020-01-07T22:22:01.154" v="12" actId="47"/>
        <pc:sldMkLst>
          <pc:docMk/>
          <pc:sldMk cId="1489960257" sldId="264"/>
        </pc:sldMkLst>
      </pc:sldChg>
      <pc:sldChg chg="del">
        <pc:chgData name="Bogdans Ozerkins" userId="fb8af664a8540097" providerId="LiveId" clId="{7C29AEBF-FAFC-4708-A51F-27C278FF00F5}" dt="2020-01-07T22:22:01.910" v="13" actId="47"/>
        <pc:sldMkLst>
          <pc:docMk/>
          <pc:sldMk cId="3520536267" sldId="265"/>
        </pc:sldMkLst>
      </pc:sldChg>
      <pc:sldChg chg="del">
        <pc:chgData name="Bogdans Ozerkins" userId="fb8af664a8540097" providerId="LiveId" clId="{7C29AEBF-FAFC-4708-A51F-27C278FF00F5}" dt="2020-01-07T22:21:58.629" v="7" actId="47"/>
        <pc:sldMkLst>
          <pc:docMk/>
          <pc:sldMk cId="1793507658" sldId="276"/>
        </pc:sldMkLst>
      </pc:sldChg>
      <pc:sldChg chg="del">
        <pc:chgData name="Bogdans Ozerkins" userId="fb8af664a8540097" providerId="LiveId" clId="{7C29AEBF-FAFC-4708-A51F-27C278FF00F5}" dt="2020-01-07T22:21:55.971" v="2" actId="47"/>
        <pc:sldMkLst>
          <pc:docMk/>
          <pc:sldMk cId="1452623873" sldId="277"/>
        </pc:sldMkLst>
      </pc:sldChg>
      <pc:sldChg chg="del">
        <pc:chgData name="Bogdans Ozerkins" userId="fb8af664a8540097" providerId="LiveId" clId="{7C29AEBF-FAFC-4708-A51F-27C278FF00F5}" dt="2020-01-07T22:21:57.619" v="5" actId="47"/>
        <pc:sldMkLst>
          <pc:docMk/>
          <pc:sldMk cId="130797538" sldId="278"/>
        </pc:sldMkLst>
      </pc:sldChg>
      <pc:sldChg chg="del">
        <pc:chgData name="Bogdans Ozerkins" userId="fb8af664a8540097" providerId="LiveId" clId="{7C29AEBF-FAFC-4708-A51F-27C278FF00F5}" dt="2020-01-07T22:21:58.173" v="6" actId="47"/>
        <pc:sldMkLst>
          <pc:docMk/>
          <pc:sldMk cId="2308595313" sldId="279"/>
        </pc:sldMkLst>
      </pc:sldChg>
      <pc:sldChg chg="del">
        <pc:chgData name="Bogdans Ozerkins" userId="fb8af664a8540097" providerId="LiveId" clId="{7C29AEBF-FAFC-4708-A51F-27C278FF00F5}" dt="2020-01-07T22:21:59.619" v="9" actId="47"/>
        <pc:sldMkLst>
          <pc:docMk/>
          <pc:sldMk cId="1001705148" sldId="281"/>
        </pc:sldMkLst>
      </pc:sldChg>
      <pc:sldChg chg="modSp add">
        <pc:chgData name="Bogdans Ozerkins" userId="fb8af664a8540097" providerId="LiveId" clId="{7C29AEBF-FAFC-4708-A51F-27C278FF00F5}" dt="2020-01-07T22:44:27.548" v="186"/>
        <pc:sldMkLst>
          <pc:docMk/>
          <pc:sldMk cId="3379965968" sldId="281"/>
        </pc:sldMkLst>
        <pc:spChg chg="mod">
          <ac:chgData name="Bogdans Ozerkins" userId="fb8af664a8540097" providerId="LiveId" clId="{7C29AEBF-FAFC-4708-A51F-27C278FF00F5}" dt="2020-01-07T22:44:22.049" v="182" actId="20577"/>
          <ac:spMkLst>
            <pc:docMk/>
            <pc:sldMk cId="3379965968" sldId="281"/>
            <ac:spMk id="2" creationId="{0E6EBEA0-F360-4941-8F01-D95BE4D4AC35}"/>
          </ac:spMkLst>
        </pc:spChg>
        <pc:spChg chg="mod">
          <ac:chgData name="Bogdans Ozerkins" userId="fb8af664a8540097" providerId="LiveId" clId="{7C29AEBF-FAFC-4708-A51F-27C278FF00F5}" dt="2020-01-07T22:44:27.548" v="186"/>
          <ac:spMkLst>
            <pc:docMk/>
            <pc:sldMk cId="3379965968" sldId="281"/>
            <ac:spMk id="3" creationId="{E0F6D5F2-3E3E-47F9-91BE-9A36A2C3DE47}"/>
          </ac:spMkLst>
        </pc:spChg>
      </pc:sldChg>
      <pc:sldChg chg="modSp add">
        <pc:chgData name="Bogdans Ozerkins" userId="fb8af664a8540097" providerId="LiveId" clId="{7C29AEBF-FAFC-4708-A51F-27C278FF00F5}" dt="2020-01-07T22:51:30.196" v="419" actId="20577"/>
        <pc:sldMkLst>
          <pc:docMk/>
          <pc:sldMk cId="102685616" sldId="282"/>
        </pc:sldMkLst>
        <pc:spChg chg="mod">
          <ac:chgData name="Bogdans Ozerkins" userId="fb8af664a8540097" providerId="LiveId" clId="{7C29AEBF-FAFC-4708-A51F-27C278FF00F5}" dt="2020-01-07T22:50:41.152" v="314" actId="20577"/>
          <ac:spMkLst>
            <pc:docMk/>
            <pc:sldMk cId="102685616" sldId="282"/>
            <ac:spMk id="2" creationId="{0E6EBEA0-F360-4941-8F01-D95BE4D4AC35}"/>
          </ac:spMkLst>
        </pc:spChg>
        <pc:spChg chg="mod">
          <ac:chgData name="Bogdans Ozerkins" userId="fb8af664a8540097" providerId="LiveId" clId="{7C29AEBF-FAFC-4708-A51F-27C278FF00F5}" dt="2020-01-07T22:51:30.196" v="419" actId="20577"/>
          <ac:spMkLst>
            <pc:docMk/>
            <pc:sldMk cId="102685616" sldId="282"/>
            <ac:spMk id="3" creationId="{E0F6D5F2-3E3E-47F9-91BE-9A36A2C3DE47}"/>
          </ac:spMkLst>
        </pc:spChg>
      </pc:sldChg>
      <pc:sldChg chg="del">
        <pc:chgData name="Bogdans Ozerkins" userId="fb8af664a8540097" providerId="LiveId" clId="{7C29AEBF-FAFC-4708-A51F-27C278FF00F5}" dt="2020-01-07T22:22:00.584" v="11" actId="47"/>
        <pc:sldMkLst>
          <pc:docMk/>
          <pc:sldMk cId="3908049541" sldId="282"/>
        </pc:sldMkLst>
      </pc:sldChg>
      <pc:sldChg chg="modSp add">
        <pc:chgData name="Bogdans Ozerkins" userId="fb8af664a8540097" providerId="LiveId" clId="{7C29AEBF-FAFC-4708-A51F-27C278FF00F5}" dt="2020-01-07T22:58:58.087" v="722" actId="20577"/>
        <pc:sldMkLst>
          <pc:docMk/>
          <pc:sldMk cId="334210676" sldId="283"/>
        </pc:sldMkLst>
        <pc:spChg chg="mod">
          <ac:chgData name="Bogdans Ozerkins" userId="fb8af664a8540097" providerId="LiveId" clId="{7C29AEBF-FAFC-4708-A51F-27C278FF00F5}" dt="2020-01-07T22:58:28.696" v="662" actId="20577"/>
          <ac:spMkLst>
            <pc:docMk/>
            <pc:sldMk cId="334210676" sldId="283"/>
            <ac:spMk id="2" creationId="{0E6EBEA0-F360-4941-8F01-D95BE4D4AC35}"/>
          </ac:spMkLst>
        </pc:spChg>
        <pc:spChg chg="mod">
          <ac:chgData name="Bogdans Ozerkins" userId="fb8af664a8540097" providerId="LiveId" clId="{7C29AEBF-FAFC-4708-A51F-27C278FF00F5}" dt="2020-01-07T22:58:58.087" v="722" actId="20577"/>
          <ac:spMkLst>
            <pc:docMk/>
            <pc:sldMk cId="334210676" sldId="283"/>
            <ac:spMk id="3" creationId="{E0F6D5F2-3E3E-47F9-91BE-9A36A2C3DE47}"/>
          </ac:spMkLst>
        </pc:spChg>
      </pc:sldChg>
      <pc:sldChg chg="add">
        <pc:chgData name="Bogdans Ozerkins" userId="fb8af664a8540097" providerId="LiveId" clId="{7C29AEBF-FAFC-4708-A51F-27C278FF00F5}" dt="2020-01-07T22:23:13.840" v="47"/>
        <pc:sldMkLst>
          <pc:docMk/>
          <pc:sldMk cId="1914711135" sldId="284"/>
        </pc:sldMkLst>
      </pc:sldChg>
      <pc:sldChg chg="add">
        <pc:chgData name="Bogdans Ozerkins" userId="fb8af664a8540097" providerId="LiveId" clId="{7C29AEBF-FAFC-4708-A51F-27C278FF00F5}" dt="2020-01-07T22:23:14.816" v="48"/>
        <pc:sldMkLst>
          <pc:docMk/>
          <pc:sldMk cId="4254492365" sldId="285"/>
        </pc:sldMkLst>
      </pc:sldChg>
      <pc:sldChg chg="add">
        <pc:chgData name="Bogdans Ozerkins" userId="fb8af664a8540097" providerId="LiveId" clId="{7C29AEBF-FAFC-4708-A51F-27C278FF00F5}" dt="2020-01-07T22:23:15.061" v="49"/>
        <pc:sldMkLst>
          <pc:docMk/>
          <pc:sldMk cId="122121187" sldId="286"/>
        </pc:sldMkLst>
      </pc:sldChg>
      <pc:sldChg chg="add">
        <pc:chgData name="Bogdans Ozerkins" userId="fb8af664a8540097" providerId="LiveId" clId="{7C29AEBF-FAFC-4708-A51F-27C278FF00F5}" dt="2020-01-07T22:23:15.541" v="50"/>
        <pc:sldMkLst>
          <pc:docMk/>
          <pc:sldMk cId="2673774577" sldId="287"/>
        </pc:sldMkLst>
      </pc:sldChg>
      <pc:sldChg chg="add">
        <pc:chgData name="Bogdans Ozerkins" userId="fb8af664a8540097" providerId="LiveId" clId="{7C29AEBF-FAFC-4708-A51F-27C278FF00F5}" dt="2020-01-07T22:23:16.032" v="51"/>
        <pc:sldMkLst>
          <pc:docMk/>
          <pc:sldMk cId="1421147562" sldId="288"/>
        </pc:sldMkLst>
      </pc:sldChg>
      <pc:sldChg chg="modSp add">
        <pc:chgData name="Bogdans Ozerkins" userId="fb8af664a8540097" providerId="LiveId" clId="{7C29AEBF-FAFC-4708-A51F-27C278FF00F5}" dt="2020-01-07T22:52:52.287" v="618" actId="20577"/>
        <pc:sldMkLst>
          <pc:docMk/>
          <pc:sldMk cId="874020756" sldId="289"/>
        </pc:sldMkLst>
        <pc:spChg chg="mod">
          <ac:chgData name="Bogdans Ozerkins" userId="fb8af664a8540097" providerId="LiveId" clId="{7C29AEBF-FAFC-4708-A51F-27C278FF00F5}" dt="2020-01-07T22:49:43.602" v="219" actId="20577"/>
          <ac:spMkLst>
            <pc:docMk/>
            <pc:sldMk cId="874020756" sldId="289"/>
            <ac:spMk id="2" creationId="{929EBB9A-50B4-4370-9BB6-663F11DA5AEA}"/>
          </ac:spMkLst>
        </pc:spChg>
        <pc:spChg chg="mod">
          <ac:chgData name="Bogdans Ozerkins" userId="fb8af664a8540097" providerId="LiveId" clId="{7C29AEBF-FAFC-4708-A51F-27C278FF00F5}" dt="2020-01-07T22:52:52.287" v="618" actId="20577"/>
          <ac:spMkLst>
            <pc:docMk/>
            <pc:sldMk cId="874020756" sldId="289"/>
            <ac:spMk id="3" creationId="{A0BA0B27-2EB2-4F1D-9033-7F9B4A86862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158BA-2BC0-432C-AA45-C4F8EF03803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01836606-7E6C-42CA-850C-B7F9EA62B70F}">
      <dgm:prSet/>
      <dgm:spPr/>
      <dgm:t>
        <a:bodyPr/>
        <a:lstStyle/>
        <a:p>
          <a:pPr>
            <a:defRPr b="1"/>
          </a:pPr>
          <a:r>
            <a:rPr lang="en-US"/>
            <a:t>Human generated</a:t>
          </a:r>
        </a:p>
      </dgm:t>
    </dgm:pt>
    <dgm:pt modelId="{6D03D7C2-8E59-464B-82A7-0D199D65D3C5}" type="parTrans" cxnId="{8B6A3621-2C6D-4E85-808A-00E95588EA45}">
      <dgm:prSet/>
      <dgm:spPr/>
      <dgm:t>
        <a:bodyPr/>
        <a:lstStyle/>
        <a:p>
          <a:endParaRPr lang="en-US"/>
        </a:p>
      </dgm:t>
    </dgm:pt>
    <dgm:pt modelId="{DCF066EB-EA83-4ED1-9F24-E8426C30E986}" type="sibTrans" cxnId="{8B6A3621-2C6D-4E85-808A-00E95588EA45}">
      <dgm:prSet/>
      <dgm:spPr/>
      <dgm:t>
        <a:bodyPr/>
        <a:lstStyle/>
        <a:p>
          <a:endParaRPr lang="en-US"/>
        </a:p>
      </dgm:t>
    </dgm:pt>
    <dgm:pt modelId="{2E583F37-30E1-45D2-AE3C-B2E34CEC6871}">
      <dgm:prSet/>
      <dgm:spPr/>
      <dgm:t>
        <a:bodyPr/>
        <a:lstStyle/>
        <a:p>
          <a:r>
            <a:rPr lang="en-US"/>
            <a:t>Low volumes</a:t>
          </a:r>
        </a:p>
      </dgm:t>
    </dgm:pt>
    <dgm:pt modelId="{EFD0A3EA-DAFA-405A-9803-D4F95AEE3ACF}" type="parTrans" cxnId="{134390D2-DF85-4929-9701-D2195F2B4C1E}">
      <dgm:prSet/>
      <dgm:spPr/>
      <dgm:t>
        <a:bodyPr/>
        <a:lstStyle/>
        <a:p>
          <a:endParaRPr lang="en-US"/>
        </a:p>
      </dgm:t>
    </dgm:pt>
    <dgm:pt modelId="{9EE28B86-77EC-467A-A106-A2477E8A5BB6}" type="sibTrans" cxnId="{134390D2-DF85-4929-9701-D2195F2B4C1E}">
      <dgm:prSet/>
      <dgm:spPr/>
      <dgm:t>
        <a:bodyPr/>
        <a:lstStyle/>
        <a:p>
          <a:endParaRPr lang="en-US"/>
        </a:p>
      </dgm:t>
    </dgm:pt>
    <dgm:pt modelId="{8CD04419-B320-4355-BF55-894A535AC255}">
      <dgm:prSet/>
      <dgm:spPr/>
      <dgm:t>
        <a:bodyPr/>
        <a:lstStyle/>
        <a:p>
          <a:r>
            <a:rPr lang="en-US"/>
            <a:t>Persistent storage</a:t>
          </a:r>
        </a:p>
      </dgm:t>
    </dgm:pt>
    <dgm:pt modelId="{74A19D6A-E3B2-4239-A48A-BD6057D68EF7}" type="parTrans" cxnId="{CD5FF63B-062B-4A28-BD7E-4E9CFC3AEEA7}">
      <dgm:prSet/>
      <dgm:spPr/>
      <dgm:t>
        <a:bodyPr/>
        <a:lstStyle/>
        <a:p>
          <a:endParaRPr lang="en-US"/>
        </a:p>
      </dgm:t>
    </dgm:pt>
    <dgm:pt modelId="{9DECB164-5568-432E-B265-F094A9B69C9D}" type="sibTrans" cxnId="{CD5FF63B-062B-4A28-BD7E-4E9CFC3AEEA7}">
      <dgm:prSet/>
      <dgm:spPr/>
      <dgm:t>
        <a:bodyPr/>
        <a:lstStyle/>
        <a:p>
          <a:endParaRPr lang="en-US"/>
        </a:p>
      </dgm:t>
    </dgm:pt>
    <dgm:pt modelId="{3D17C5E5-3718-43A2-AB1D-C50B9BC1AFA4}">
      <dgm:prSet/>
      <dgm:spPr/>
      <dgm:t>
        <a:bodyPr/>
        <a:lstStyle/>
        <a:p>
          <a:r>
            <a:rPr lang="en-US"/>
            <a:t>References data management systems</a:t>
          </a:r>
        </a:p>
      </dgm:t>
    </dgm:pt>
    <dgm:pt modelId="{2D5C717E-6721-4840-A103-2B4B92A7791D}" type="parTrans" cxnId="{0DFCDB47-8388-4273-8644-0F5FFCC7B835}">
      <dgm:prSet/>
      <dgm:spPr/>
      <dgm:t>
        <a:bodyPr/>
        <a:lstStyle/>
        <a:p>
          <a:endParaRPr lang="en-US"/>
        </a:p>
      </dgm:t>
    </dgm:pt>
    <dgm:pt modelId="{E6E33279-3616-449E-B408-3D4D5560A56B}" type="sibTrans" cxnId="{0DFCDB47-8388-4273-8644-0F5FFCC7B835}">
      <dgm:prSet/>
      <dgm:spPr/>
      <dgm:t>
        <a:bodyPr/>
        <a:lstStyle/>
        <a:p>
          <a:endParaRPr lang="en-US"/>
        </a:p>
      </dgm:t>
    </dgm:pt>
    <dgm:pt modelId="{14FC1237-71D3-4D4E-927B-8749404DFE42}">
      <dgm:prSet/>
      <dgm:spPr/>
      <dgm:t>
        <a:bodyPr/>
        <a:lstStyle/>
        <a:p>
          <a:pPr>
            <a:defRPr b="1"/>
          </a:pPr>
          <a:r>
            <a:rPr lang="en-US"/>
            <a:t>Machine generated</a:t>
          </a:r>
        </a:p>
      </dgm:t>
    </dgm:pt>
    <dgm:pt modelId="{9A575254-4FE5-4F54-ADF7-23F08A51C523}" type="parTrans" cxnId="{D6C7803C-FF13-41BA-9604-ED54EB783AF7}">
      <dgm:prSet/>
      <dgm:spPr/>
      <dgm:t>
        <a:bodyPr/>
        <a:lstStyle/>
        <a:p>
          <a:endParaRPr lang="en-US"/>
        </a:p>
      </dgm:t>
    </dgm:pt>
    <dgm:pt modelId="{05440C1B-8CA4-4D9F-90BE-1203E26D6C80}" type="sibTrans" cxnId="{D6C7803C-FF13-41BA-9604-ED54EB783AF7}">
      <dgm:prSet/>
      <dgm:spPr/>
      <dgm:t>
        <a:bodyPr/>
        <a:lstStyle/>
        <a:p>
          <a:endParaRPr lang="en-US"/>
        </a:p>
      </dgm:t>
    </dgm:pt>
    <dgm:pt modelId="{8C46150A-B7BB-45BC-A44B-57493F89A102}">
      <dgm:prSet/>
      <dgm:spPr/>
      <dgm:t>
        <a:bodyPr/>
        <a:lstStyle/>
        <a:p>
          <a:r>
            <a:rPr lang="en-US"/>
            <a:t>High volumes</a:t>
          </a:r>
        </a:p>
      </dgm:t>
    </dgm:pt>
    <dgm:pt modelId="{6C2619A1-0F16-41F3-B541-09790BD57DA1}" type="parTrans" cxnId="{EB385A06-FC7F-450D-B5FC-3B3DDFA051BB}">
      <dgm:prSet/>
      <dgm:spPr/>
      <dgm:t>
        <a:bodyPr/>
        <a:lstStyle/>
        <a:p>
          <a:endParaRPr lang="en-US"/>
        </a:p>
      </dgm:t>
    </dgm:pt>
    <dgm:pt modelId="{DBC915FC-BBE4-4A44-8AC1-23BEEB094FDD}" type="sibTrans" cxnId="{EB385A06-FC7F-450D-B5FC-3B3DDFA051BB}">
      <dgm:prSet/>
      <dgm:spPr/>
      <dgm:t>
        <a:bodyPr/>
        <a:lstStyle/>
        <a:p>
          <a:endParaRPr lang="en-US"/>
        </a:p>
      </dgm:t>
    </dgm:pt>
    <dgm:pt modelId="{EB7C84D0-0558-42F0-BE8F-08C8C7A723AA}">
      <dgm:prSet/>
      <dgm:spPr/>
      <dgm:t>
        <a:bodyPr/>
        <a:lstStyle/>
        <a:p>
          <a:r>
            <a:rPr lang="en-US"/>
            <a:t>Volatile storage</a:t>
          </a:r>
        </a:p>
      </dgm:t>
    </dgm:pt>
    <dgm:pt modelId="{A96AB5BE-3B76-475E-A853-EBB1A06F2B86}" type="parTrans" cxnId="{6A9744B7-725A-42F6-934B-CCDED7DAAE5E}">
      <dgm:prSet/>
      <dgm:spPr/>
      <dgm:t>
        <a:bodyPr/>
        <a:lstStyle/>
        <a:p>
          <a:endParaRPr lang="en-US"/>
        </a:p>
      </dgm:t>
    </dgm:pt>
    <dgm:pt modelId="{942238FF-7BC2-4A06-960F-D3427E8CCCC7}" type="sibTrans" cxnId="{6A9744B7-725A-42F6-934B-CCDED7DAAE5E}">
      <dgm:prSet/>
      <dgm:spPr/>
      <dgm:t>
        <a:bodyPr/>
        <a:lstStyle/>
        <a:p>
          <a:endParaRPr lang="en-US"/>
        </a:p>
      </dgm:t>
    </dgm:pt>
    <dgm:pt modelId="{4083E36C-B375-4393-A36F-5C3913E832A0}">
      <dgm:prSet/>
      <dgm:spPr/>
      <dgm:t>
        <a:bodyPr/>
        <a:lstStyle/>
        <a:p>
          <a:r>
            <a:rPr lang="en-US"/>
            <a:t>References to technical components</a:t>
          </a:r>
        </a:p>
      </dgm:t>
    </dgm:pt>
    <dgm:pt modelId="{8532EAF6-0ADD-418C-8F84-DE5FCE2B8592}" type="parTrans" cxnId="{A5B8A56C-7620-4624-89D8-AFEA415F355E}">
      <dgm:prSet/>
      <dgm:spPr/>
      <dgm:t>
        <a:bodyPr/>
        <a:lstStyle/>
        <a:p>
          <a:endParaRPr lang="en-US"/>
        </a:p>
      </dgm:t>
    </dgm:pt>
    <dgm:pt modelId="{24ECC63F-C664-48CB-91D0-8FC38332602A}" type="sibTrans" cxnId="{A5B8A56C-7620-4624-89D8-AFEA415F355E}">
      <dgm:prSet/>
      <dgm:spPr/>
      <dgm:t>
        <a:bodyPr/>
        <a:lstStyle/>
        <a:p>
          <a:endParaRPr lang="en-US"/>
        </a:p>
      </dgm:t>
    </dgm:pt>
    <dgm:pt modelId="{75F4E345-D21E-4432-BE18-C06E3D13BEAE}" type="pres">
      <dgm:prSet presAssocID="{DDE158BA-2BC0-432C-AA45-C4F8EF038033}" presName="root" presStyleCnt="0">
        <dgm:presLayoutVars>
          <dgm:dir/>
          <dgm:resizeHandles val="exact"/>
        </dgm:presLayoutVars>
      </dgm:prSet>
      <dgm:spPr/>
    </dgm:pt>
    <dgm:pt modelId="{7718EE64-E997-48AA-908E-E604E40F87FD}" type="pres">
      <dgm:prSet presAssocID="{01836606-7E6C-42CA-850C-B7F9EA62B70F}" presName="compNode" presStyleCnt="0"/>
      <dgm:spPr/>
    </dgm:pt>
    <dgm:pt modelId="{9367E721-54A2-4C99-A9A8-C63CDCB73B30}" type="pres">
      <dgm:prSet presAssocID="{01836606-7E6C-42CA-850C-B7F9EA62B70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A31F9810-0115-4806-9446-4DD44C678602}" type="pres">
      <dgm:prSet presAssocID="{01836606-7E6C-42CA-850C-B7F9EA62B70F}" presName="iconSpace" presStyleCnt="0"/>
      <dgm:spPr/>
    </dgm:pt>
    <dgm:pt modelId="{6565B35E-1F1D-4044-9A3B-F175780BC3A3}" type="pres">
      <dgm:prSet presAssocID="{01836606-7E6C-42CA-850C-B7F9EA62B70F}" presName="parTx" presStyleLbl="revTx" presStyleIdx="0" presStyleCnt="4">
        <dgm:presLayoutVars>
          <dgm:chMax val="0"/>
          <dgm:chPref val="0"/>
        </dgm:presLayoutVars>
      </dgm:prSet>
      <dgm:spPr/>
    </dgm:pt>
    <dgm:pt modelId="{4A350240-17DA-4B94-825A-23DDCD9EFFF9}" type="pres">
      <dgm:prSet presAssocID="{01836606-7E6C-42CA-850C-B7F9EA62B70F}" presName="txSpace" presStyleCnt="0"/>
      <dgm:spPr/>
    </dgm:pt>
    <dgm:pt modelId="{A9DF4DEA-96D6-4F9C-8ACC-702B4FFFD662}" type="pres">
      <dgm:prSet presAssocID="{01836606-7E6C-42CA-850C-B7F9EA62B70F}" presName="desTx" presStyleLbl="revTx" presStyleIdx="1" presStyleCnt="4">
        <dgm:presLayoutVars/>
      </dgm:prSet>
      <dgm:spPr/>
    </dgm:pt>
    <dgm:pt modelId="{929BD586-0237-4A95-A8E3-CB0E2377A3A8}" type="pres">
      <dgm:prSet presAssocID="{DCF066EB-EA83-4ED1-9F24-E8426C30E986}" presName="sibTrans" presStyleCnt="0"/>
      <dgm:spPr/>
    </dgm:pt>
    <dgm:pt modelId="{320106BA-2A32-486F-A67D-9B542A42C41C}" type="pres">
      <dgm:prSet presAssocID="{14FC1237-71D3-4D4E-927B-8749404DFE42}" presName="compNode" presStyleCnt="0"/>
      <dgm:spPr/>
    </dgm:pt>
    <dgm:pt modelId="{8B429DA8-9032-4138-BC99-175F78081242}" type="pres">
      <dgm:prSet presAssocID="{14FC1237-71D3-4D4E-927B-8749404DFE4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6814F5DC-CDDF-48DE-9F97-3F01BB60A1C9}" type="pres">
      <dgm:prSet presAssocID="{14FC1237-71D3-4D4E-927B-8749404DFE42}" presName="iconSpace" presStyleCnt="0"/>
      <dgm:spPr/>
    </dgm:pt>
    <dgm:pt modelId="{0FA544C1-7D64-407D-BE33-D47D6971A7A7}" type="pres">
      <dgm:prSet presAssocID="{14FC1237-71D3-4D4E-927B-8749404DFE42}" presName="parTx" presStyleLbl="revTx" presStyleIdx="2" presStyleCnt="4">
        <dgm:presLayoutVars>
          <dgm:chMax val="0"/>
          <dgm:chPref val="0"/>
        </dgm:presLayoutVars>
      </dgm:prSet>
      <dgm:spPr/>
    </dgm:pt>
    <dgm:pt modelId="{737545E2-3CE1-425D-8CCE-A452CC1B22A8}" type="pres">
      <dgm:prSet presAssocID="{14FC1237-71D3-4D4E-927B-8749404DFE42}" presName="txSpace" presStyleCnt="0"/>
      <dgm:spPr/>
    </dgm:pt>
    <dgm:pt modelId="{FD962A9D-40DB-4C4F-81EA-CD62F06531DB}" type="pres">
      <dgm:prSet presAssocID="{14FC1237-71D3-4D4E-927B-8749404DFE42}" presName="desTx" presStyleLbl="revTx" presStyleIdx="3" presStyleCnt="4">
        <dgm:presLayoutVars/>
      </dgm:prSet>
      <dgm:spPr/>
    </dgm:pt>
  </dgm:ptLst>
  <dgm:cxnLst>
    <dgm:cxn modelId="{EB385A06-FC7F-450D-B5FC-3B3DDFA051BB}" srcId="{14FC1237-71D3-4D4E-927B-8749404DFE42}" destId="{8C46150A-B7BB-45BC-A44B-57493F89A102}" srcOrd="0" destOrd="0" parTransId="{6C2619A1-0F16-41F3-B541-09790BD57DA1}" sibTransId="{DBC915FC-BBE4-4A44-8AC1-23BEEB094FDD}"/>
    <dgm:cxn modelId="{8B6A3621-2C6D-4E85-808A-00E95588EA45}" srcId="{DDE158BA-2BC0-432C-AA45-C4F8EF038033}" destId="{01836606-7E6C-42CA-850C-B7F9EA62B70F}" srcOrd="0" destOrd="0" parTransId="{6D03D7C2-8E59-464B-82A7-0D199D65D3C5}" sibTransId="{DCF066EB-EA83-4ED1-9F24-E8426C30E986}"/>
    <dgm:cxn modelId="{82445631-3038-491A-82D1-0B879AEA6AAF}" type="presOf" srcId="{EB7C84D0-0558-42F0-BE8F-08C8C7A723AA}" destId="{FD962A9D-40DB-4C4F-81EA-CD62F06531DB}" srcOrd="0" destOrd="1" presId="urn:microsoft.com/office/officeart/2018/5/layout/CenteredIconLabelDescriptionList"/>
    <dgm:cxn modelId="{CD5FF63B-062B-4A28-BD7E-4E9CFC3AEEA7}" srcId="{01836606-7E6C-42CA-850C-B7F9EA62B70F}" destId="{8CD04419-B320-4355-BF55-894A535AC255}" srcOrd="1" destOrd="0" parTransId="{74A19D6A-E3B2-4239-A48A-BD6057D68EF7}" sibTransId="{9DECB164-5568-432E-B265-F094A9B69C9D}"/>
    <dgm:cxn modelId="{D6C7803C-FF13-41BA-9604-ED54EB783AF7}" srcId="{DDE158BA-2BC0-432C-AA45-C4F8EF038033}" destId="{14FC1237-71D3-4D4E-927B-8749404DFE42}" srcOrd="1" destOrd="0" parTransId="{9A575254-4FE5-4F54-ADF7-23F08A51C523}" sibTransId="{05440C1B-8CA4-4D9F-90BE-1203E26D6C80}"/>
    <dgm:cxn modelId="{5FFF5F45-FA2A-4B03-852E-764D005562CE}" type="presOf" srcId="{DDE158BA-2BC0-432C-AA45-C4F8EF038033}" destId="{75F4E345-D21E-4432-BE18-C06E3D13BEAE}" srcOrd="0" destOrd="0" presId="urn:microsoft.com/office/officeart/2018/5/layout/CenteredIconLabelDescriptionList"/>
    <dgm:cxn modelId="{0DFCDB47-8388-4273-8644-0F5FFCC7B835}" srcId="{01836606-7E6C-42CA-850C-B7F9EA62B70F}" destId="{3D17C5E5-3718-43A2-AB1D-C50B9BC1AFA4}" srcOrd="2" destOrd="0" parTransId="{2D5C717E-6721-4840-A103-2B4B92A7791D}" sibTransId="{E6E33279-3616-449E-B408-3D4D5560A56B}"/>
    <dgm:cxn modelId="{A5B8A56C-7620-4624-89D8-AFEA415F355E}" srcId="{14FC1237-71D3-4D4E-927B-8749404DFE42}" destId="{4083E36C-B375-4393-A36F-5C3913E832A0}" srcOrd="2" destOrd="0" parTransId="{8532EAF6-0ADD-418C-8F84-DE5FCE2B8592}" sibTransId="{24ECC63F-C664-48CB-91D0-8FC38332602A}"/>
    <dgm:cxn modelId="{B6E17F4D-A648-4D7D-86BA-433C9BCF8F50}" type="presOf" srcId="{8C46150A-B7BB-45BC-A44B-57493F89A102}" destId="{FD962A9D-40DB-4C4F-81EA-CD62F06531DB}" srcOrd="0" destOrd="0" presId="urn:microsoft.com/office/officeart/2018/5/layout/CenteredIconLabelDescriptionList"/>
    <dgm:cxn modelId="{A2AA5597-A15B-40DA-801C-680FACAB75CD}" type="presOf" srcId="{14FC1237-71D3-4D4E-927B-8749404DFE42}" destId="{0FA544C1-7D64-407D-BE33-D47D6971A7A7}" srcOrd="0" destOrd="0" presId="urn:microsoft.com/office/officeart/2018/5/layout/CenteredIconLabelDescriptionList"/>
    <dgm:cxn modelId="{55A51D99-9E65-4277-AA6C-ACCD488DF6E3}" type="presOf" srcId="{01836606-7E6C-42CA-850C-B7F9EA62B70F}" destId="{6565B35E-1F1D-4044-9A3B-F175780BC3A3}" srcOrd="0" destOrd="0" presId="urn:microsoft.com/office/officeart/2018/5/layout/CenteredIconLabelDescriptionList"/>
    <dgm:cxn modelId="{C644819A-AF5C-4F6D-BE29-CC642797DD2A}" type="presOf" srcId="{2E583F37-30E1-45D2-AE3C-B2E34CEC6871}" destId="{A9DF4DEA-96D6-4F9C-8ACC-702B4FFFD662}" srcOrd="0" destOrd="0" presId="urn:microsoft.com/office/officeart/2018/5/layout/CenteredIconLabelDescriptionList"/>
    <dgm:cxn modelId="{DE69CDA2-D12A-41D4-A996-F0AB37E1958B}" type="presOf" srcId="{4083E36C-B375-4393-A36F-5C3913E832A0}" destId="{FD962A9D-40DB-4C4F-81EA-CD62F06531DB}" srcOrd="0" destOrd="2" presId="urn:microsoft.com/office/officeart/2018/5/layout/CenteredIconLabelDescriptionList"/>
    <dgm:cxn modelId="{6A9744B7-725A-42F6-934B-CCDED7DAAE5E}" srcId="{14FC1237-71D3-4D4E-927B-8749404DFE42}" destId="{EB7C84D0-0558-42F0-BE8F-08C8C7A723AA}" srcOrd="1" destOrd="0" parTransId="{A96AB5BE-3B76-475E-A853-EBB1A06F2B86}" sibTransId="{942238FF-7BC2-4A06-960F-D3427E8CCCC7}"/>
    <dgm:cxn modelId="{7BCE3CBD-D22D-413A-9949-12E80075C7B1}" type="presOf" srcId="{8CD04419-B320-4355-BF55-894A535AC255}" destId="{A9DF4DEA-96D6-4F9C-8ACC-702B4FFFD662}" srcOrd="0" destOrd="1" presId="urn:microsoft.com/office/officeart/2018/5/layout/CenteredIconLabelDescriptionList"/>
    <dgm:cxn modelId="{5CF30DCE-C114-428C-B25F-F69E1F44D7BE}" type="presOf" srcId="{3D17C5E5-3718-43A2-AB1D-C50B9BC1AFA4}" destId="{A9DF4DEA-96D6-4F9C-8ACC-702B4FFFD662}" srcOrd="0" destOrd="2" presId="urn:microsoft.com/office/officeart/2018/5/layout/CenteredIconLabelDescriptionList"/>
    <dgm:cxn modelId="{134390D2-DF85-4929-9701-D2195F2B4C1E}" srcId="{01836606-7E6C-42CA-850C-B7F9EA62B70F}" destId="{2E583F37-30E1-45D2-AE3C-B2E34CEC6871}" srcOrd="0" destOrd="0" parTransId="{EFD0A3EA-DAFA-405A-9803-D4F95AEE3ACF}" sibTransId="{9EE28B86-77EC-467A-A106-A2477E8A5BB6}"/>
    <dgm:cxn modelId="{4DC54E93-2B9B-4B87-845B-2A2E881354AF}" type="presParOf" srcId="{75F4E345-D21E-4432-BE18-C06E3D13BEAE}" destId="{7718EE64-E997-48AA-908E-E604E40F87FD}" srcOrd="0" destOrd="0" presId="urn:microsoft.com/office/officeart/2018/5/layout/CenteredIconLabelDescriptionList"/>
    <dgm:cxn modelId="{B3F35495-3DF9-462F-B83A-5638D2E95AD0}" type="presParOf" srcId="{7718EE64-E997-48AA-908E-E604E40F87FD}" destId="{9367E721-54A2-4C99-A9A8-C63CDCB73B30}" srcOrd="0" destOrd="0" presId="urn:microsoft.com/office/officeart/2018/5/layout/CenteredIconLabelDescriptionList"/>
    <dgm:cxn modelId="{8CB3300F-5AAA-4FEF-B83C-D5812275BF63}" type="presParOf" srcId="{7718EE64-E997-48AA-908E-E604E40F87FD}" destId="{A31F9810-0115-4806-9446-4DD44C678602}" srcOrd="1" destOrd="0" presId="urn:microsoft.com/office/officeart/2018/5/layout/CenteredIconLabelDescriptionList"/>
    <dgm:cxn modelId="{11FA56A1-1FFB-41CD-9DF5-9F215F777C40}" type="presParOf" srcId="{7718EE64-E997-48AA-908E-E604E40F87FD}" destId="{6565B35E-1F1D-4044-9A3B-F175780BC3A3}" srcOrd="2" destOrd="0" presId="urn:microsoft.com/office/officeart/2018/5/layout/CenteredIconLabelDescriptionList"/>
    <dgm:cxn modelId="{B98B0E5F-0628-44EB-9C6D-99FAF3340B2E}" type="presParOf" srcId="{7718EE64-E997-48AA-908E-E604E40F87FD}" destId="{4A350240-17DA-4B94-825A-23DDCD9EFFF9}" srcOrd="3" destOrd="0" presId="urn:microsoft.com/office/officeart/2018/5/layout/CenteredIconLabelDescriptionList"/>
    <dgm:cxn modelId="{98AB0E4B-6DE4-4FE1-A8C6-B7A5AA9DEBF7}" type="presParOf" srcId="{7718EE64-E997-48AA-908E-E604E40F87FD}" destId="{A9DF4DEA-96D6-4F9C-8ACC-702B4FFFD662}" srcOrd="4" destOrd="0" presId="urn:microsoft.com/office/officeart/2018/5/layout/CenteredIconLabelDescriptionList"/>
    <dgm:cxn modelId="{9946ACBD-E0C0-4681-B5F5-7308EB2CCB9A}" type="presParOf" srcId="{75F4E345-D21E-4432-BE18-C06E3D13BEAE}" destId="{929BD586-0237-4A95-A8E3-CB0E2377A3A8}" srcOrd="1" destOrd="0" presId="urn:microsoft.com/office/officeart/2018/5/layout/CenteredIconLabelDescriptionList"/>
    <dgm:cxn modelId="{CBB583A0-35BC-4FB6-A0CA-8C450E1531CF}" type="presParOf" srcId="{75F4E345-D21E-4432-BE18-C06E3D13BEAE}" destId="{320106BA-2A32-486F-A67D-9B542A42C41C}" srcOrd="2" destOrd="0" presId="urn:microsoft.com/office/officeart/2018/5/layout/CenteredIconLabelDescriptionList"/>
    <dgm:cxn modelId="{91607BE0-3BFA-47EF-A4FE-AA3C0577BFA4}" type="presParOf" srcId="{320106BA-2A32-486F-A67D-9B542A42C41C}" destId="{8B429DA8-9032-4138-BC99-175F78081242}" srcOrd="0" destOrd="0" presId="urn:microsoft.com/office/officeart/2018/5/layout/CenteredIconLabelDescriptionList"/>
    <dgm:cxn modelId="{8D2D590F-5DBC-46B3-B6CC-E52E4BE0AF36}" type="presParOf" srcId="{320106BA-2A32-486F-A67D-9B542A42C41C}" destId="{6814F5DC-CDDF-48DE-9F97-3F01BB60A1C9}" srcOrd="1" destOrd="0" presId="urn:microsoft.com/office/officeart/2018/5/layout/CenteredIconLabelDescriptionList"/>
    <dgm:cxn modelId="{34B92D33-66B3-4A82-B865-4D67EB4ABF42}" type="presParOf" srcId="{320106BA-2A32-486F-A67D-9B542A42C41C}" destId="{0FA544C1-7D64-407D-BE33-D47D6971A7A7}" srcOrd="2" destOrd="0" presId="urn:microsoft.com/office/officeart/2018/5/layout/CenteredIconLabelDescriptionList"/>
    <dgm:cxn modelId="{D3F5C40E-38AC-44FE-BD5E-237C78F0579F}" type="presParOf" srcId="{320106BA-2A32-486F-A67D-9B542A42C41C}" destId="{737545E2-3CE1-425D-8CCE-A452CC1B22A8}" srcOrd="3" destOrd="0" presId="urn:microsoft.com/office/officeart/2018/5/layout/CenteredIconLabelDescriptionList"/>
    <dgm:cxn modelId="{34A6EA96-635E-4435-B32E-1C6C833BBA86}" type="presParOf" srcId="{320106BA-2A32-486F-A67D-9B542A42C41C}" destId="{FD962A9D-40DB-4C4F-81EA-CD62F06531DB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7D745A-5C32-4FA5-BCF0-F41A27D2A6C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923CFE60-A537-48DA-B6B3-E24A2179F915}">
      <dgm:prSet/>
      <dgm:spPr/>
      <dgm:t>
        <a:bodyPr/>
        <a:lstStyle/>
        <a:p>
          <a:pPr>
            <a:defRPr cap="all"/>
          </a:pPr>
          <a:r>
            <a:rPr lang="en-US"/>
            <a:t>Centralized log collection</a:t>
          </a:r>
        </a:p>
      </dgm:t>
    </dgm:pt>
    <dgm:pt modelId="{F1674B83-CDC2-47AC-86AF-2298D641139C}" type="parTrans" cxnId="{6212C70B-BD35-4764-B3FE-1557056FAD87}">
      <dgm:prSet/>
      <dgm:spPr/>
      <dgm:t>
        <a:bodyPr/>
        <a:lstStyle/>
        <a:p>
          <a:endParaRPr lang="en-US"/>
        </a:p>
      </dgm:t>
    </dgm:pt>
    <dgm:pt modelId="{0784EC8A-DFDC-4E99-982C-D11401C86458}" type="sibTrans" cxnId="{6212C70B-BD35-4764-B3FE-1557056FAD87}">
      <dgm:prSet/>
      <dgm:spPr/>
      <dgm:t>
        <a:bodyPr/>
        <a:lstStyle/>
        <a:p>
          <a:endParaRPr lang="en-US"/>
        </a:p>
      </dgm:t>
    </dgm:pt>
    <dgm:pt modelId="{B5829796-E94F-46C3-9879-C97CDEA413ED}">
      <dgm:prSet/>
      <dgm:spPr/>
      <dgm:t>
        <a:bodyPr/>
        <a:lstStyle/>
        <a:p>
          <a:pPr>
            <a:defRPr cap="all"/>
          </a:pPr>
          <a:r>
            <a:rPr lang="en-US"/>
            <a:t>Security audit logs</a:t>
          </a:r>
        </a:p>
      </dgm:t>
    </dgm:pt>
    <dgm:pt modelId="{69818797-8BD8-4876-AB90-DEEBA581EBEC}" type="parTrans" cxnId="{97EC0B9D-D3DF-4965-883C-AA779CAA147F}">
      <dgm:prSet/>
      <dgm:spPr/>
      <dgm:t>
        <a:bodyPr/>
        <a:lstStyle/>
        <a:p>
          <a:endParaRPr lang="en-US"/>
        </a:p>
      </dgm:t>
    </dgm:pt>
    <dgm:pt modelId="{918A0BE5-5CC9-4DB0-BAFB-1155A74D88B5}" type="sibTrans" cxnId="{97EC0B9D-D3DF-4965-883C-AA779CAA147F}">
      <dgm:prSet/>
      <dgm:spPr/>
      <dgm:t>
        <a:bodyPr/>
        <a:lstStyle/>
        <a:p>
          <a:endParaRPr lang="en-US"/>
        </a:p>
      </dgm:t>
    </dgm:pt>
    <dgm:pt modelId="{D604B7B9-9479-4499-B380-2A82E5636C03}">
      <dgm:prSet/>
      <dgm:spPr/>
      <dgm:t>
        <a:bodyPr/>
        <a:lstStyle/>
        <a:p>
          <a:pPr>
            <a:defRPr cap="all"/>
          </a:pPr>
          <a:r>
            <a:rPr lang="en-US"/>
            <a:t>Database replication logs</a:t>
          </a:r>
        </a:p>
      </dgm:t>
    </dgm:pt>
    <dgm:pt modelId="{820D9776-1787-4815-90B1-FE4EF31F8685}" type="parTrans" cxnId="{EBF4CD53-2F4A-41E9-A285-8DDD4B45A99A}">
      <dgm:prSet/>
      <dgm:spPr/>
      <dgm:t>
        <a:bodyPr/>
        <a:lstStyle/>
        <a:p>
          <a:endParaRPr lang="en-US"/>
        </a:p>
      </dgm:t>
    </dgm:pt>
    <dgm:pt modelId="{7A27D99C-C569-4276-9459-06739E8D6D76}" type="sibTrans" cxnId="{EBF4CD53-2F4A-41E9-A285-8DDD4B45A99A}">
      <dgm:prSet/>
      <dgm:spPr/>
      <dgm:t>
        <a:bodyPr/>
        <a:lstStyle/>
        <a:p>
          <a:endParaRPr lang="en-US"/>
        </a:p>
      </dgm:t>
    </dgm:pt>
    <dgm:pt modelId="{C85BCE23-7A93-45D4-9968-9DDD0F337A6D}" type="pres">
      <dgm:prSet presAssocID="{0F7D745A-5C32-4FA5-BCF0-F41A27D2A6C8}" presName="root" presStyleCnt="0">
        <dgm:presLayoutVars>
          <dgm:dir/>
          <dgm:resizeHandles val="exact"/>
        </dgm:presLayoutVars>
      </dgm:prSet>
      <dgm:spPr/>
    </dgm:pt>
    <dgm:pt modelId="{9A616DA7-921F-470D-90A8-1509BE0ED661}" type="pres">
      <dgm:prSet presAssocID="{923CFE60-A537-48DA-B6B3-E24A2179F915}" presName="compNode" presStyleCnt="0"/>
      <dgm:spPr/>
    </dgm:pt>
    <dgm:pt modelId="{D4E0D7E1-00A7-434C-8674-5CFB5C4E29A5}" type="pres">
      <dgm:prSet presAssocID="{923CFE60-A537-48DA-B6B3-E24A2179F915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9222C2BC-DD38-421C-AF5F-D9637C1B5C62}" type="pres">
      <dgm:prSet presAssocID="{923CFE60-A537-48DA-B6B3-E24A2179F91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D086BEC-3260-404D-88B5-573AAE8EF87F}" type="pres">
      <dgm:prSet presAssocID="{923CFE60-A537-48DA-B6B3-E24A2179F915}" presName="spaceRect" presStyleCnt="0"/>
      <dgm:spPr/>
    </dgm:pt>
    <dgm:pt modelId="{6D489D8B-27AF-46E0-B25F-2FE59D61EA74}" type="pres">
      <dgm:prSet presAssocID="{923CFE60-A537-48DA-B6B3-E24A2179F915}" presName="textRect" presStyleLbl="revTx" presStyleIdx="0" presStyleCnt="3">
        <dgm:presLayoutVars>
          <dgm:chMax val="1"/>
          <dgm:chPref val="1"/>
        </dgm:presLayoutVars>
      </dgm:prSet>
      <dgm:spPr/>
    </dgm:pt>
    <dgm:pt modelId="{737D3254-1D3F-4A48-97E7-FBD9A81D6544}" type="pres">
      <dgm:prSet presAssocID="{0784EC8A-DFDC-4E99-982C-D11401C86458}" presName="sibTrans" presStyleCnt="0"/>
      <dgm:spPr/>
    </dgm:pt>
    <dgm:pt modelId="{2236CBB2-BFFE-4DF1-8ABC-5860112D72C8}" type="pres">
      <dgm:prSet presAssocID="{B5829796-E94F-46C3-9879-C97CDEA413ED}" presName="compNode" presStyleCnt="0"/>
      <dgm:spPr/>
    </dgm:pt>
    <dgm:pt modelId="{04EAA592-9E5B-4D3F-A9B9-F2E330CE87B8}" type="pres">
      <dgm:prSet presAssocID="{B5829796-E94F-46C3-9879-C97CDEA413ED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1CEB07F-A3FC-4F18-9567-B9B1A5649A53}" type="pres">
      <dgm:prSet presAssocID="{B5829796-E94F-46C3-9879-C97CDEA413E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F296905C-62EA-46EF-A111-F5C7ECC7944A}" type="pres">
      <dgm:prSet presAssocID="{B5829796-E94F-46C3-9879-C97CDEA413ED}" presName="spaceRect" presStyleCnt="0"/>
      <dgm:spPr/>
    </dgm:pt>
    <dgm:pt modelId="{4ADB0EF6-33F1-4A62-A357-26FAAC1E5072}" type="pres">
      <dgm:prSet presAssocID="{B5829796-E94F-46C3-9879-C97CDEA413ED}" presName="textRect" presStyleLbl="revTx" presStyleIdx="1" presStyleCnt="3">
        <dgm:presLayoutVars>
          <dgm:chMax val="1"/>
          <dgm:chPref val="1"/>
        </dgm:presLayoutVars>
      </dgm:prSet>
      <dgm:spPr/>
    </dgm:pt>
    <dgm:pt modelId="{EEA28D62-4D11-4591-981D-5DE8A409C611}" type="pres">
      <dgm:prSet presAssocID="{918A0BE5-5CC9-4DB0-BAFB-1155A74D88B5}" presName="sibTrans" presStyleCnt="0"/>
      <dgm:spPr/>
    </dgm:pt>
    <dgm:pt modelId="{1372EF49-E6BB-4113-9380-808294EFEAD3}" type="pres">
      <dgm:prSet presAssocID="{D604B7B9-9479-4499-B380-2A82E5636C03}" presName="compNode" presStyleCnt="0"/>
      <dgm:spPr/>
    </dgm:pt>
    <dgm:pt modelId="{BE0064D2-0DD8-437C-8AE6-0189993B0BA5}" type="pres">
      <dgm:prSet presAssocID="{D604B7B9-9479-4499-B380-2A82E5636C03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188BBB5-C7BB-471B-81F6-F8E8A482AA28}" type="pres">
      <dgm:prSet presAssocID="{D604B7B9-9479-4499-B380-2A82E5636C0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A0D18141-2B4E-4D25-8266-99E238C5BDBB}" type="pres">
      <dgm:prSet presAssocID="{D604B7B9-9479-4499-B380-2A82E5636C03}" presName="spaceRect" presStyleCnt="0"/>
      <dgm:spPr/>
    </dgm:pt>
    <dgm:pt modelId="{B5051029-7390-440E-8122-E54F649AEC67}" type="pres">
      <dgm:prSet presAssocID="{D604B7B9-9479-4499-B380-2A82E5636C0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8207B07-B6EA-4022-943E-1BA3F510A113}" type="presOf" srcId="{0F7D745A-5C32-4FA5-BCF0-F41A27D2A6C8}" destId="{C85BCE23-7A93-45D4-9968-9DDD0F337A6D}" srcOrd="0" destOrd="0" presId="urn:microsoft.com/office/officeart/2018/5/layout/IconLeafLabelList"/>
    <dgm:cxn modelId="{6212C70B-BD35-4764-B3FE-1557056FAD87}" srcId="{0F7D745A-5C32-4FA5-BCF0-F41A27D2A6C8}" destId="{923CFE60-A537-48DA-B6B3-E24A2179F915}" srcOrd="0" destOrd="0" parTransId="{F1674B83-CDC2-47AC-86AF-2298D641139C}" sibTransId="{0784EC8A-DFDC-4E99-982C-D11401C86458}"/>
    <dgm:cxn modelId="{A121DB6C-40B6-4480-B46F-D8C2A0BBD9C1}" type="presOf" srcId="{D604B7B9-9479-4499-B380-2A82E5636C03}" destId="{B5051029-7390-440E-8122-E54F649AEC67}" srcOrd="0" destOrd="0" presId="urn:microsoft.com/office/officeart/2018/5/layout/IconLeafLabelList"/>
    <dgm:cxn modelId="{EBF4CD53-2F4A-41E9-A285-8DDD4B45A99A}" srcId="{0F7D745A-5C32-4FA5-BCF0-F41A27D2A6C8}" destId="{D604B7B9-9479-4499-B380-2A82E5636C03}" srcOrd="2" destOrd="0" parTransId="{820D9776-1787-4815-90B1-FE4EF31F8685}" sibTransId="{7A27D99C-C569-4276-9459-06739E8D6D76}"/>
    <dgm:cxn modelId="{503B178D-FBD4-4256-85D5-E8157BBF35B5}" type="presOf" srcId="{B5829796-E94F-46C3-9879-C97CDEA413ED}" destId="{4ADB0EF6-33F1-4A62-A357-26FAAC1E5072}" srcOrd="0" destOrd="0" presId="urn:microsoft.com/office/officeart/2018/5/layout/IconLeafLabelList"/>
    <dgm:cxn modelId="{97EC0B9D-D3DF-4965-883C-AA779CAA147F}" srcId="{0F7D745A-5C32-4FA5-BCF0-F41A27D2A6C8}" destId="{B5829796-E94F-46C3-9879-C97CDEA413ED}" srcOrd="1" destOrd="0" parTransId="{69818797-8BD8-4876-AB90-DEEBA581EBEC}" sibTransId="{918A0BE5-5CC9-4DB0-BAFB-1155A74D88B5}"/>
    <dgm:cxn modelId="{CD6EE9DD-82F6-4D3B-B4D8-53DCE974BD69}" type="presOf" srcId="{923CFE60-A537-48DA-B6B3-E24A2179F915}" destId="{6D489D8B-27AF-46E0-B25F-2FE59D61EA74}" srcOrd="0" destOrd="0" presId="urn:microsoft.com/office/officeart/2018/5/layout/IconLeafLabelList"/>
    <dgm:cxn modelId="{DAD17574-188E-42E3-89AF-7AF898987F9A}" type="presParOf" srcId="{C85BCE23-7A93-45D4-9968-9DDD0F337A6D}" destId="{9A616DA7-921F-470D-90A8-1509BE0ED661}" srcOrd="0" destOrd="0" presId="urn:microsoft.com/office/officeart/2018/5/layout/IconLeafLabelList"/>
    <dgm:cxn modelId="{7DBADF03-8EC7-4502-A61A-DEF2E203FA7B}" type="presParOf" srcId="{9A616DA7-921F-470D-90A8-1509BE0ED661}" destId="{D4E0D7E1-00A7-434C-8674-5CFB5C4E29A5}" srcOrd="0" destOrd="0" presId="urn:microsoft.com/office/officeart/2018/5/layout/IconLeafLabelList"/>
    <dgm:cxn modelId="{64301474-7C24-4276-98FD-DEFEE1171C3B}" type="presParOf" srcId="{9A616DA7-921F-470D-90A8-1509BE0ED661}" destId="{9222C2BC-DD38-421C-AF5F-D9637C1B5C62}" srcOrd="1" destOrd="0" presId="urn:microsoft.com/office/officeart/2018/5/layout/IconLeafLabelList"/>
    <dgm:cxn modelId="{E9EF4623-EC32-4779-91F7-7DE93DDA5687}" type="presParOf" srcId="{9A616DA7-921F-470D-90A8-1509BE0ED661}" destId="{AD086BEC-3260-404D-88B5-573AAE8EF87F}" srcOrd="2" destOrd="0" presId="urn:microsoft.com/office/officeart/2018/5/layout/IconLeafLabelList"/>
    <dgm:cxn modelId="{DFFE4A73-CA5C-48B6-A4C7-74F89D137227}" type="presParOf" srcId="{9A616DA7-921F-470D-90A8-1509BE0ED661}" destId="{6D489D8B-27AF-46E0-B25F-2FE59D61EA74}" srcOrd="3" destOrd="0" presId="urn:microsoft.com/office/officeart/2018/5/layout/IconLeafLabelList"/>
    <dgm:cxn modelId="{D5288759-9C91-46B7-8014-4D983B716E1C}" type="presParOf" srcId="{C85BCE23-7A93-45D4-9968-9DDD0F337A6D}" destId="{737D3254-1D3F-4A48-97E7-FBD9A81D6544}" srcOrd="1" destOrd="0" presId="urn:microsoft.com/office/officeart/2018/5/layout/IconLeafLabelList"/>
    <dgm:cxn modelId="{A4873965-CA82-45D8-8D56-12DEADDFA0E6}" type="presParOf" srcId="{C85BCE23-7A93-45D4-9968-9DDD0F337A6D}" destId="{2236CBB2-BFFE-4DF1-8ABC-5860112D72C8}" srcOrd="2" destOrd="0" presId="urn:microsoft.com/office/officeart/2018/5/layout/IconLeafLabelList"/>
    <dgm:cxn modelId="{EA57FEFE-EDF4-4643-83EB-62CA9C06CACC}" type="presParOf" srcId="{2236CBB2-BFFE-4DF1-8ABC-5860112D72C8}" destId="{04EAA592-9E5B-4D3F-A9B9-F2E330CE87B8}" srcOrd="0" destOrd="0" presId="urn:microsoft.com/office/officeart/2018/5/layout/IconLeafLabelList"/>
    <dgm:cxn modelId="{1DB11A11-C883-4BF6-BB03-03C801473097}" type="presParOf" srcId="{2236CBB2-BFFE-4DF1-8ABC-5860112D72C8}" destId="{C1CEB07F-A3FC-4F18-9567-B9B1A5649A53}" srcOrd="1" destOrd="0" presId="urn:microsoft.com/office/officeart/2018/5/layout/IconLeafLabelList"/>
    <dgm:cxn modelId="{6B559371-4BA6-41D4-A00B-FE71493CE092}" type="presParOf" srcId="{2236CBB2-BFFE-4DF1-8ABC-5860112D72C8}" destId="{F296905C-62EA-46EF-A111-F5C7ECC7944A}" srcOrd="2" destOrd="0" presId="urn:microsoft.com/office/officeart/2018/5/layout/IconLeafLabelList"/>
    <dgm:cxn modelId="{5770B0EA-4422-4F0D-BCE1-A67C8470FD7F}" type="presParOf" srcId="{2236CBB2-BFFE-4DF1-8ABC-5860112D72C8}" destId="{4ADB0EF6-33F1-4A62-A357-26FAAC1E5072}" srcOrd="3" destOrd="0" presId="urn:microsoft.com/office/officeart/2018/5/layout/IconLeafLabelList"/>
    <dgm:cxn modelId="{B130B20E-4569-4CCA-B42D-F65C220915FA}" type="presParOf" srcId="{C85BCE23-7A93-45D4-9968-9DDD0F337A6D}" destId="{EEA28D62-4D11-4591-981D-5DE8A409C611}" srcOrd="3" destOrd="0" presId="urn:microsoft.com/office/officeart/2018/5/layout/IconLeafLabelList"/>
    <dgm:cxn modelId="{324E67E3-0C0E-4BF8-B358-6988A6BD50D4}" type="presParOf" srcId="{C85BCE23-7A93-45D4-9968-9DDD0F337A6D}" destId="{1372EF49-E6BB-4113-9380-808294EFEAD3}" srcOrd="4" destOrd="0" presId="urn:microsoft.com/office/officeart/2018/5/layout/IconLeafLabelList"/>
    <dgm:cxn modelId="{DDF14A98-1294-4462-ACCA-20E2AA8F3F22}" type="presParOf" srcId="{1372EF49-E6BB-4113-9380-808294EFEAD3}" destId="{BE0064D2-0DD8-437C-8AE6-0189993B0BA5}" srcOrd="0" destOrd="0" presId="urn:microsoft.com/office/officeart/2018/5/layout/IconLeafLabelList"/>
    <dgm:cxn modelId="{B4359E87-E355-40A2-8977-B28A77AABE2A}" type="presParOf" srcId="{1372EF49-E6BB-4113-9380-808294EFEAD3}" destId="{5188BBB5-C7BB-471B-81F6-F8E8A482AA28}" srcOrd="1" destOrd="0" presId="urn:microsoft.com/office/officeart/2018/5/layout/IconLeafLabelList"/>
    <dgm:cxn modelId="{5DA6EDA4-4573-4127-8EFE-5EE2C7F80358}" type="presParOf" srcId="{1372EF49-E6BB-4113-9380-808294EFEAD3}" destId="{A0D18141-2B4E-4D25-8266-99E238C5BDBB}" srcOrd="2" destOrd="0" presId="urn:microsoft.com/office/officeart/2018/5/layout/IconLeafLabelList"/>
    <dgm:cxn modelId="{6E94AFB1-615F-4773-9387-2A98A5B37317}" type="presParOf" srcId="{1372EF49-E6BB-4113-9380-808294EFEAD3}" destId="{B5051029-7390-440E-8122-E54F649AEC6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F3FDAC-4461-44E9-A6C4-774C1AD9294D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07870AF-41C4-4469-BE34-D463ADA86384}">
      <dgm:prSet/>
      <dgm:spPr/>
      <dgm:t>
        <a:bodyPr/>
        <a:lstStyle/>
        <a:p>
          <a:pPr>
            <a:defRPr b="1"/>
          </a:pPr>
          <a:r>
            <a:rPr lang="en-US"/>
            <a:t>Write logs to file</a:t>
          </a:r>
        </a:p>
      </dgm:t>
    </dgm:pt>
    <dgm:pt modelId="{3AE509DF-B3D7-41DB-B4CA-087215ECE6BE}" type="parTrans" cxnId="{F8DD3021-0E63-4D12-A5B1-2195D787CEB1}">
      <dgm:prSet/>
      <dgm:spPr/>
      <dgm:t>
        <a:bodyPr/>
        <a:lstStyle/>
        <a:p>
          <a:endParaRPr lang="en-US"/>
        </a:p>
      </dgm:t>
    </dgm:pt>
    <dgm:pt modelId="{0896A49A-E866-42D2-8763-E49DC67DFA91}" type="sibTrans" cxnId="{F8DD3021-0E63-4D12-A5B1-2195D787CEB1}">
      <dgm:prSet/>
      <dgm:spPr/>
      <dgm:t>
        <a:bodyPr/>
        <a:lstStyle/>
        <a:p>
          <a:endParaRPr lang="en-US"/>
        </a:p>
      </dgm:t>
    </dgm:pt>
    <dgm:pt modelId="{A46FA0B2-FBEA-4DB8-B889-9221F2983FD9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Write directly</a:t>
          </a:r>
          <a:endParaRPr lang="en-US"/>
        </a:p>
      </dgm:t>
    </dgm:pt>
    <dgm:pt modelId="{4819F090-73D6-499A-BBAE-FFA042D2F51E}" type="parTrans" cxnId="{BF1A0199-2381-4B7E-BC2C-80031DD4AD31}">
      <dgm:prSet/>
      <dgm:spPr/>
      <dgm:t>
        <a:bodyPr/>
        <a:lstStyle/>
        <a:p>
          <a:endParaRPr lang="en-US"/>
        </a:p>
      </dgm:t>
    </dgm:pt>
    <dgm:pt modelId="{A41D90A1-26F6-4B93-A2D6-7CC5470A6F28}" type="sibTrans" cxnId="{BF1A0199-2381-4B7E-BC2C-80031DD4AD31}">
      <dgm:prSet/>
      <dgm:spPr/>
      <dgm:t>
        <a:bodyPr/>
        <a:lstStyle/>
        <a:p>
          <a:endParaRPr lang="en-US"/>
        </a:p>
      </dgm:t>
    </dgm:pt>
    <dgm:pt modelId="{C8141C41-DDB8-4562-9F69-CB3C96A6BBE5}">
      <dgm:prSet/>
      <dgm:spPr/>
      <dgm:t>
        <a:bodyPr/>
        <a:lstStyle/>
        <a:p>
          <a:r>
            <a:rPr lang="en-US"/>
            <a:t>Use special agent</a:t>
          </a:r>
        </a:p>
      </dgm:t>
    </dgm:pt>
    <dgm:pt modelId="{999F94E5-BA03-4B67-A6B1-8BB88A1EC976}" type="parTrans" cxnId="{F8D43A8D-246A-464E-A2AC-82D6133FF259}">
      <dgm:prSet/>
      <dgm:spPr/>
      <dgm:t>
        <a:bodyPr/>
        <a:lstStyle/>
        <a:p>
          <a:endParaRPr lang="en-US"/>
        </a:p>
      </dgm:t>
    </dgm:pt>
    <dgm:pt modelId="{3C1823C3-300E-4C77-9111-C04E68877847}" type="sibTrans" cxnId="{F8D43A8D-246A-464E-A2AC-82D6133FF259}">
      <dgm:prSet/>
      <dgm:spPr/>
      <dgm:t>
        <a:bodyPr/>
        <a:lstStyle/>
        <a:p>
          <a:endParaRPr lang="en-US"/>
        </a:p>
      </dgm:t>
    </dgm:pt>
    <dgm:pt modelId="{A157203B-26CE-4F78-8809-FC1B567EFAFE}">
      <dgm:prSet/>
      <dgm:spPr/>
      <dgm:t>
        <a:bodyPr/>
        <a:lstStyle/>
        <a:p>
          <a:pPr>
            <a:defRPr b="1"/>
          </a:pPr>
          <a:r>
            <a:rPr lang="en-US"/>
            <a:t>Ship files to destination</a:t>
          </a:r>
        </a:p>
      </dgm:t>
    </dgm:pt>
    <dgm:pt modelId="{F28E1538-93A0-431B-A80B-256B9739E697}" type="parTrans" cxnId="{8D862196-AFD5-4A68-A852-742468CAE179}">
      <dgm:prSet/>
      <dgm:spPr/>
      <dgm:t>
        <a:bodyPr/>
        <a:lstStyle/>
        <a:p>
          <a:endParaRPr lang="en-US"/>
        </a:p>
      </dgm:t>
    </dgm:pt>
    <dgm:pt modelId="{4156991E-8CE3-4D4D-B34D-243AA369EC58}" type="sibTrans" cxnId="{8D862196-AFD5-4A68-A852-742468CAE179}">
      <dgm:prSet/>
      <dgm:spPr/>
      <dgm:t>
        <a:bodyPr/>
        <a:lstStyle/>
        <a:p>
          <a:endParaRPr lang="en-US"/>
        </a:p>
      </dgm:t>
    </dgm:pt>
    <dgm:pt modelId="{63C9AC96-AD4B-4404-8C86-A1DFDC83A3F5}" type="pres">
      <dgm:prSet presAssocID="{3EF3FDAC-4461-44E9-A6C4-774C1AD9294D}" presName="root" presStyleCnt="0">
        <dgm:presLayoutVars>
          <dgm:dir/>
          <dgm:resizeHandles val="exact"/>
        </dgm:presLayoutVars>
      </dgm:prSet>
      <dgm:spPr/>
    </dgm:pt>
    <dgm:pt modelId="{A9C6FB2F-5728-4BEE-ABE0-E08D3A4A963F}" type="pres">
      <dgm:prSet presAssocID="{507870AF-41C4-4469-BE34-D463ADA86384}" presName="compNode" presStyleCnt="0"/>
      <dgm:spPr/>
    </dgm:pt>
    <dgm:pt modelId="{9A0C50A1-907A-4F6C-8235-4FCF9698DE6C}" type="pres">
      <dgm:prSet presAssocID="{507870AF-41C4-4469-BE34-D463ADA8638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F88687DD-A708-4DC1-9079-B3F8501D4EAB}" type="pres">
      <dgm:prSet presAssocID="{507870AF-41C4-4469-BE34-D463ADA86384}" presName="iconSpace" presStyleCnt="0"/>
      <dgm:spPr/>
    </dgm:pt>
    <dgm:pt modelId="{A20286A0-59C0-4834-B549-F757CBFE8A0F}" type="pres">
      <dgm:prSet presAssocID="{507870AF-41C4-4469-BE34-D463ADA86384}" presName="parTx" presStyleLbl="revTx" presStyleIdx="0" presStyleCnt="4">
        <dgm:presLayoutVars>
          <dgm:chMax val="0"/>
          <dgm:chPref val="0"/>
        </dgm:presLayoutVars>
      </dgm:prSet>
      <dgm:spPr/>
    </dgm:pt>
    <dgm:pt modelId="{DC42AD0E-7233-4403-85D0-32EF5F148595}" type="pres">
      <dgm:prSet presAssocID="{507870AF-41C4-4469-BE34-D463ADA86384}" presName="txSpace" presStyleCnt="0"/>
      <dgm:spPr/>
    </dgm:pt>
    <dgm:pt modelId="{47F29DE2-1999-4BAE-9826-9284CE37A4CA}" type="pres">
      <dgm:prSet presAssocID="{507870AF-41C4-4469-BE34-D463ADA86384}" presName="desTx" presStyleLbl="revTx" presStyleIdx="1" presStyleCnt="4">
        <dgm:presLayoutVars/>
      </dgm:prSet>
      <dgm:spPr/>
    </dgm:pt>
    <dgm:pt modelId="{F8F16D1B-873E-475E-B0E3-5BE4CDB413D6}" type="pres">
      <dgm:prSet presAssocID="{0896A49A-E866-42D2-8763-E49DC67DFA91}" presName="sibTrans" presStyleCnt="0"/>
      <dgm:spPr/>
    </dgm:pt>
    <dgm:pt modelId="{99D3CDDB-26F8-43C5-AA7C-435AE16F4BDF}" type="pres">
      <dgm:prSet presAssocID="{A157203B-26CE-4F78-8809-FC1B567EFAFE}" presName="compNode" presStyleCnt="0"/>
      <dgm:spPr/>
    </dgm:pt>
    <dgm:pt modelId="{5E61CC31-3DBB-4B45-B60F-380491542685}" type="pres">
      <dgm:prSet presAssocID="{A157203B-26CE-4F78-8809-FC1B567EFAF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uise Ship"/>
        </a:ext>
      </dgm:extLst>
    </dgm:pt>
    <dgm:pt modelId="{1EC7039F-D2A9-47D5-B2FA-6FC90A4088D0}" type="pres">
      <dgm:prSet presAssocID="{A157203B-26CE-4F78-8809-FC1B567EFAFE}" presName="iconSpace" presStyleCnt="0"/>
      <dgm:spPr/>
    </dgm:pt>
    <dgm:pt modelId="{94CA2364-86EB-42B2-AA26-6B9C089C2CDC}" type="pres">
      <dgm:prSet presAssocID="{A157203B-26CE-4F78-8809-FC1B567EFAFE}" presName="parTx" presStyleLbl="revTx" presStyleIdx="2" presStyleCnt="4">
        <dgm:presLayoutVars>
          <dgm:chMax val="0"/>
          <dgm:chPref val="0"/>
        </dgm:presLayoutVars>
      </dgm:prSet>
      <dgm:spPr/>
    </dgm:pt>
    <dgm:pt modelId="{A077E02F-9CDE-4D11-9121-1E54A4F059DB}" type="pres">
      <dgm:prSet presAssocID="{A157203B-26CE-4F78-8809-FC1B567EFAFE}" presName="txSpace" presStyleCnt="0"/>
      <dgm:spPr/>
    </dgm:pt>
    <dgm:pt modelId="{6A98DEF8-4EE5-49BD-BD8C-842B535CABA8}" type="pres">
      <dgm:prSet presAssocID="{A157203B-26CE-4F78-8809-FC1B567EFAFE}" presName="desTx" presStyleLbl="revTx" presStyleIdx="3" presStyleCnt="4">
        <dgm:presLayoutVars/>
      </dgm:prSet>
      <dgm:spPr/>
    </dgm:pt>
  </dgm:ptLst>
  <dgm:cxnLst>
    <dgm:cxn modelId="{67672B1B-9849-4807-965E-985DE3537077}" type="presOf" srcId="{3EF3FDAC-4461-44E9-A6C4-774C1AD9294D}" destId="{63C9AC96-AD4B-4404-8C86-A1DFDC83A3F5}" srcOrd="0" destOrd="0" presId="urn:microsoft.com/office/officeart/2018/2/layout/IconLabelDescriptionList"/>
    <dgm:cxn modelId="{F8DD3021-0E63-4D12-A5B1-2195D787CEB1}" srcId="{3EF3FDAC-4461-44E9-A6C4-774C1AD9294D}" destId="{507870AF-41C4-4469-BE34-D463ADA86384}" srcOrd="0" destOrd="0" parTransId="{3AE509DF-B3D7-41DB-B4CA-087215ECE6BE}" sibTransId="{0896A49A-E866-42D2-8763-E49DC67DFA91}"/>
    <dgm:cxn modelId="{038CAD61-BD10-4D3C-ACD9-E2737E0E9AC9}" type="presOf" srcId="{A46FA0B2-FBEA-4DB8-B889-9221F2983FD9}" destId="{47F29DE2-1999-4BAE-9826-9284CE37A4CA}" srcOrd="0" destOrd="0" presId="urn:microsoft.com/office/officeart/2018/2/layout/IconLabelDescriptionList"/>
    <dgm:cxn modelId="{B75A2843-E9F6-43FB-AAB1-347D1A478884}" type="presOf" srcId="{507870AF-41C4-4469-BE34-D463ADA86384}" destId="{A20286A0-59C0-4834-B549-F757CBFE8A0F}" srcOrd="0" destOrd="0" presId="urn:microsoft.com/office/officeart/2018/2/layout/IconLabelDescriptionList"/>
    <dgm:cxn modelId="{F8D43A8D-246A-464E-A2AC-82D6133FF259}" srcId="{507870AF-41C4-4469-BE34-D463ADA86384}" destId="{C8141C41-DDB8-4562-9F69-CB3C96A6BBE5}" srcOrd="1" destOrd="0" parTransId="{999F94E5-BA03-4B67-A6B1-8BB88A1EC976}" sibTransId="{3C1823C3-300E-4C77-9111-C04E68877847}"/>
    <dgm:cxn modelId="{8D862196-AFD5-4A68-A852-742468CAE179}" srcId="{3EF3FDAC-4461-44E9-A6C4-774C1AD9294D}" destId="{A157203B-26CE-4F78-8809-FC1B567EFAFE}" srcOrd="1" destOrd="0" parTransId="{F28E1538-93A0-431B-A80B-256B9739E697}" sibTransId="{4156991E-8CE3-4D4D-B34D-243AA369EC58}"/>
    <dgm:cxn modelId="{BF1A0199-2381-4B7E-BC2C-80031DD4AD31}" srcId="{507870AF-41C4-4469-BE34-D463ADA86384}" destId="{A46FA0B2-FBEA-4DB8-B889-9221F2983FD9}" srcOrd="0" destOrd="0" parTransId="{4819F090-73D6-499A-BBAE-FFA042D2F51E}" sibTransId="{A41D90A1-26F6-4B93-A2D6-7CC5470A6F28}"/>
    <dgm:cxn modelId="{9EA829A9-B853-4A30-9F00-057029A6C266}" type="presOf" srcId="{C8141C41-DDB8-4562-9F69-CB3C96A6BBE5}" destId="{47F29DE2-1999-4BAE-9826-9284CE37A4CA}" srcOrd="0" destOrd="1" presId="urn:microsoft.com/office/officeart/2018/2/layout/IconLabelDescriptionList"/>
    <dgm:cxn modelId="{64EEE5FD-747F-4999-BC66-01AB57D4F88C}" type="presOf" srcId="{A157203B-26CE-4F78-8809-FC1B567EFAFE}" destId="{94CA2364-86EB-42B2-AA26-6B9C089C2CDC}" srcOrd="0" destOrd="0" presId="urn:microsoft.com/office/officeart/2018/2/layout/IconLabelDescriptionList"/>
    <dgm:cxn modelId="{0C006365-B19A-4906-9B4A-C2AA75950CD6}" type="presParOf" srcId="{63C9AC96-AD4B-4404-8C86-A1DFDC83A3F5}" destId="{A9C6FB2F-5728-4BEE-ABE0-E08D3A4A963F}" srcOrd="0" destOrd="0" presId="urn:microsoft.com/office/officeart/2018/2/layout/IconLabelDescriptionList"/>
    <dgm:cxn modelId="{6D6642F8-81A2-4E5B-B3C2-976D1E45B441}" type="presParOf" srcId="{A9C6FB2F-5728-4BEE-ABE0-E08D3A4A963F}" destId="{9A0C50A1-907A-4F6C-8235-4FCF9698DE6C}" srcOrd="0" destOrd="0" presId="urn:microsoft.com/office/officeart/2018/2/layout/IconLabelDescriptionList"/>
    <dgm:cxn modelId="{3229A7F2-2941-4054-8F3D-6B21A1342083}" type="presParOf" srcId="{A9C6FB2F-5728-4BEE-ABE0-E08D3A4A963F}" destId="{F88687DD-A708-4DC1-9079-B3F8501D4EAB}" srcOrd="1" destOrd="0" presId="urn:microsoft.com/office/officeart/2018/2/layout/IconLabelDescriptionList"/>
    <dgm:cxn modelId="{34A3F359-26AB-440C-9D48-4DCB04C0A04C}" type="presParOf" srcId="{A9C6FB2F-5728-4BEE-ABE0-E08D3A4A963F}" destId="{A20286A0-59C0-4834-B549-F757CBFE8A0F}" srcOrd="2" destOrd="0" presId="urn:microsoft.com/office/officeart/2018/2/layout/IconLabelDescriptionList"/>
    <dgm:cxn modelId="{B31A3494-5847-4324-B7A1-C96F421D26FA}" type="presParOf" srcId="{A9C6FB2F-5728-4BEE-ABE0-E08D3A4A963F}" destId="{DC42AD0E-7233-4403-85D0-32EF5F148595}" srcOrd="3" destOrd="0" presId="urn:microsoft.com/office/officeart/2018/2/layout/IconLabelDescriptionList"/>
    <dgm:cxn modelId="{8BFAE228-C099-43F3-B841-B111EEE15D52}" type="presParOf" srcId="{A9C6FB2F-5728-4BEE-ABE0-E08D3A4A963F}" destId="{47F29DE2-1999-4BAE-9826-9284CE37A4CA}" srcOrd="4" destOrd="0" presId="urn:microsoft.com/office/officeart/2018/2/layout/IconLabelDescriptionList"/>
    <dgm:cxn modelId="{C587FE2B-B3CE-4FBE-ACA2-38B57A2A7523}" type="presParOf" srcId="{63C9AC96-AD4B-4404-8C86-A1DFDC83A3F5}" destId="{F8F16D1B-873E-475E-B0E3-5BE4CDB413D6}" srcOrd="1" destOrd="0" presId="urn:microsoft.com/office/officeart/2018/2/layout/IconLabelDescriptionList"/>
    <dgm:cxn modelId="{B9B50A8B-F9ED-445D-A16F-933D019F6E72}" type="presParOf" srcId="{63C9AC96-AD4B-4404-8C86-A1DFDC83A3F5}" destId="{99D3CDDB-26F8-43C5-AA7C-435AE16F4BDF}" srcOrd="2" destOrd="0" presId="urn:microsoft.com/office/officeart/2018/2/layout/IconLabelDescriptionList"/>
    <dgm:cxn modelId="{B5B9ED5D-5C3D-4E50-ADFD-B140590F892D}" type="presParOf" srcId="{99D3CDDB-26F8-43C5-AA7C-435AE16F4BDF}" destId="{5E61CC31-3DBB-4B45-B60F-380491542685}" srcOrd="0" destOrd="0" presId="urn:microsoft.com/office/officeart/2018/2/layout/IconLabelDescriptionList"/>
    <dgm:cxn modelId="{5A0F4AE6-495C-4735-A6C5-054AE6B6D03A}" type="presParOf" srcId="{99D3CDDB-26F8-43C5-AA7C-435AE16F4BDF}" destId="{1EC7039F-D2A9-47D5-B2FA-6FC90A4088D0}" srcOrd="1" destOrd="0" presId="urn:microsoft.com/office/officeart/2018/2/layout/IconLabelDescriptionList"/>
    <dgm:cxn modelId="{F7CB7A24-A25C-4929-8EBB-F779C8F3BA23}" type="presParOf" srcId="{99D3CDDB-26F8-43C5-AA7C-435AE16F4BDF}" destId="{94CA2364-86EB-42B2-AA26-6B9C089C2CDC}" srcOrd="2" destOrd="0" presId="urn:microsoft.com/office/officeart/2018/2/layout/IconLabelDescriptionList"/>
    <dgm:cxn modelId="{E091F379-9B69-46B1-96EF-BF2D86CE0310}" type="presParOf" srcId="{99D3CDDB-26F8-43C5-AA7C-435AE16F4BDF}" destId="{A077E02F-9CDE-4D11-9121-1E54A4F059DB}" srcOrd="3" destOrd="0" presId="urn:microsoft.com/office/officeart/2018/2/layout/IconLabelDescriptionList"/>
    <dgm:cxn modelId="{290438C8-AE0E-4CEC-A6F9-3E39CF132769}" type="presParOf" srcId="{99D3CDDB-26F8-43C5-AA7C-435AE16F4BDF}" destId="{6A98DEF8-4EE5-49BD-BD8C-842B535CABA8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C0331F-709C-4EF9-B679-48933FB1FDA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ADDAA26-1F6B-4A4C-A99E-4A3DD70A427C}">
      <dgm:prSet/>
      <dgm:spPr/>
      <dgm:t>
        <a:bodyPr/>
        <a:lstStyle/>
        <a:p>
          <a:pPr>
            <a:defRPr b="1"/>
          </a:pPr>
          <a:r>
            <a:rPr lang="en-US"/>
            <a:t>Save to persistent storage (database)</a:t>
          </a:r>
        </a:p>
      </dgm:t>
    </dgm:pt>
    <dgm:pt modelId="{344B14BB-341B-4A78-A395-F3DEF6266A8F}" type="parTrans" cxnId="{5232B168-4456-42A7-B739-8FD04C0DB0B0}">
      <dgm:prSet/>
      <dgm:spPr/>
      <dgm:t>
        <a:bodyPr/>
        <a:lstStyle/>
        <a:p>
          <a:endParaRPr lang="en-US"/>
        </a:p>
      </dgm:t>
    </dgm:pt>
    <dgm:pt modelId="{F34B0AAA-84E5-4ABF-AC4A-EF52E33EFAC4}" type="sibTrans" cxnId="{5232B168-4456-42A7-B739-8FD04C0DB0B0}">
      <dgm:prSet/>
      <dgm:spPr/>
      <dgm:t>
        <a:bodyPr/>
        <a:lstStyle/>
        <a:p>
          <a:endParaRPr lang="en-US"/>
        </a:p>
      </dgm:t>
    </dgm:pt>
    <dgm:pt modelId="{7F689BAE-01CE-4493-B5C4-C7A25241A10D}">
      <dgm:prSet/>
      <dgm:spPr/>
      <dgm:t>
        <a:bodyPr/>
        <a:lstStyle/>
        <a:p>
          <a:pPr>
            <a:defRPr b="1"/>
          </a:pPr>
          <a:r>
            <a:rPr lang="en-US"/>
            <a:t>Ship to centralized service</a:t>
          </a:r>
        </a:p>
      </dgm:t>
    </dgm:pt>
    <dgm:pt modelId="{8A162CB9-6218-4C8E-8E3D-02D25C6DD77C}" type="parTrans" cxnId="{7DFA8BA0-1027-4668-8B16-CF1CC675F3E2}">
      <dgm:prSet/>
      <dgm:spPr/>
      <dgm:t>
        <a:bodyPr/>
        <a:lstStyle/>
        <a:p>
          <a:endParaRPr lang="en-US"/>
        </a:p>
      </dgm:t>
    </dgm:pt>
    <dgm:pt modelId="{CDECF049-F26A-4001-A847-9E76DCBD1211}" type="sibTrans" cxnId="{7DFA8BA0-1027-4668-8B16-CF1CC675F3E2}">
      <dgm:prSet/>
      <dgm:spPr/>
      <dgm:t>
        <a:bodyPr/>
        <a:lstStyle/>
        <a:p>
          <a:endParaRPr lang="en-US"/>
        </a:p>
      </dgm:t>
    </dgm:pt>
    <dgm:pt modelId="{7FF688EA-63D7-4481-928F-2763FBA65429}">
      <dgm:prSet/>
      <dgm:spPr/>
      <dgm:t>
        <a:bodyPr/>
        <a:lstStyle/>
        <a:p>
          <a:r>
            <a:rPr lang="en-US"/>
            <a:t>Replication logs</a:t>
          </a:r>
        </a:p>
      </dgm:t>
    </dgm:pt>
    <dgm:pt modelId="{8A0F7C47-40DB-4DD2-B30A-20FD996B5268}" type="parTrans" cxnId="{07C32EDA-182B-488A-A9B7-99E287912319}">
      <dgm:prSet/>
      <dgm:spPr/>
      <dgm:t>
        <a:bodyPr/>
        <a:lstStyle/>
        <a:p>
          <a:endParaRPr lang="en-US"/>
        </a:p>
      </dgm:t>
    </dgm:pt>
    <dgm:pt modelId="{0AAB8455-F653-4077-A937-BC0291590D98}" type="sibTrans" cxnId="{07C32EDA-182B-488A-A9B7-99E287912319}">
      <dgm:prSet/>
      <dgm:spPr/>
      <dgm:t>
        <a:bodyPr/>
        <a:lstStyle/>
        <a:p>
          <a:endParaRPr lang="en-US"/>
        </a:p>
      </dgm:t>
    </dgm:pt>
    <dgm:pt modelId="{A0467ACA-7560-4E81-80AF-4E99440B676E}">
      <dgm:prSet/>
      <dgm:spPr/>
      <dgm:t>
        <a:bodyPr/>
        <a:lstStyle/>
        <a:p>
          <a:r>
            <a:rPr lang="en-US"/>
            <a:t>Hight-Availability storage</a:t>
          </a:r>
        </a:p>
      </dgm:t>
    </dgm:pt>
    <dgm:pt modelId="{9C49CC70-EEA1-40D6-8D3A-92B2608169D9}" type="parTrans" cxnId="{9E716125-90EE-44FC-8C2D-B1E153D4EFBB}">
      <dgm:prSet/>
      <dgm:spPr/>
      <dgm:t>
        <a:bodyPr/>
        <a:lstStyle/>
        <a:p>
          <a:endParaRPr lang="en-US"/>
        </a:p>
      </dgm:t>
    </dgm:pt>
    <dgm:pt modelId="{0638ACF8-CB2F-4BE7-A3B1-FEF61BB1EE13}" type="sibTrans" cxnId="{9E716125-90EE-44FC-8C2D-B1E153D4EFBB}">
      <dgm:prSet/>
      <dgm:spPr/>
      <dgm:t>
        <a:bodyPr/>
        <a:lstStyle/>
        <a:p>
          <a:endParaRPr lang="en-US"/>
        </a:p>
      </dgm:t>
    </dgm:pt>
    <dgm:pt modelId="{2C9E4D27-DA4B-4277-A28A-E3C18657F505}" type="pres">
      <dgm:prSet presAssocID="{F7C0331F-709C-4EF9-B679-48933FB1FDA6}" presName="root" presStyleCnt="0">
        <dgm:presLayoutVars>
          <dgm:dir/>
          <dgm:resizeHandles val="exact"/>
        </dgm:presLayoutVars>
      </dgm:prSet>
      <dgm:spPr/>
    </dgm:pt>
    <dgm:pt modelId="{56E27CA7-1287-4689-A8BD-7A6482C2698A}" type="pres">
      <dgm:prSet presAssocID="{BADDAA26-1F6B-4A4C-A99E-4A3DD70A427C}" presName="compNode" presStyleCnt="0"/>
      <dgm:spPr/>
    </dgm:pt>
    <dgm:pt modelId="{40E01C03-28A3-4054-8D57-4CC8ECD9537F}" type="pres">
      <dgm:prSet presAssocID="{BADDAA26-1F6B-4A4C-A99E-4A3DD70A427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k"/>
        </a:ext>
      </dgm:extLst>
    </dgm:pt>
    <dgm:pt modelId="{2E63ECE2-692B-4EE7-88A1-EE2784AF2267}" type="pres">
      <dgm:prSet presAssocID="{BADDAA26-1F6B-4A4C-A99E-4A3DD70A427C}" presName="iconSpace" presStyleCnt="0"/>
      <dgm:spPr/>
    </dgm:pt>
    <dgm:pt modelId="{97792FE1-B17D-4F0C-81B1-92BEF3EA1920}" type="pres">
      <dgm:prSet presAssocID="{BADDAA26-1F6B-4A4C-A99E-4A3DD70A427C}" presName="parTx" presStyleLbl="revTx" presStyleIdx="0" presStyleCnt="4">
        <dgm:presLayoutVars>
          <dgm:chMax val="0"/>
          <dgm:chPref val="0"/>
        </dgm:presLayoutVars>
      </dgm:prSet>
      <dgm:spPr/>
    </dgm:pt>
    <dgm:pt modelId="{F0BA049D-14E2-4D68-926B-19BD3E90755F}" type="pres">
      <dgm:prSet presAssocID="{BADDAA26-1F6B-4A4C-A99E-4A3DD70A427C}" presName="txSpace" presStyleCnt="0"/>
      <dgm:spPr/>
    </dgm:pt>
    <dgm:pt modelId="{5EC01D1D-2A48-46BA-9E93-33EB23F4C9DB}" type="pres">
      <dgm:prSet presAssocID="{BADDAA26-1F6B-4A4C-A99E-4A3DD70A427C}" presName="desTx" presStyleLbl="revTx" presStyleIdx="1" presStyleCnt="4">
        <dgm:presLayoutVars/>
      </dgm:prSet>
      <dgm:spPr/>
    </dgm:pt>
    <dgm:pt modelId="{14F6924B-E728-4CAE-9A4D-57608B647E24}" type="pres">
      <dgm:prSet presAssocID="{F34B0AAA-84E5-4ABF-AC4A-EF52E33EFAC4}" presName="sibTrans" presStyleCnt="0"/>
      <dgm:spPr/>
    </dgm:pt>
    <dgm:pt modelId="{27351EFC-758F-421D-9B62-196E752DF46C}" type="pres">
      <dgm:prSet presAssocID="{7F689BAE-01CE-4493-B5C4-C7A25241A10D}" presName="compNode" presStyleCnt="0"/>
      <dgm:spPr/>
    </dgm:pt>
    <dgm:pt modelId="{C338D710-AB4C-4574-8099-01B8AC3D4B43}" type="pres">
      <dgm:prSet presAssocID="{7F689BAE-01CE-4493-B5C4-C7A25241A10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CD57834A-83A9-4EC9-8DED-AA0188810069}" type="pres">
      <dgm:prSet presAssocID="{7F689BAE-01CE-4493-B5C4-C7A25241A10D}" presName="iconSpace" presStyleCnt="0"/>
      <dgm:spPr/>
    </dgm:pt>
    <dgm:pt modelId="{E3675C2D-5188-4985-BA82-190926B3ED2E}" type="pres">
      <dgm:prSet presAssocID="{7F689BAE-01CE-4493-B5C4-C7A25241A10D}" presName="parTx" presStyleLbl="revTx" presStyleIdx="2" presStyleCnt="4">
        <dgm:presLayoutVars>
          <dgm:chMax val="0"/>
          <dgm:chPref val="0"/>
        </dgm:presLayoutVars>
      </dgm:prSet>
      <dgm:spPr/>
    </dgm:pt>
    <dgm:pt modelId="{63340A9D-969A-4D9E-BBC8-4A8F792383FF}" type="pres">
      <dgm:prSet presAssocID="{7F689BAE-01CE-4493-B5C4-C7A25241A10D}" presName="txSpace" presStyleCnt="0"/>
      <dgm:spPr/>
    </dgm:pt>
    <dgm:pt modelId="{BF93411E-2B31-4341-A40B-49A9F7B769BC}" type="pres">
      <dgm:prSet presAssocID="{7F689BAE-01CE-4493-B5C4-C7A25241A10D}" presName="desTx" presStyleLbl="revTx" presStyleIdx="3" presStyleCnt="4">
        <dgm:presLayoutVars/>
      </dgm:prSet>
      <dgm:spPr/>
    </dgm:pt>
  </dgm:ptLst>
  <dgm:cxnLst>
    <dgm:cxn modelId="{77A3F622-662D-428D-A367-5A7502ADE21C}" type="presOf" srcId="{7F689BAE-01CE-4493-B5C4-C7A25241A10D}" destId="{E3675C2D-5188-4985-BA82-190926B3ED2E}" srcOrd="0" destOrd="0" presId="urn:microsoft.com/office/officeart/2018/2/layout/IconLabelDescriptionList"/>
    <dgm:cxn modelId="{9E716125-90EE-44FC-8C2D-B1E153D4EFBB}" srcId="{7F689BAE-01CE-4493-B5C4-C7A25241A10D}" destId="{A0467ACA-7560-4E81-80AF-4E99440B676E}" srcOrd="1" destOrd="0" parTransId="{9C49CC70-EEA1-40D6-8D3A-92B2608169D9}" sibTransId="{0638ACF8-CB2F-4BE7-A3B1-FEF61BB1EE13}"/>
    <dgm:cxn modelId="{80AC7F39-C3FE-4B77-A8A1-D2C604E8FFDA}" type="presOf" srcId="{7FF688EA-63D7-4481-928F-2763FBA65429}" destId="{BF93411E-2B31-4341-A40B-49A9F7B769BC}" srcOrd="0" destOrd="0" presId="urn:microsoft.com/office/officeart/2018/2/layout/IconLabelDescriptionList"/>
    <dgm:cxn modelId="{5232B168-4456-42A7-B739-8FD04C0DB0B0}" srcId="{F7C0331F-709C-4EF9-B679-48933FB1FDA6}" destId="{BADDAA26-1F6B-4A4C-A99E-4A3DD70A427C}" srcOrd="0" destOrd="0" parTransId="{344B14BB-341B-4A78-A395-F3DEF6266A8F}" sibTransId="{F34B0AAA-84E5-4ABF-AC4A-EF52E33EFAC4}"/>
    <dgm:cxn modelId="{E80CCE6F-7CB3-4946-9865-A3D5A65CB160}" type="presOf" srcId="{F7C0331F-709C-4EF9-B679-48933FB1FDA6}" destId="{2C9E4D27-DA4B-4277-A28A-E3C18657F505}" srcOrd="0" destOrd="0" presId="urn:microsoft.com/office/officeart/2018/2/layout/IconLabelDescriptionList"/>
    <dgm:cxn modelId="{88D77857-A136-480E-8E38-C26EE000B053}" type="presOf" srcId="{A0467ACA-7560-4E81-80AF-4E99440B676E}" destId="{BF93411E-2B31-4341-A40B-49A9F7B769BC}" srcOrd="0" destOrd="1" presId="urn:microsoft.com/office/officeart/2018/2/layout/IconLabelDescriptionList"/>
    <dgm:cxn modelId="{7DFA8BA0-1027-4668-8B16-CF1CC675F3E2}" srcId="{F7C0331F-709C-4EF9-B679-48933FB1FDA6}" destId="{7F689BAE-01CE-4493-B5C4-C7A25241A10D}" srcOrd="1" destOrd="0" parTransId="{8A162CB9-6218-4C8E-8E3D-02D25C6DD77C}" sibTransId="{CDECF049-F26A-4001-A847-9E76DCBD1211}"/>
    <dgm:cxn modelId="{1477ECC3-E7B7-4A22-811C-4EA534A8CC04}" type="presOf" srcId="{BADDAA26-1F6B-4A4C-A99E-4A3DD70A427C}" destId="{97792FE1-B17D-4F0C-81B1-92BEF3EA1920}" srcOrd="0" destOrd="0" presId="urn:microsoft.com/office/officeart/2018/2/layout/IconLabelDescriptionList"/>
    <dgm:cxn modelId="{07C32EDA-182B-488A-A9B7-99E287912319}" srcId="{7F689BAE-01CE-4493-B5C4-C7A25241A10D}" destId="{7FF688EA-63D7-4481-928F-2763FBA65429}" srcOrd="0" destOrd="0" parTransId="{8A0F7C47-40DB-4DD2-B30A-20FD996B5268}" sibTransId="{0AAB8455-F653-4077-A937-BC0291590D98}"/>
    <dgm:cxn modelId="{E5781E03-A54B-4F14-AFC6-13C1E72763ED}" type="presParOf" srcId="{2C9E4D27-DA4B-4277-A28A-E3C18657F505}" destId="{56E27CA7-1287-4689-A8BD-7A6482C2698A}" srcOrd="0" destOrd="0" presId="urn:microsoft.com/office/officeart/2018/2/layout/IconLabelDescriptionList"/>
    <dgm:cxn modelId="{299A9F69-239A-43CC-8DC1-52F5C04ACCB5}" type="presParOf" srcId="{56E27CA7-1287-4689-A8BD-7A6482C2698A}" destId="{40E01C03-28A3-4054-8D57-4CC8ECD9537F}" srcOrd="0" destOrd="0" presId="urn:microsoft.com/office/officeart/2018/2/layout/IconLabelDescriptionList"/>
    <dgm:cxn modelId="{A8674FFD-CDBC-418D-A2E5-B8B4543F2EFF}" type="presParOf" srcId="{56E27CA7-1287-4689-A8BD-7A6482C2698A}" destId="{2E63ECE2-692B-4EE7-88A1-EE2784AF2267}" srcOrd="1" destOrd="0" presId="urn:microsoft.com/office/officeart/2018/2/layout/IconLabelDescriptionList"/>
    <dgm:cxn modelId="{FB09C908-84AB-4E60-A3DB-3CAF31AEDDFB}" type="presParOf" srcId="{56E27CA7-1287-4689-A8BD-7A6482C2698A}" destId="{97792FE1-B17D-4F0C-81B1-92BEF3EA1920}" srcOrd="2" destOrd="0" presId="urn:microsoft.com/office/officeart/2018/2/layout/IconLabelDescriptionList"/>
    <dgm:cxn modelId="{617B68E1-5F89-4BED-AA42-66AADD18E936}" type="presParOf" srcId="{56E27CA7-1287-4689-A8BD-7A6482C2698A}" destId="{F0BA049D-14E2-4D68-926B-19BD3E90755F}" srcOrd="3" destOrd="0" presId="urn:microsoft.com/office/officeart/2018/2/layout/IconLabelDescriptionList"/>
    <dgm:cxn modelId="{F431164E-88EB-4166-A857-1372EB99B9C8}" type="presParOf" srcId="{56E27CA7-1287-4689-A8BD-7A6482C2698A}" destId="{5EC01D1D-2A48-46BA-9E93-33EB23F4C9DB}" srcOrd="4" destOrd="0" presId="urn:microsoft.com/office/officeart/2018/2/layout/IconLabelDescriptionList"/>
    <dgm:cxn modelId="{82CB138A-04BD-43FE-8D23-40E135E2AD3A}" type="presParOf" srcId="{2C9E4D27-DA4B-4277-A28A-E3C18657F505}" destId="{14F6924B-E728-4CAE-9A4D-57608B647E24}" srcOrd="1" destOrd="0" presId="urn:microsoft.com/office/officeart/2018/2/layout/IconLabelDescriptionList"/>
    <dgm:cxn modelId="{12BE98D5-E70C-4236-A260-AA03DAF4B588}" type="presParOf" srcId="{2C9E4D27-DA4B-4277-A28A-E3C18657F505}" destId="{27351EFC-758F-421D-9B62-196E752DF46C}" srcOrd="2" destOrd="0" presId="urn:microsoft.com/office/officeart/2018/2/layout/IconLabelDescriptionList"/>
    <dgm:cxn modelId="{F5E44466-7179-4A70-B1D6-17A4F3D7A208}" type="presParOf" srcId="{27351EFC-758F-421D-9B62-196E752DF46C}" destId="{C338D710-AB4C-4574-8099-01B8AC3D4B43}" srcOrd="0" destOrd="0" presId="urn:microsoft.com/office/officeart/2018/2/layout/IconLabelDescriptionList"/>
    <dgm:cxn modelId="{6538CD52-5ED4-4424-AE87-4A3F9B7275D5}" type="presParOf" srcId="{27351EFC-758F-421D-9B62-196E752DF46C}" destId="{CD57834A-83A9-4EC9-8DED-AA0188810069}" srcOrd="1" destOrd="0" presId="urn:microsoft.com/office/officeart/2018/2/layout/IconLabelDescriptionList"/>
    <dgm:cxn modelId="{8598BDAC-15CF-438C-AB04-888C01BCE526}" type="presParOf" srcId="{27351EFC-758F-421D-9B62-196E752DF46C}" destId="{E3675C2D-5188-4985-BA82-190926B3ED2E}" srcOrd="2" destOrd="0" presId="urn:microsoft.com/office/officeart/2018/2/layout/IconLabelDescriptionList"/>
    <dgm:cxn modelId="{BBDE57E9-7037-4430-86CB-30DD189788EB}" type="presParOf" srcId="{27351EFC-758F-421D-9B62-196E752DF46C}" destId="{63340A9D-969A-4D9E-BBC8-4A8F792383FF}" srcOrd="3" destOrd="0" presId="urn:microsoft.com/office/officeart/2018/2/layout/IconLabelDescriptionList"/>
    <dgm:cxn modelId="{F8AAA85B-9D59-4212-8813-A239A7E8FB4F}" type="presParOf" srcId="{27351EFC-758F-421D-9B62-196E752DF46C}" destId="{BF93411E-2B31-4341-A40B-49A9F7B769B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BCCF90-72E3-4428-83FA-CA04B615BB7F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BBB1A24-B046-4B07-911E-DADE84A9C439}">
      <dgm:prSet/>
      <dgm:spPr/>
      <dgm:t>
        <a:bodyPr/>
        <a:lstStyle/>
        <a:p>
          <a:r>
            <a:rPr lang="en-US"/>
            <a:t>Database replication</a:t>
          </a:r>
        </a:p>
      </dgm:t>
    </dgm:pt>
    <dgm:pt modelId="{F4DCEA63-E079-4350-84F2-CE7A5EFA5DE2}" type="parTrans" cxnId="{EACFCBA1-EF64-4CE8-8EBE-64063A20DE21}">
      <dgm:prSet/>
      <dgm:spPr/>
      <dgm:t>
        <a:bodyPr/>
        <a:lstStyle/>
        <a:p>
          <a:endParaRPr lang="en-US"/>
        </a:p>
      </dgm:t>
    </dgm:pt>
    <dgm:pt modelId="{CDA08912-37BD-40C5-B9BD-D3075A1AF486}" type="sibTrans" cxnId="{EACFCBA1-EF64-4CE8-8EBE-64063A20DE21}">
      <dgm:prSet/>
      <dgm:spPr/>
      <dgm:t>
        <a:bodyPr/>
        <a:lstStyle/>
        <a:p>
          <a:endParaRPr lang="en-US"/>
        </a:p>
      </dgm:t>
    </dgm:pt>
    <dgm:pt modelId="{1143840F-EBF2-4984-A89B-1249D0A450B7}">
      <dgm:prSet/>
      <dgm:spPr/>
      <dgm:t>
        <a:bodyPr/>
        <a:lstStyle/>
        <a:p>
          <a:r>
            <a:rPr lang="en-US"/>
            <a:t>Event / Enterprise bus</a:t>
          </a:r>
        </a:p>
      </dgm:t>
    </dgm:pt>
    <dgm:pt modelId="{BDD6B24E-523D-4B70-BCE7-57B1D3E0F6F6}" type="parTrans" cxnId="{ABE0ABEB-8891-458D-B16A-ECADB872B839}">
      <dgm:prSet/>
      <dgm:spPr/>
      <dgm:t>
        <a:bodyPr/>
        <a:lstStyle/>
        <a:p>
          <a:endParaRPr lang="en-US"/>
        </a:p>
      </dgm:t>
    </dgm:pt>
    <dgm:pt modelId="{A9A930F0-18F3-461B-BB47-568CEDE9A18D}" type="sibTrans" cxnId="{ABE0ABEB-8891-458D-B16A-ECADB872B839}">
      <dgm:prSet/>
      <dgm:spPr/>
      <dgm:t>
        <a:bodyPr/>
        <a:lstStyle/>
        <a:p>
          <a:endParaRPr lang="en-US"/>
        </a:p>
      </dgm:t>
    </dgm:pt>
    <dgm:pt modelId="{E0E0C21B-5BCB-403D-9A63-A565CE0BF59B}">
      <dgm:prSet/>
      <dgm:spPr/>
      <dgm:t>
        <a:bodyPr/>
        <a:lstStyle/>
        <a:p>
          <a:r>
            <a:rPr lang="en-US"/>
            <a:t>Message queues</a:t>
          </a:r>
        </a:p>
      </dgm:t>
    </dgm:pt>
    <dgm:pt modelId="{082BBD71-2A92-4628-937F-E78E0F2186DC}" type="parTrans" cxnId="{4724CDD2-BA75-4DCA-B99F-EB61EA78EF72}">
      <dgm:prSet/>
      <dgm:spPr/>
      <dgm:t>
        <a:bodyPr/>
        <a:lstStyle/>
        <a:p>
          <a:endParaRPr lang="en-US"/>
        </a:p>
      </dgm:t>
    </dgm:pt>
    <dgm:pt modelId="{393E5654-45B2-4D98-BF21-1C0614C3F42F}" type="sibTrans" cxnId="{4724CDD2-BA75-4DCA-B99F-EB61EA78EF72}">
      <dgm:prSet/>
      <dgm:spPr/>
      <dgm:t>
        <a:bodyPr/>
        <a:lstStyle/>
        <a:p>
          <a:endParaRPr lang="en-US"/>
        </a:p>
      </dgm:t>
    </dgm:pt>
    <dgm:pt modelId="{D92AB312-5A06-41AA-9128-FFD9281DA012}">
      <dgm:prSet/>
      <dgm:spPr/>
      <dgm:t>
        <a:bodyPr/>
        <a:lstStyle/>
        <a:p>
          <a:r>
            <a:rPr lang="en-US"/>
            <a:t>Service abstraction (HTTP / TCP API)</a:t>
          </a:r>
        </a:p>
      </dgm:t>
    </dgm:pt>
    <dgm:pt modelId="{4E9C36CF-E1F0-424F-A208-118D774AEF19}" type="parTrans" cxnId="{97807775-BF1D-4965-8F30-835371812092}">
      <dgm:prSet/>
      <dgm:spPr/>
      <dgm:t>
        <a:bodyPr/>
        <a:lstStyle/>
        <a:p>
          <a:endParaRPr lang="en-US"/>
        </a:p>
      </dgm:t>
    </dgm:pt>
    <dgm:pt modelId="{42177554-AA01-489E-B0A3-905DEF87A63E}" type="sibTrans" cxnId="{97807775-BF1D-4965-8F30-835371812092}">
      <dgm:prSet/>
      <dgm:spPr/>
      <dgm:t>
        <a:bodyPr/>
        <a:lstStyle/>
        <a:p>
          <a:endParaRPr lang="en-US"/>
        </a:p>
      </dgm:t>
    </dgm:pt>
    <dgm:pt modelId="{AC86558C-C122-4462-82CD-A94591BA7D05}" type="pres">
      <dgm:prSet presAssocID="{CCBCCF90-72E3-4428-83FA-CA04B615BB7F}" presName="matrix" presStyleCnt="0">
        <dgm:presLayoutVars>
          <dgm:chMax val="1"/>
          <dgm:dir/>
          <dgm:resizeHandles val="exact"/>
        </dgm:presLayoutVars>
      </dgm:prSet>
      <dgm:spPr/>
    </dgm:pt>
    <dgm:pt modelId="{92032DC2-8C78-4ADA-829A-1A388F7107F6}" type="pres">
      <dgm:prSet presAssocID="{CCBCCF90-72E3-4428-83FA-CA04B615BB7F}" presName="diamond" presStyleLbl="bgShp" presStyleIdx="0" presStyleCnt="1"/>
      <dgm:spPr/>
    </dgm:pt>
    <dgm:pt modelId="{E57F14AF-FA59-49C9-9531-A91A362CCC68}" type="pres">
      <dgm:prSet presAssocID="{CCBCCF90-72E3-4428-83FA-CA04B615BB7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3FF2CDA-6D2A-4A66-A3B4-7A8D4E749243}" type="pres">
      <dgm:prSet presAssocID="{CCBCCF90-72E3-4428-83FA-CA04B615BB7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0D16FBE-2713-478F-90FC-AE3634F9F3C5}" type="pres">
      <dgm:prSet presAssocID="{CCBCCF90-72E3-4428-83FA-CA04B615BB7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2B15FCB-5489-4666-8FB7-6F7A19B1013C}" type="pres">
      <dgm:prSet presAssocID="{CCBCCF90-72E3-4428-83FA-CA04B615BB7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CE6FB29-00EE-45DE-9928-3E216BF8F4CC}" type="presOf" srcId="{D92AB312-5A06-41AA-9128-FFD9281DA012}" destId="{42B15FCB-5489-4666-8FB7-6F7A19B1013C}" srcOrd="0" destOrd="0" presId="urn:microsoft.com/office/officeart/2005/8/layout/matrix3"/>
    <dgm:cxn modelId="{97807775-BF1D-4965-8F30-835371812092}" srcId="{CCBCCF90-72E3-4428-83FA-CA04B615BB7F}" destId="{D92AB312-5A06-41AA-9128-FFD9281DA012}" srcOrd="3" destOrd="0" parTransId="{4E9C36CF-E1F0-424F-A208-118D774AEF19}" sibTransId="{42177554-AA01-489E-B0A3-905DEF87A63E}"/>
    <dgm:cxn modelId="{23940185-A9D7-4B76-A1E9-5AC739589D31}" type="presOf" srcId="{E0E0C21B-5BCB-403D-9A63-A565CE0BF59B}" destId="{E0D16FBE-2713-478F-90FC-AE3634F9F3C5}" srcOrd="0" destOrd="0" presId="urn:microsoft.com/office/officeart/2005/8/layout/matrix3"/>
    <dgm:cxn modelId="{FAA1CD9D-C256-4780-B01F-FB9A6F9E323D}" type="presOf" srcId="{1143840F-EBF2-4984-A89B-1249D0A450B7}" destId="{F3FF2CDA-6D2A-4A66-A3B4-7A8D4E749243}" srcOrd="0" destOrd="0" presId="urn:microsoft.com/office/officeart/2005/8/layout/matrix3"/>
    <dgm:cxn modelId="{EACFCBA1-EF64-4CE8-8EBE-64063A20DE21}" srcId="{CCBCCF90-72E3-4428-83FA-CA04B615BB7F}" destId="{CBBB1A24-B046-4B07-911E-DADE84A9C439}" srcOrd="0" destOrd="0" parTransId="{F4DCEA63-E079-4350-84F2-CE7A5EFA5DE2}" sibTransId="{CDA08912-37BD-40C5-B9BD-D3075A1AF486}"/>
    <dgm:cxn modelId="{BB8DB8D1-A2A6-4486-9CF8-BAF3AB8F0F34}" type="presOf" srcId="{CCBCCF90-72E3-4428-83FA-CA04B615BB7F}" destId="{AC86558C-C122-4462-82CD-A94591BA7D05}" srcOrd="0" destOrd="0" presId="urn:microsoft.com/office/officeart/2005/8/layout/matrix3"/>
    <dgm:cxn modelId="{4724CDD2-BA75-4DCA-B99F-EB61EA78EF72}" srcId="{CCBCCF90-72E3-4428-83FA-CA04B615BB7F}" destId="{E0E0C21B-5BCB-403D-9A63-A565CE0BF59B}" srcOrd="2" destOrd="0" parTransId="{082BBD71-2A92-4628-937F-E78E0F2186DC}" sibTransId="{393E5654-45B2-4D98-BF21-1C0614C3F42F}"/>
    <dgm:cxn modelId="{8C8C55E0-79F4-40DD-9DC1-D4109FEBD6E3}" type="presOf" srcId="{CBBB1A24-B046-4B07-911E-DADE84A9C439}" destId="{E57F14AF-FA59-49C9-9531-A91A362CCC68}" srcOrd="0" destOrd="0" presId="urn:microsoft.com/office/officeart/2005/8/layout/matrix3"/>
    <dgm:cxn modelId="{ABE0ABEB-8891-458D-B16A-ECADB872B839}" srcId="{CCBCCF90-72E3-4428-83FA-CA04B615BB7F}" destId="{1143840F-EBF2-4984-A89B-1249D0A450B7}" srcOrd="1" destOrd="0" parTransId="{BDD6B24E-523D-4B70-BCE7-57B1D3E0F6F6}" sibTransId="{A9A930F0-18F3-461B-BB47-568CEDE9A18D}"/>
    <dgm:cxn modelId="{04707221-B205-499F-8A35-9FB32A3DC5CE}" type="presParOf" srcId="{AC86558C-C122-4462-82CD-A94591BA7D05}" destId="{92032DC2-8C78-4ADA-829A-1A388F7107F6}" srcOrd="0" destOrd="0" presId="urn:microsoft.com/office/officeart/2005/8/layout/matrix3"/>
    <dgm:cxn modelId="{475BE0DD-3EAB-442C-850B-20B97AC38D48}" type="presParOf" srcId="{AC86558C-C122-4462-82CD-A94591BA7D05}" destId="{E57F14AF-FA59-49C9-9531-A91A362CCC68}" srcOrd="1" destOrd="0" presId="urn:microsoft.com/office/officeart/2005/8/layout/matrix3"/>
    <dgm:cxn modelId="{B49D3652-72A6-4B05-9C8D-090F1172425F}" type="presParOf" srcId="{AC86558C-C122-4462-82CD-A94591BA7D05}" destId="{F3FF2CDA-6D2A-4A66-A3B4-7A8D4E749243}" srcOrd="2" destOrd="0" presId="urn:microsoft.com/office/officeart/2005/8/layout/matrix3"/>
    <dgm:cxn modelId="{C7BFF3A3-D5CE-4B81-B64B-2AFC8EBDC276}" type="presParOf" srcId="{AC86558C-C122-4462-82CD-A94591BA7D05}" destId="{E0D16FBE-2713-478F-90FC-AE3634F9F3C5}" srcOrd="3" destOrd="0" presId="urn:microsoft.com/office/officeart/2005/8/layout/matrix3"/>
    <dgm:cxn modelId="{36C4476D-0467-4E38-8C89-0838ADB6E324}" type="presParOf" srcId="{AC86558C-C122-4462-82CD-A94591BA7D05}" destId="{42B15FCB-5489-4666-8FB7-6F7A19B1013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DFEEA5-9FAD-42F4-8A92-79120CBB901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7625D19-27A0-4D90-A238-A0CD554AE6D8}">
      <dgm:prSet/>
      <dgm:spPr/>
      <dgm:t>
        <a:bodyPr/>
        <a:lstStyle/>
        <a:p>
          <a:r>
            <a:rPr lang="en-US"/>
            <a:t>CloudWatch Logs</a:t>
          </a:r>
        </a:p>
      </dgm:t>
    </dgm:pt>
    <dgm:pt modelId="{3BE7E8C0-E1DF-49C7-858A-3006AC676682}" type="parTrans" cxnId="{B55CBD79-6D9D-4AFA-8ADD-7F577F88F058}">
      <dgm:prSet/>
      <dgm:spPr/>
      <dgm:t>
        <a:bodyPr/>
        <a:lstStyle/>
        <a:p>
          <a:endParaRPr lang="en-US"/>
        </a:p>
      </dgm:t>
    </dgm:pt>
    <dgm:pt modelId="{4876B0C6-F876-42E7-B8F1-D702E49ADD15}" type="sibTrans" cxnId="{B55CBD79-6D9D-4AFA-8ADD-7F577F88F058}">
      <dgm:prSet/>
      <dgm:spPr/>
      <dgm:t>
        <a:bodyPr/>
        <a:lstStyle/>
        <a:p>
          <a:endParaRPr lang="en-US"/>
        </a:p>
      </dgm:t>
    </dgm:pt>
    <dgm:pt modelId="{D9E5B31C-BD0E-4857-A931-861199FB4872}">
      <dgm:prSet/>
      <dgm:spPr/>
      <dgm:t>
        <a:bodyPr/>
        <a:lstStyle/>
        <a:p>
          <a:pPr rtl="0"/>
          <a:r>
            <a:rPr lang="en-US" err="1"/>
            <a:t>Stdout</a:t>
          </a:r>
          <a:r>
            <a:rPr lang="en-US">
              <a:latin typeface="Calibri Light" panose="020F0302020204030204"/>
            </a:rPr>
            <a:t> / Stderr</a:t>
          </a:r>
          <a:endParaRPr lang="en-US"/>
        </a:p>
      </dgm:t>
    </dgm:pt>
    <dgm:pt modelId="{20F035C4-EDD5-4CED-B829-6BE045A53578}" type="parTrans" cxnId="{00ABC655-EB32-4957-9890-095F99EB12E0}">
      <dgm:prSet/>
      <dgm:spPr/>
      <dgm:t>
        <a:bodyPr/>
        <a:lstStyle/>
        <a:p>
          <a:endParaRPr lang="en-US"/>
        </a:p>
      </dgm:t>
    </dgm:pt>
    <dgm:pt modelId="{9FACDC5E-3BD4-4DA2-B5EF-3741CBA16D1C}" type="sibTrans" cxnId="{00ABC655-EB32-4957-9890-095F99EB12E0}">
      <dgm:prSet/>
      <dgm:spPr/>
      <dgm:t>
        <a:bodyPr/>
        <a:lstStyle/>
        <a:p>
          <a:endParaRPr lang="en-US"/>
        </a:p>
      </dgm:t>
    </dgm:pt>
    <dgm:pt modelId="{C72A8B69-B6D3-485E-86F6-B7835B7653C2}">
      <dgm:prSet/>
      <dgm:spPr/>
      <dgm:t>
        <a:bodyPr/>
        <a:lstStyle/>
        <a:p>
          <a:r>
            <a:rPr lang="en-US"/>
            <a:t>HTTP</a:t>
          </a:r>
        </a:p>
      </dgm:t>
    </dgm:pt>
    <dgm:pt modelId="{4D592FBE-97AA-4889-ADFA-6805F03DB423}" type="parTrans" cxnId="{5A8FC271-B71C-4B3A-8B87-C92B6AEB3A9A}">
      <dgm:prSet/>
      <dgm:spPr/>
      <dgm:t>
        <a:bodyPr/>
        <a:lstStyle/>
        <a:p>
          <a:endParaRPr lang="en-US"/>
        </a:p>
      </dgm:t>
    </dgm:pt>
    <dgm:pt modelId="{66A4918A-99A3-40CC-A78F-66589A97786D}" type="sibTrans" cxnId="{5A8FC271-B71C-4B3A-8B87-C92B6AEB3A9A}">
      <dgm:prSet/>
      <dgm:spPr/>
      <dgm:t>
        <a:bodyPr/>
        <a:lstStyle/>
        <a:p>
          <a:endParaRPr lang="en-US"/>
        </a:p>
      </dgm:t>
    </dgm:pt>
    <dgm:pt modelId="{64666CD9-A7C1-4B3F-B711-17126B166C5C}">
      <dgm:prSet/>
      <dgm:spPr/>
      <dgm:t>
        <a:bodyPr/>
        <a:lstStyle/>
        <a:p>
          <a:r>
            <a:rPr lang="en-US"/>
            <a:t>CloudWatch agent (File System + HTTP)</a:t>
          </a:r>
        </a:p>
      </dgm:t>
    </dgm:pt>
    <dgm:pt modelId="{9076787A-951A-4EEE-A610-012706C42C3B}" type="parTrans" cxnId="{4794EB66-4DC4-480C-8E68-8FCDC5342F6D}">
      <dgm:prSet/>
      <dgm:spPr/>
      <dgm:t>
        <a:bodyPr/>
        <a:lstStyle/>
        <a:p>
          <a:endParaRPr lang="en-US"/>
        </a:p>
      </dgm:t>
    </dgm:pt>
    <dgm:pt modelId="{8E0C77AC-33C9-462D-889A-7D748359C1C4}" type="sibTrans" cxnId="{4794EB66-4DC4-480C-8E68-8FCDC5342F6D}">
      <dgm:prSet/>
      <dgm:spPr/>
      <dgm:t>
        <a:bodyPr/>
        <a:lstStyle/>
        <a:p>
          <a:endParaRPr lang="en-US"/>
        </a:p>
      </dgm:t>
    </dgm:pt>
    <dgm:pt modelId="{D1BA6397-D931-46EB-9689-D61188C50ED5}">
      <dgm:prSet/>
      <dgm:spPr/>
      <dgm:t>
        <a:bodyPr/>
        <a:lstStyle/>
        <a:p>
          <a:r>
            <a:rPr lang="en-US"/>
            <a:t>CloudWatch Metrics</a:t>
          </a:r>
        </a:p>
      </dgm:t>
    </dgm:pt>
    <dgm:pt modelId="{815D1D86-A4A6-4EFC-88E6-DD14B6AEA237}" type="parTrans" cxnId="{2920C00A-A54B-42BD-950D-E4035577EF40}">
      <dgm:prSet/>
      <dgm:spPr/>
      <dgm:t>
        <a:bodyPr/>
        <a:lstStyle/>
        <a:p>
          <a:endParaRPr lang="en-US"/>
        </a:p>
      </dgm:t>
    </dgm:pt>
    <dgm:pt modelId="{4E29DF61-2C92-47A9-9E2E-DD3936474584}" type="sibTrans" cxnId="{2920C00A-A54B-42BD-950D-E4035577EF40}">
      <dgm:prSet/>
      <dgm:spPr/>
      <dgm:t>
        <a:bodyPr/>
        <a:lstStyle/>
        <a:p>
          <a:endParaRPr lang="en-US"/>
        </a:p>
      </dgm:t>
    </dgm:pt>
    <dgm:pt modelId="{2FAA83D9-E9DD-4217-B00C-1D89AA75184D}">
      <dgm:prSet/>
      <dgm:spPr/>
      <dgm:t>
        <a:bodyPr/>
        <a:lstStyle/>
        <a:p>
          <a:r>
            <a:rPr lang="en-US"/>
            <a:t>HTTP API</a:t>
          </a:r>
        </a:p>
      </dgm:t>
    </dgm:pt>
    <dgm:pt modelId="{161C5FC5-6ECF-47A3-8013-57865C11C50E}" type="parTrans" cxnId="{5965B85A-CE82-4641-B725-C2A48BB15221}">
      <dgm:prSet/>
      <dgm:spPr/>
      <dgm:t>
        <a:bodyPr/>
        <a:lstStyle/>
        <a:p>
          <a:endParaRPr lang="en-US"/>
        </a:p>
      </dgm:t>
    </dgm:pt>
    <dgm:pt modelId="{2EBB00DB-3AB1-4832-9246-0A964B60D38F}" type="sibTrans" cxnId="{5965B85A-CE82-4641-B725-C2A48BB15221}">
      <dgm:prSet/>
      <dgm:spPr/>
      <dgm:t>
        <a:bodyPr/>
        <a:lstStyle/>
        <a:p>
          <a:endParaRPr lang="en-US"/>
        </a:p>
      </dgm:t>
    </dgm:pt>
    <dgm:pt modelId="{C99A70D0-3025-4582-8C5F-E2440EF0717D}">
      <dgm:prSet/>
      <dgm:spPr/>
      <dgm:t>
        <a:bodyPr/>
        <a:lstStyle/>
        <a:p>
          <a:r>
            <a:rPr lang="en-US"/>
            <a:t>Azure Monitor</a:t>
          </a:r>
        </a:p>
      </dgm:t>
    </dgm:pt>
    <dgm:pt modelId="{94DAFF71-7700-4808-91A7-D286F485C7EA}" type="parTrans" cxnId="{2357B705-4671-4802-97E1-3CF01D1757D2}">
      <dgm:prSet/>
      <dgm:spPr/>
      <dgm:t>
        <a:bodyPr/>
        <a:lstStyle/>
        <a:p>
          <a:endParaRPr lang="en-US"/>
        </a:p>
      </dgm:t>
    </dgm:pt>
    <dgm:pt modelId="{866B588C-541E-42EB-948A-589864409E90}" type="sibTrans" cxnId="{2357B705-4671-4802-97E1-3CF01D1757D2}">
      <dgm:prSet/>
      <dgm:spPr/>
      <dgm:t>
        <a:bodyPr/>
        <a:lstStyle/>
        <a:p>
          <a:endParaRPr lang="en-US"/>
        </a:p>
      </dgm:t>
    </dgm:pt>
    <dgm:pt modelId="{EA72669A-B7C0-4BF8-ADD2-F1B4A08E4C48}">
      <dgm:prSet/>
      <dgm:spPr/>
      <dgm:t>
        <a:bodyPr/>
        <a:lstStyle/>
        <a:p>
          <a:r>
            <a:rPr lang="en-US"/>
            <a:t>File System</a:t>
          </a:r>
        </a:p>
      </dgm:t>
    </dgm:pt>
    <dgm:pt modelId="{569DD330-2DDF-41EE-9453-C452E9EE22A0}" type="parTrans" cxnId="{DFDED862-E13A-4690-A982-04F53E6F7C53}">
      <dgm:prSet/>
      <dgm:spPr/>
      <dgm:t>
        <a:bodyPr/>
        <a:lstStyle/>
        <a:p>
          <a:endParaRPr lang="en-US"/>
        </a:p>
      </dgm:t>
    </dgm:pt>
    <dgm:pt modelId="{29497253-2930-46F6-8262-3FB9DC6DD5F2}" type="sibTrans" cxnId="{DFDED862-E13A-4690-A982-04F53E6F7C53}">
      <dgm:prSet/>
      <dgm:spPr/>
      <dgm:t>
        <a:bodyPr/>
        <a:lstStyle/>
        <a:p>
          <a:endParaRPr lang="en-US"/>
        </a:p>
      </dgm:t>
    </dgm:pt>
    <dgm:pt modelId="{FD77514E-025D-4E26-B98C-C1625A9BB644}">
      <dgm:prSet/>
      <dgm:spPr/>
      <dgm:t>
        <a:bodyPr/>
        <a:lstStyle/>
        <a:p>
          <a:r>
            <a:rPr lang="en-US"/>
            <a:t>TCP</a:t>
          </a:r>
        </a:p>
      </dgm:t>
    </dgm:pt>
    <dgm:pt modelId="{DA3E6DB2-9F9D-44D5-B499-485DB9160C2C}" type="parTrans" cxnId="{913878DD-2F25-45C7-978C-2AA8E6867F00}">
      <dgm:prSet/>
      <dgm:spPr/>
      <dgm:t>
        <a:bodyPr/>
        <a:lstStyle/>
        <a:p>
          <a:endParaRPr lang="en-US"/>
        </a:p>
      </dgm:t>
    </dgm:pt>
    <dgm:pt modelId="{2B06C360-FC52-46A4-B401-3045B8D7C4C3}" type="sibTrans" cxnId="{913878DD-2F25-45C7-978C-2AA8E6867F00}">
      <dgm:prSet/>
      <dgm:spPr/>
      <dgm:t>
        <a:bodyPr/>
        <a:lstStyle/>
        <a:p>
          <a:endParaRPr lang="en-US"/>
        </a:p>
      </dgm:t>
    </dgm:pt>
    <dgm:pt modelId="{AAEE19B1-A92A-4A4B-ADDA-48C3A9B79A06}" type="pres">
      <dgm:prSet presAssocID="{33DFEEA5-9FAD-42F4-8A92-79120CBB901E}" presName="root" presStyleCnt="0">
        <dgm:presLayoutVars>
          <dgm:dir/>
          <dgm:resizeHandles val="exact"/>
        </dgm:presLayoutVars>
      </dgm:prSet>
      <dgm:spPr/>
    </dgm:pt>
    <dgm:pt modelId="{1FCB99C6-2D7D-4A62-9EF7-9EB3D4F88D01}" type="pres">
      <dgm:prSet presAssocID="{27625D19-27A0-4D90-A238-A0CD554AE6D8}" presName="compNode" presStyleCnt="0"/>
      <dgm:spPr/>
    </dgm:pt>
    <dgm:pt modelId="{56BB0990-45B6-4066-BC32-894B0A8CEA67}" type="pres">
      <dgm:prSet presAssocID="{27625D19-27A0-4D90-A238-A0CD554AE6D8}" presName="bgRect" presStyleLbl="bgShp" presStyleIdx="0" presStyleCnt="3"/>
      <dgm:spPr/>
    </dgm:pt>
    <dgm:pt modelId="{26735EA5-8190-4B80-8999-56503D495AFB}" type="pres">
      <dgm:prSet presAssocID="{27625D19-27A0-4D90-A238-A0CD554AE6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FE56059E-4AB6-4F91-BE23-9BCEAA5F772C}" type="pres">
      <dgm:prSet presAssocID="{27625D19-27A0-4D90-A238-A0CD554AE6D8}" presName="spaceRect" presStyleCnt="0"/>
      <dgm:spPr/>
    </dgm:pt>
    <dgm:pt modelId="{437C2B26-BBF0-40DA-A553-799FA2A2E066}" type="pres">
      <dgm:prSet presAssocID="{27625D19-27A0-4D90-A238-A0CD554AE6D8}" presName="parTx" presStyleLbl="revTx" presStyleIdx="0" presStyleCnt="6">
        <dgm:presLayoutVars>
          <dgm:chMax val="0"/>
          <dgm:chPref val="0"/>
        </dgm:presLayoutVars>
      </dgm:prSet>
      <dgm:spPr/>
    </dgm:pt>
    <dgm:pt modelId="{926BA5FF-37C7-4531-9BA2-217DF9AD60FD}" type="pres">
      <dgm:prSet presAssocID="{27625D19-27A0-4D90-A238-A0CD554AE6D8}" presName="desTx" presStyleLbl="revTx" presStyleIdx="1" presStyleCnt="6">
        <dgm:presLayoutVars/>
      </dgm:prSet>
      <dgm:spPr/>
    </dgm:pt>
    <dgm:pt modelId="{A2C66F8F-44F9-4D35-89E8-7E86E18E0F29}" type="pres">
      <dgm:prSet presAssocID="{4876B0C6-F876-42E7-B8F1-D702E49ADD15}" presName="sibTrans" presStyleCnt="0"/>
      <dgm:spPr/>
    </dgm:pt>
    <dgm:pt modelId="{AE1F9630-F2EB-45E8-AF3C-44CC385F37E8}" type="pres">
      <dgm:prSet presAssocID="{D1BA6397-D931-46EB-9689-D61188C50ED5}" presName="compNode" presStyleCnt="0"/>
      <dgm:spPr/>
    </dgm:pt>
    <dgm:pt modelId="{E68643AC-632A-4EA8-973F-A8CF692D0F0D}" type="pres">
      <dgm:prSet presAssocID="{D1BA6397-D931-46EB-9689-D61188C50ED5}" presName="bgRect" presStyleLbl="bgShp" presStyleIdx="1" presStyleCnt="3"/>
      <dgm:spPr/>
    </dgm:pt>
    <dgm:pt modelId="{9CCDD3AD-279C-4D03-AFEA-4A72443527E5}" type="pres">
      <dgm:prSet presAssocID="{D1BA6397-D931-46EB-9689-D61188C50E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2D1F868-71EC-4F24-B3BF-B7044904736F}" type="pres">
      <dgm:prSet presAssocID="{D1BA6397-D931-46EB-9689-D61188C50ED5}" presName="spaceRect" presStyleCnt="0"/>
      <dgm:spPr/>
    </dgm:pt>
    <dgm:pt modelId="{30F18562-C36B-4D90-9A06-7FFDDBAC1FAF}" type="pres">
      <dgm:prSet presAssocID="{D1BA6397-D931-46EB-9689-D61188C50ED5}" presName="parTx" presStyleLbl="revTx" presStyleIdx="2" presStyleCnt="6">
        <dgm:presLayoutVars>
          <dgm:chMax val="0"/>
          <dgm:chPref val="0"/>
        </dgm:presLayoutVars>
      </dgm:prSet>
      <dgm:spPr/>
    </dgm:pt>
    <dgm:pt modelId="{36C09C30-4809-4C63-A38F-8B5AB9AD0857}" type="pres">
      <dgm:prSet presAssocID="{D1BA6397-D931-46EB-9689-D61188C50ED5}" presName="desTx" presStyleLbl="revTx" presStyleIdx="3" presStyleCnt="6">
        <dgm:presLayoutVars/>
      </dgm:prSet>
      <dgm:spPr/>
    </dgm:pt>
    <dgm:pt modelId="{6E4D4A57-C79E-4D50-B44A-0A01B0A2F903}" type="pres">
      <dgm:prSet presAssocID="{4E29DF61-2C92-47A9-9E2E-DD3936474584}" presName="sibTrans" presStyleCnt="0"/>
      <dgm:spPr/>
    </dgm:pt>
    <dgm:pt modelId="{E828C3B8-6F53-4A49-804E-13C22BC380E3}" type="pres">
      <dgm:prSet presAssocID="{C99A70D0-3025-4582-8C5F-E2440EF0717D}" presName="compNode" presStyleCnt="0"/>
      <dgm:spPr/>
    </dgm:pt>
    <dgm:pt modelId="{CA67E0FB-14DE-4D21-80C2-574988F53ED2}" type="pres">
      <dgm:prSet presAssocID="{C99A70D0-3025-4582-8C5F-E2440EF0717D}" presName="bgRect" presStyleLbl="bgShp" presStyleIdx="2" presStyleCnt="3"/>
      <dgm:spPr/>
    </dgm:pt>
    <dgm:pt modelId="{51BE46CF-5F32-42FD-A4D5-68FAEA8F9433}" type="pres">
      <dgm:prSet presAssocID="{C99A70D0-3025-4582-8C5F-E2440EF0717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4C38D694-005E-401C-A4CD-7DED2879417C}" type="pres">
      <dgm:prSet presAssocID="{C99A70D0-3025-4582-8C5F-E2440EF0717D}" presName="spaceRect" presStyleCnt="0"/>
      <dgm:spPr/>
    </dgm:pt>
    <dgm:pt modelId="{F7F6F8E9-199B-434B-8103-2F07F7A405EC}" type="pres">
      <dgm:prSet presAssocID="{C99A70D0-3025-4582-8C5F-E2440EF0717D}" presName="parTx" presStyleLbl="revTx" presStyleIdx="4" presStyleCnt="6">
        <dgm:presLayoutVars>
          <dgm:chMax val="0"/>
          <dgm:chPref val="0"/>
        </dgm:presLayoutVars>
      </dgm:prSet>
      <dgm:spPr/>
    </dgm:pt>
    <dgm:pt modelId="{075CC0E4-0718-49CB-AF5E-9AD960742021}" type="pres">
      <dgm:prSet presAssocID="{C99A70D0-3025-4582-8C5F-E2440EF0717D}" presName="desTx" presStyleLbl="revTx" presStyleIdx="5" presStyleCnt="6">
        <dgm:presLayoutVars/>
      </dgm:prSet>
      <dgm:spPr/>
    </dgm:pt>
  </dgm:ptLst>
  <dgm:cxnLst>
    <dgm:cxn modelId="{2357B705-4671-4802-97E1-3CF01D1757D2}" srcId="{33DFEEA5-9FAD-42F4-8A92-79120CBB901E}" destId="{C99A70D0-3025-4582-8C5F-E2440EF0717D}" srcOrd="2" destOrd="0" parTransId="{94DAFF71-7700-4808-91A7-D286F485C7EA}" sibTransId="{866B588C-541E-42EB-948A-589864409E90}"/>
    <dgm:cxn modelId="{2920C00A-A54B-42BD-950D-E4035577EF40}" srcId="{33DFEEA5-9FAD-42F4-8A92-79120CBB901E}" destId="{D1BA6397-D931-46EB-9689-D61188C50ED5}" srcOrd="1" destOrd="0" parTransId="{815D1D86-A4A6-4EFC-88E6-DD14B6AEA237}" sibTransId="{4E29DF61-2C92-47A9-9E2E-DD3936474584}"/>
    <dgm:cxn modelId="{5D492F20-2D7B-4092-BF8F-397384EB958D}" type="presOf" srcId="{D1BA6397-D931-46EB-9689-D61188C50ED5}" destId="{30F18562-C36B-4D90-9A06-7FFDDBAC1FAF}" srcOrd="0" destOrd="0" presId="urn:microsoft.com/office/officeart/2018/2/layout/IconVerticalSolidList"/>
    <dgm:cxn modelId="{E3C1F825-A34F-4631-84B8-372939BA89F4}" type="presOf" srcId="{C99A70D0-3025-4582-8C5F-E2440EF0717D}" destId="{F7F6F8E9-199B-434B-8103-2F07F7A405EC}" srcOrd="0" destOrd="0" presId="urn:microsoft.com/office/officeart/2018/2/layout/IconVerticalSolidList"/>
    <dgm:cxn modelId="{DFDED862-E13A-4690-A982-04F53E6F7C53}" srcId="{C99A70D0-3025-4582-8C5F-E2440EF0717D}" destId="{EA72669A-B7C0-4BF8-ADD2-F1B4A08E4C48}" srcOrd="0" destOrd="0" parTransId="{569DD330-2DDF-41EE-9453-C452E9EE22A0}" sibTransId="{29497253-2930-46F6-8262-3FB9DC6DD5F2}"/>
    <dgm:cxn modelId="{25A38B43-E83A-4686-A115-E93683529979}" type="presOf" srcId="{27625D19-27A0-4D90-A238-A0CD554AE6D8}" destId="{437C2B26-BBF0-40DA-A553-799FA2A2E066}" srcOrd="0" destOrd="0" presId="urn:microsoft.com/office/officeart/2018/2/layout/IconVerticalSolidList"/>
    <dgm:cxn modelId="{4794EB66-4DC4-480C-8E68-8FCDC5342F6D}" srcId="{27625D19-27A0-4D90-A238-A0CD554AE6D8}" destId="{64666CD9-A7C1-4B3F-B711-17126B166C5C}" srcOrd="2" destOrd="0" parTransId="{9076787A-951A-4EEE-A610-012706C42C3B}" sibTransId="{8E0C77AC-33C9-462D-889A-7D748359C1C4}"/>
    <dgm:cxn modelId="{FEFF7A4A-BC46-49A0-969C-7812616FFC54}" type="presOf" srcId="{33DFEEA5-9FAD-42F4-8A92-79120CBB901E}" destId="{AAEE19B1-A92A-4A4B-ADDA-48C3A9B79A06}" srcOrd="0" destOrd="0" presId="urn:microsoft.com/office/officeart/2018/2/layout/IconVerticalSolidList"/>
    <dgm:cxn modelId="{AD1BEB4A-E2F1-4005-9235-023C16A64E52}" type="presOf" srcId="{FD77514E-025D-4E26-B98C-C1625A9BB644}" destId="{075CC0E4-0718-49CB-AF5E-9AD960742021}" srcOrd="0" destOrd="1" presId="urn:microsoft.com/office/officeart/2018/2/layout/IconVerticalSolidList"/>
    <dgm:cxn modelId="{D5B64E4C-5DC3-4E3B-AB19-17F1F14872C1}" type="presOf" srcId="{D9E5B31C-BD0E-4857-A931-861199FB4872}" destId="{926BA5FF-37C7-4531-9BA2-217DF9AD60FD}" srcOrd="0" destOrd="0" presId="urn:microsoft.com/office/officeart/2018/2/layout/IconVerticalSolidList"/>
    <dgm:cxn modelId="{5A8FC271-B71C-4B3A-8B87-C92B6AEB3A9A}" srcId="{27625D19-27A0-4D90-A238-A0CD554AE6D8}" destId="{C72A8B69-B6D3-485E-86F6-B7835B7653C2}" srcOrd="1" destOrd="0" parTransId="{4D592FBE-97AA-4889-ADFA-6805F03DB423}" sibTransId="{66A4918A-99A3-40CC-A78F-66589A97786D}"/>
    <dgm:cxn modelId="{00ABC655-EB32-4957-9890-095F99EB12E0}" srcId="{27625D19-27A0-4D90-A238-A0CD554AE6D8}" destId="{D9E5B31C-BD0E-4857-A931-861199FB4872}" srcOrd="0" destOrd="0" parTransId="{20F035C4-EDD5-4CED-B829-6BE045A53578}" sibTransId="{9FACDC5E-3BD4-4DA2-B5EF-3741CBA16D1C}"/>
    <dgm:cxn modelId="{B55CBD79-6D9D-4AFA-8ADD-7F577F88F058}" srcId="{33DFEEA5-9FAD-42F4-8A92-79120CBB901E}" destId="{27625D19-27A0-4D90-A238-A0CD554AE6D8}" srcOrd="0" destOrd="0" parTransId="{3BE7E8C0-E1DF-49C7-858A-3006AC676682}" sibTransId="{4876B0C6-F876-42E7-B8F1-D702E49ADD15}"/>
    <dgm:cxn modelId="{5965B85A-CE82-4641-B725-C2A48BB15221}" srcId="{D1BA6397-D931-46EB-9689-D61188C50ED5}" destId="{2FAA83D9-E9DD-4217-B00C-1D89AA75184D}" srcOrd="0" destOrd="0" parTransId="{161C5FC5-6ECF-47A3-8013-57865C11C50E}" sibTransId="{2EBB00DB-3AB1-4832-9246-0A964B60D38F}"/>
    <dgm:cxn modelId="{BDCBD981-08CA-43E1-BCBD-5D2D101D81B4}" type="presOf" srcId="{64666CD9-A7C1-4B3F-B711-17126B166C5C}" destId="{926BA5FF-37C7-4531-9BA2-217DF9AD60FD}" srcOrd="0" destOrd="2" presId="urn:microsoft.com/office/officeart/2018/2/layout/IconVerticalSolidList"/>
    <dgm:cxn modelId="{72D44F82-157C-4984-AB0E-34EE3EAFDE35}" type="presOf" srcId="{2FAA83D9-E9DD-4217-B00C-1D89AA75184D}" destId="{36C09C30-4809-4C63-A38F-8B5AB9AD0857}" srcOrd="0" destOrd="0" presId="urn:microsoft.com/office/officeart/2018/2/layout/IconVerticalSolidList"/>
    <dgm:cxn modelId="{73DF8D9D-4721-4D05-8D8A-22FF22532A9C}" type="presOf" srcId="{EA72669A-B7C0-4BF8-ADD2-F1B4A08E4C48}" destId="{075CC0E4-0718-49CB-AF5E-9AD960742021}" srcOrd="0" destOrd="0" presId="urn:microsoft.com/office/officeart/2018/2/layout/IconVerticalSolidList"/>
    <dgm:cxn modelId="{913878DD-2F25-45C7-978C-2AA8E6867F00}" srcId="{C99A70D0-3025-4582-8C5F-E2440EF0717D}" destId="{FD77514E-025D-4E26-B98C-C1625A9BB644}" srcOrd="1" destOrd="0" parTransId="{DA3E6DB2-9F9D-44D5-B499-485DB9160C2C}" sibTransId="{2B06C360-FC52-46A4-B401-3045B8D7C4C3}"/>
    <dgm:cxn modelId="{E0CB86DD-EC47-46F2-965B-39870A36FD58}" type="presOf" srcId="{C72A8B69-B6D3-485E-86F6-B7835B7653C2}" destId="{926BA5FF-37C7-4531-9BA2-217DF9AD60FD}" srcOrd="0" destOrd="1" presId="urn:microsoft.com/office/officeart/2018/2/layout/IconVerticalSolidList"/>
    <dgm:cxn modelId="{32850E4B-0FF6-4350-9435-719735A84AEC}" type="presParOf" srcId="{AAEE19B1-A92A-4A4B-ADDA-48C3A9B79A06}" destId="{1FCB99C6-2D7D-4A62-9EF7-9EB3D4F88D01}" srcOrd="0" destOrd="0" presId="urn:microsoft.com/office/officeart/2018/2/layout/IconVerticalSolidList"/>
    <dgm:cxn modelId="{2A0C0760-ACC5-4983-9234-0D1B6106F044}" type="presParOf" srcId="{1FCB99C6-2D7D-4A62-9EF7-9EB3D4F88D01}" destId="{56BB0990-45B6-4066-BC32-894B0A8CEA67}" srcOrd="0" destOrd="0" presId="urn:microsoft.com/office/officeart/2018/2/layout/IconVerticalSolidList"/>
    <dgm:cxn modelId="{C93AC8AD-FD2D-4217-BB52-1DD03F3F633F}" type="presParOf" srcId="{1FCB99C6-2D7D-4A62-9EF7-9EB3D4F88D01}" destId="{26735EA5-8190-4B80-8999-56503D495AFB}" srcOrd="1" destOrd="0" presId="urn:microsoft.com/office/officeart/2018/2/layout/IconVerticalSolidList"/>
    <dgm:cxn modelId="{D4EA04CB-F7DB-4184-A1EF-986BCDC2F1CA}" type="presParOf" srcId="{1FCB99C6-2D7D-4A62-9EF7-9EB3D4F88D01}" destId="{FE56059E-4AB6-4F91-BE23-9BCEAA5F772C}" srcOrd="2" destOrd="0" presId="urn:microsoft.com/office/officeart/2018/2/layout/IconVerticalSolidList"/>
    <dgm:cxn modelId="{3DFB3C0F-3813-409D-92EE-97556EE8E72C}" type="presParOf" srcId="{1FCB99C6-2D7D-4A62-9EF7-9EB3D4F88D01}" destId="{437C2B26-BBF0-40DA-A553-799FA2A2E066}" srcOrd="3" destOrd="0" presId="urn:microsoft.com/office/officeart/2018/2/layout/IconVerticalSolidList"/>
    <dgm:cxn modelId="{ED2FB31A-C4AF-4FC3-A759-C114D7812970}" type="presParOf" srcId="{1FCB99C6-2D7D-4A62-9EF7-9EB3D4F88D01}" destId="{926BA5FF-37C7-4531-9BA2-217DF9AD60FD}" srcOrd="4" destOrd="0" presId="urn:microsoft.com/office/officeart/2018/2/layout/IconVerticalSolidList"/>
    <dgm:cxn modelId="{D40A2F4A-2AC0-4625-AE30-C8BDE57C0024}" type="presParOf" srcId="{AAEE19B1-A92A-4A4B-ADDA-48C3A9B79A06}" destId="{A2C66F8F-44F9-4D35-89E8-7E86E18E0F29}" srcOrd="1" destOrd="0" presId="urn:microsoft.com/office/officeart/2018/2/layout/IconVerticalSolidList"/>
    <dgm:cxn modelId="{A0017AF0-C884-419C-B0E5-BD33AA902B7A}" type="presParOf" srcId="{AAEE19B1-A92A-4A4B-ADDA-48C3A9B79A06}" destId="{AE1F9630-F2EB-45E8-AF3C-44CC385F37E8}" srcOrd="2" destOrd="0" presId="urn:microsoft.com/office/officeart/2018/2/layout/IconVerticalSolidList"/>
    <dgm:cxn modelId="{DA710339-FA61-4E06-873C-B2EE20B6D6BE}" type="presParOf" srcId="{AE1F9630-F2EB-45E8-AF3C-44CC385F37E8}" destId="{E68643AC-632A-4EA8-973F-A8CF692D0F0D}" srcOrd="0" destOrd="0" presId="urn:microsoft.com/office/officeart/2018/2/layout/IconVerticalSolidList"/>
    <dgm:cxn modelId="{C5A157F5-2F1E-4519-8DFC-FAEC00D049CC}" type="presParOf" srcId="{AE1F9630-F2EB-45E8-AF3C-44CC385F37E8}" destId="{9CCDD3AD-279C-4D03-AFEA-4A72443527E5}" srcOrd="1" destOrd="0" presId="urn:microsoft.com/office/officeart/2018/2/layout/IconVerticalSolidList"/>
    <dgm:cxn modelId="{277DCD10-1045-4ECB-A9AB-8AD8CD8BCCEE}" type="presParOf" srcId="{AE1F9630-F2EB-45E8-AF3C-44CC385F37E8}" destId="{72D1F868-71EC-4F24-B3BF-B7044904736F}" srcOrd="2" destOrd="0" presId="urn:microsoft.com/office/officeart/2018/2/layout/IconVerticalSolidList"/>
    <dgm:cxn modelId="{718DF95E-D613-43C1-BCE4-C16BD367770C}" type="presParOf" srcId="{AE1F9630-F2EB-45E8-AF3C-44CC385F37E8}" destId="{30F18562-C36B-4D90-9A06-7FFDDBAC1FAF}" srcOrd="3" destOrd="0" presId="urn:microsoft.com/office/officeart/2018/2/layout/IconVerticalSolidList"/>
    <dgm:cxn modelId="{182B4603-3C4D-4260-9177-E472BC2A4861}" type="presParOf" srcId="{AE1F9630-F2EB-45E8-AF3C-44CC385F37E8}" destId="{36C09C30-4809-4C63-A38F-8B5AB9AD0857}" srcOrd="4" destOrd="0" presId="urn:microsoft.com/office/officeart/2018/2/layout/IconVerticalSolidList"/>
    <dgm:cxn modelId="{D1696B30-848A-4F39-A246-64652CA24851}" type="presParOf" srcId="{AAEE19B1-A92A-4A4B-ADDA-48C3A9B79A06}" destId="{6E4D4A57-C79E-4D50-B44A-0A01B0A2F903}" srcOrd="3" destOrd="0" presId="urn:microsoft.com/office/officeart/2018/2/layout/IconVerticalSolidList"/>
    <dgm:cxn modelId="{B88AAAD1-470D-414F-87E9-406F3C9B699B}" type="presParOf" srcId="{AAEE19B1-A92A-4A4B-ADDA-48C3A9B79A06}" destId="{E828C3B8-6F53-4A49-804E-13C22BC380E3}" srcOrd="4" destOrd="0" presId="urn:microsoft.com/office/officeart/2018/2/layout/IconVerticalSolidList"/>
    <dgm:cxn modelId="{60A963D3-F6D8-4331-BF99-27E873D8983B}" type="presParOf" srcId="{E828C3B8-6F53-4A49-804E-13C22BC380E3}" destId="{CA67E0FB-14DE-4D21-80C2-574988F53ED2}" srcOrd="0" destOrd="0" presId="urn:microsoft.com/office/officeart/2018/2/layout/IconVerticalSolidList"/>
    <dgm:cxn modelId="{EA7A82B4-B21E-4124-AB04-D728E5B1CAD7}" type="presParOf" srcId="{E828C3B8-6F53-4A49-804E-13C22BC380E3}" destId="{51BE46CF-5F32-42FD-A4D5-68FAEA8F9433}" srcOrd="1" destOrd="0" presId="urn:microsoft.com/office/officeart/2018/2/layout/IconVerticalSolidList"/>
    <dgm:cxn modelId="{B093B9D9-62FC-46AF-8088-80BEA0D561CA}" type="presParOf" srcId="{E828C3B8-6F53-4A49-804E-13C22BC380E3}" destId="{4C38D694-005E-401C-A4CD-7DED2879417C}" srcOrd="2" destOrd="0" presId="urn:microsoft.com/office/officeart/2018/2/layout/IconVerticalSolidList"/>
    <dgm:cxn modelId="{F5446946-220F-46E9-AC81-5739740463D1}" type="presParOf" srcId="{E828C3B8-6F53-4A49-804E-13C22BC380E3}" destId="{F7F6F8E9-199B-434B-8103-2F07F7A405EC}" srcOrd="3" destOrd="0" presId="urn:microsoft.com/office/officeart/2018/2/layout/IconVerticalSolidList"/>
    <dgm:cxn modelId="{339CC8D1-E98D-4541-B46F-95B7D134C182}" type="presParOf" srcId="{E828C3B8-6F53-4A49-804E-13C22BC380E3}" destId="{075CC0E4-0718-49CB-AF5E-9AD96074202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7E721-54A2-4C99-A9A8-C63CDCB73B30}">
      <dsp:nvSpPr>
        <dsp:cNvPr id="0" name=""/>
        <dsp:cNvSpPr/>
      </dsp:nvSpPr>
      <dsp:spPr>
        <a:xfrm>
          <a:off x="1963800" y="53403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65B35E-1F1D-4044-9A3B-F175780BC3A3}">
      <dsp:nvSpPr>
        <dsp:cNvPr id="0" name=""/>
        <dsp:cNvSpPr/>
      </dsp:nvSpPr>
      <dsp:spPr>
        <a:xfrm>
          <a:off x="559800" y="21872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Human generated</a:t>
          </a:r>
        </a:p>
      </dsp:txBody>
      <dsp:txXfrm>
        <a:off x="559800" y="2187217"/>
        <a:ext cx="4320000" cy="648000"/>
      </dsp:txXfrm>
    </dsp:sp>
    <dsp:sp modelId="{A9DF4DEA-96D6-4F9C-8ACC-702B4FFFD662}">
      <dsp:nvSpPr>
        <dsp:cNvPr id="0" name=""/>
        <dsp:cNvSpPr/>
      </dsp:nvSpPr>
      <dsp:spPr>
        <a:xfrm>
          <a:off x="559800" y="2900883"/>
          <a:ext cx="4320000" cy="916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Low volumes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Persistent storage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References data management systems</a:t>
          </a:r>
        </a:p>
      </dsp:txBody>
      <dsp:txXfrm>
        <a:off x="559800" y="2900883"/>
        <a:ext cx="4320000" cy="916417"/>
      </dsp:txXfrm>
    </dsp:sp>
    <dsp:sp modelId="{8B429DA8-9032-4138-BC99-175F78081242}">
      <dsp:nvSpPr>
        <dsp:cNvPr id="0" name=""/>
        <dsp:cNvSpPr/>
      </dsp:nvSpPr>
      <dsp:spPr>
        <a:xfrm>
          <a:off x="7039800" y="53403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544C1-7D64-407D-BE33-D47D6971A7A7}">
      <dsp:nvSpPr>
        <dsp:cNvPr id="0" name=""/>
        <dsp:cNvSpPr/>
      </dsp:nvSpPr>
      <dsp:spPr>
        <a:xfrm>
          <a:off x="5635800" y="21872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Machine generated</a:t>
          </a:r>
        </a:p>
      </dsp:txBody>
      <dsp:txXfrm>
        <a:off x="5635800" y="2187217"/>
        <a:ext cx="4320000" cy="648000"/>
      </dsp:txXfrm>
    </dsp:sp>
    <dsp:sp modelId="{FD962A9D-40DB-4C4F-81EA-CD62F06531DB}">
      <dsp:nvSpPr>
        <dsp:cNvPr id="0" name=""/>
        <dsp:cNvSpPr/>
      </dsp:nvSpPr>
      <dsp:spPr>
        <a:xfrm>
          <a:off x="5635800" y="2900883"/>
          <a:ext cx="4320000" cy="916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High volumes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Volatile storage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References to technical components</a:t>
          </a:r>
        </a:p>
      </dsp:txBody>
      <dsp:txXfrm>
        <a:off x="5635800" y="2900883"/>
        <a:ext cx="4320000" cy="916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0D7E1-00A7-434C-8674-5CFB5C4E29A5}">
      <dsp:nvSpPr>
        <dsp:cNvPr id="0" name=""/>
        <dsp:cNvSpPr/>
      </dsp:nvSpPr>
      <dsp:spPr>
        <a:xfrm>
          <a:off x="599625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2C2BC-DD38-421C-AF5F-D9637C1B5C62}">
      <dsp:nvSpPr>
        <dsp:cNvPr id="0" name=""/>
        <dsp:cNvSpPr/>
      </dsp:nvSpPr>
      <dsp:spPr>
        <a:xfrm>
          <a:off x="994500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89D8B-27AF-46E0-B25F-2FE59D61EA74}">
      <dsp:nvSpPr>
        <dsp:cNvPr id="0" name=""/>
        <dsp:cNvSpPr/>
      </dsp:nvSpPr>
      <dsp:spPr>
        <a:xfrm>
          <a:off x="7313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Centralized log collection</a:t>
          </a:r>
        </a:p>
      </dsp:txBody>
      <dsp:txXfrm>
        <a:off x="7313" y="2663922"/>
        <a:ext cx="3037500" cy="720000"/>
      </dsp:txXfrm>
    </dsp:sp>
    <dsp:sp modelId="{04EAA592-9E5B-4D3F-A9B9-F2E330CE87B8}">
      <dsp:nvSpPr>
        <dsp:cNvPr id="0" name=""/>
        <dsp:cNvSpPr/>
      </dsp:nvSpPr>
      <dsp:spPr>
        <a:xfrm>
          <a:off x="4168688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EB07F-A3FC-4F18-9567-B9B1A5649A53}">
      <dsp:nvSpPr>
        <dsp:cNvPr id="0" name=""/>
        <dsp:cNvSpPr/>
      </dsp:nvSpPr>
      <dsp:spPr>
        <a:xfrm>
          <a:off x="4563563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B0EF6-33F1-4A62-A357-26FAAC1E5072}">
      <dsp:nvSpPr>
        <dsp:cNvPr id="0" name=""/>
        <dsp:cNvSpPr/>
      </dsp:nvSpPr>
      <dsp:spPr>
        <a:xfrm>
          <a:off x="3576376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Security audit logs</a:t>
          </a:r>
        </a:p>
      </dsp:txBody>
      <dsp:txXfrm>
        <a:off x="3576376" y="2663922"/>
        <a:ext cx="3037500" cy="720000"/>
      </dsp:txXfrm>
    </dsp:sp>
    <dsp:sp modelId="{BE0064D2-0DD8-437C-8AE6-0189993B0BA5}">
      <dsp:nvSpPr>
        <dsp:cNvPr id="0" name=""/>
        <dsp:cNvSpPr/>
      </dsp:nvSpPr>
      <dsp:spPr>
        <a:xfrm>
          <a:off x="7737751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88BBB5-C7BB-471B-81F6-F8E8A482AA28}">
      <dsp:nvSpPr>
        <dsp:cNvPr id="0" name=""/>
        <dsp:cNvSpPr/>
      </dsp:nvSpPr>
      <dsp:spPr>
        <a:xfrm>
          <a:off x="8132626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51029-7390-440E-8122-E54F649AEC67}">
      <dsp:nvSpPr>
        <dsp:cNvPr id="0" name=""/>
        <dsp:cNvSpPr/>
      </dsp:nvSpPr>
      <dsp:spPr>
        <a:xfrm>
          <a:off x="7145438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Database replication logs</a:t>
          </a:r>
        </a:p>
      </dsp:txBody>
      <dsp:txXfrm>
        <a:off x="7145438" y="2663922"/>
        <a:ext cx="3037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C50A1-907A-4F6C-8235-4FCF9698DE6C}">
      <dsp:nvSpPr>
        <dsp:cNvPr id="0" name=""/>
        <dsp:cNvSpPr/>
      </dsp:nvSpPr>
      <dsp:spPr>
        <a:xfrm>
          <a:off x="559800" y="71856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286A0-59C0-4834-B549-F757CBFE8A0F}">
      <dsp:nvSpPr>
        <dsp:cNvPr id="0" name=""/>
        <dsp:cNvSpPr/>
      </dsp:nvSpPr>
      <dsp:spPr>
        <a:xfrm>
          <a:off x="559800" y="235587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400" kern="1200"/>
            <a:t>Write logs to file</a:t>
          </a:r>
        </a:p>
      </dsp:txBody>
      <dsp:txXfrm>
        <a:off x="559800" y="2355876"/>
        <a:ext cx="4320000" cy="648000"/>
      </dsp:txXfrm>
    </dsp:sp>
    <dsp:sp modelId="{47F29DE2-1999-4BAE-9826-9284CE37A4CA}">
      <dsp:nvSpPr>
        <dsp:cNvPr id="0" name=""/>
        <dsp:cNvSpPr/>
      </dsp:nvSpPr>
      <dsp:spPr>
        <a:xfrm>
          <a:off x="559800" y="3062160"/>
          <a:ext cx="4320000" cy="57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alibri Light" panose="020F0302020204030204"/>
            </a:rPr>
            <a:t>Write directly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Use special agent</a:t>
          </a:r>
        </a:p>
      </dsp:txBody>
      <dsp:txXfrm>
        <a:off x="559800" y="3062160"/>
        <a:ext cx="4320000" cy="570611"/>
      </dsp:txXfrm>
    </dsp:sp>
    <dsp:sp modelId="{5E61CC31-3DBB-4B45-B60F-380491542685}">
      <dsp:nvSpPr>
        <dsp:cNvPr id="0" name=""/>
        <dsp:cNvSpPr/>
      </dsp:nvSpPr>
      <dsp:spPr>
        <a:xfrm>
          <a:off x="5635800" y="71856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A2364-86EB-42B2-AA26-6B9C089C2CDC}">
      <dsp:nvSpPr>
        <dsp:cNvPr id="0" name=""/>
        <dsp:cNvSpPr/>
      </dsp:nvSpPr>
      <dsp:spPr>
        <a:xfrm>
          <a:off x="5635800" y="235587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400" kern="1200"/>
            <a:t>Ship files to destination</a:t>
          </a:r>
        </a:p>
      </dsp:txBody>
      <dsp:txXfrm>
        <a:off x="5635800" y="2355876"/>
        <a:ext cx="4320000" cy="648000"/>
      </dsp:txXfrm>
    </dsp:sp>
    <dsp:sp modelId="{6A98DEF8-4EE5-49BD-BD8C-842B535CABA8}">
      <dsp:nvSpPr>
        <dsp:cNvPr id="0" name=""/>
        <dsp:cNvSpPr/>
      </dsp:nvSpPr>
      <dsp:spPr>
        <a:xfrm>
          <a:off x="5635800" y="3062160"/>
          <a:ext cx="4320000" cy="57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01C03-28A3-4054-8D57-4CC8ECD9537F}">
      <dsp:nvSpPr>
        <dsp:cNvPr id="0" name=""/>
        <dsp:cNvSpPr/>
      </dsp:nvSpPr>
      <dsp:spPr>
        <a:xfrm>
          <a:off x="559800" y="71770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92FE1-B17D-4F0C-81B1-92BEF3EA1920}">
      <dsp:nvSpPr>
        <dsp:cNvPr id="0" name=""/>
        <dsp:cNvSpPr/>
      </dsp:nvSpPr>
      <dsp:spPr>
        <a:xfrm>
          <a:off x="559800" y="235508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Save to persistent storage (database)</a:t>
          </a:r>
        </a:p>
      </dsp:txBody>
      <dsp:txXfrm>
        <a:off x="559800" y="2355088"/>
        <a:ext cx="4320000" cy="648000"/>
      </dsp:txXfrm>
    </dsp:sp>
    <dsp:sp modelId="{5EC01D1D-2A48-46BA-9E93-33EB23F4C9DB}">
      <dsp:nvSpPr>
        <dsp:cNvPr id="0" name=""/>
        <dsp:cNvSpPr/>
      </dsp:nvSpPr>
      <dsp:spPr>
        <a:xfrm>
          <a:off x="559800" y="3061406"/>
          <a:ext cx="4320000" cy="57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8D710-AB4C-4574-8099-01B8AC3D4B43}">
      <dsp:nvSpPr>
        <dsp:cNvPr id="0" name=""/>
        <dsp:cNvSpPr/>
      </dsp:nvSpPr>
      <dsp:spPr>
        <a:xfrm>
          <a:off x="5635800" y="71770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75C2D-5188-4985-BA82-190926B3ED2E}">
      <dsp:nvSpPr>
        <dsp:cNvPr id="0" name=""/>
        <dsp:cNvSpPr/>
      </dsp:nvSpPr>
      <dsp:spPr>
        <a:xfrm>
          <a:off x="5635800" y="235508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Ship to centralized service</a:t>
          </a:r>
        </a:p>
      </dsp:txBody>
      <dsp:txXfrm>
        <a:off x="5635800" y="2355088"/>
        <a:ext cx="4320000" cy="648000"/>
      </dsp:txXfrm>
    </dsp:sp>
    <dsp:sp modelId="{BF93411E-2B31-4341-A40B-49A9F7B769BC}">
      <dsp:nvSpPr>
        <dsp:cNvPr id="0" name=""/>
        <dsp:cNvSpPr/>
      </dsp:nvSpPr>
      <dsp:spPr>
        <a:xfrm>
          <a:off x="5635800" y="3061406"/>
          <a:ext cx="4320000" cy="57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Replication logs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Hight-Availability storage</a:t>
          </a:r>
        </a:p>
      </dsp:txBody>
      <dsp:txXfrm>
        <a:off x="5635800" y="3061406"/>
        <a:ext cx="4320000" cy="5722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32DC2-8C78-4ADA-829A-1A388F7107F6}">
      <dsp:nvSpPr>
        <dsp:cNvPr id="0" name=""/>
        <dsp:cNvSpPr/>
      </dsp:nvSpPr>
      <dsp:spPr>
        <a:xfrm>
          <a:off x="314088" y="0"/>
          <a:ext cx="5885426" cy="588542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F14AF-FA59-49C9-9531-A91A362CCC68}">
      <dsp:nvSpPr>
        <dsp:cNvPr id="0" name=""/>
        <dsp:cNvSpPr/>
      </dsp:nvSpPr>
      <dsp:spPr>
        <a:xfrm>
          <a:off x="873204" y="559115"/>
          <a:ext cx="2295316" cy="22953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Database replication</a:t>
          </a:r>
        </a:p>
      </dsp:txBody>
      <dsp:txXfrm>
        <a:off x="985252" y="671163"/>
        <a:ext cx="2071220" cy="2071220"/>
      </dsp:txXfrm>
    </dsp:sp>
    <dsp:sp modelId="{F3FF2CDA-6D2A-4A66-A3B4-7A8D4E749243}">
      <dsp:nvSpPr>
        <dsp:cNvPr id="0" name=""/>
        <dsp:cNvSpPr/>
      </dsp:nvSpPr>
      <dsp:spPr>
        <a:xfrm>
          <a:off x="3345083" y="559115"/>
          <a:ext cx="2295316" cy="22953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Event / Enterprise bus</a:t>
          </a:r>
        </a:p>
      </dsp:txBody>
      <dsp:txXfrm>
        <a:off x="3457131" y="671163"/>
        <a:ext cx="2071220" cy="2071220"/>
      </dsp:txXfrm>
    </dsp:sp>
    <dsp:sp modelId="{E0D16FBE-2713-478F-90FC-AE3634F9F3C5}">
      <dsp:nvSpPr>
        <dsp:cNvPr id="0" name=""/>
        <dsp:cNvSpPr/>
      </dsp:nvSpPr>
      <dsp:spPr>
        <a:xfrm>
          <a:off x="873204" y="3030994"/>
          <a:ext cx="2295316" cy="22953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Message queues</a:t>
          </a:r>
        </a:p>
      </dsp:txBody>
      <dsp:txXfrm>
        <a:off x="985252" y="3143042"/>
        <a:ext cx="2071220" cy="2071220"/>
      </dsp:txXfrm>
    </dsp:sp>
    <dsp:sp modelId="{42B15FCB-5489-4666-8FB7-6F7A19B1013C}">
      <dsp:nvSpPr>
        <dsp:cNvPr id="0" name=""/>
        <dsp:cNvSpPr/>
      </dsp:nvSpPr>
      <dsp:spPr>
        <a:xfrm>
          <a:off x="3345083" y="3030994"/>
          <a:ext cx="2295316" cy="22953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Service abstraction (HTTP / TCP API)</a:t>
          </a:r>
        </a:p>
      </dsp:txBody>
      <dsp:txXfrm>
        <a:off x="3457131" y="3143042"/>
        <a:ext cx="2071220" cy="20712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B0990-45B6-4066-BC32-894B0A8CEA67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35EA5-8190-4B80-8999-56503D495AFB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C2B26-BBF0-40DA-A553-799FA2A2E066}">
      <dsp:nvSpPr>
        <dsp:cNvPr id="0" name=""/>
        <dsp:cNvSpPr/>
      </dsp:nvSpPr>
      <dsp:spPr>
        <a:xfrm>
          <a:off x="1435590" y="531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CloudWatch Logs</a:t>
          </a:r>
        </a:p>
      </dsp:txBody>
      <dsp:txXfrm>
        <a:off x="1435590" y="531"/>
        <a:ext cx="4732020" cy="1242935"/>
      </dsp:txXfrm>
    </dsp:sp>
    <dsp:sp modelId="{926BA5FF-37C7-4531-9BA2-217DF9AD60FD}">
      <dsp:nvSpPr>
        <dsp:cNvPr id="0" name=""/>
        <dsp:cNvSpPr/>
      </dsp:nvSpPr>
      <dsp:spPr>
        <a:xfrm>
          <a:off x="6167610" y="531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/>
            <a:t>Stdout</a:t>
          </a:r>
          <a:r>
            <a:rPr lang="en-US" sz="1800" kern="1200">
              <a:latin typeface="Calibri Light" panose="020F0302020204030204"/>
            </a:rPr>
            <a:t> / Stderr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HTTP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CloudWatch agent (File System + HTTP)</a:t>
          </a:r>
        </a:p>
      </dsp:txBody>
      <dsp:txXfrm>
        <a:off x="6167610" y="531"/>
        <a:ext cx="4347989" cy="1242935"/>
      </dsp:txXfrm>
    </dsp:sp>
    <dsp:sp modelId="{E68643AC-632A-4EA8-973F-A8CF692D0F0D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DD3AD-279C-4D03-AFEA-4A72443527E5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18562-C36B-4D90-9A06-7FFDDBAC1FAF}">
      <dsp:nvSpPr>
        <dsp:cNvPr id="0" name=""/>
        <dsp:cNvSpPr/>
      </dsp:nvSpPr>
      <dsp:spPr>
        <a:xfrm>
          <a:off x="1435590" y="1554201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CloudWatch Metrics</a:t>
          </a:r>
        </a:p>
      </dsp:txBody>
      <dsp:txXfrm>
        <a:off x="1435590" y="1554201"/>
        <a:ext cx="4732020" cy="1242935"/>
      </dsp:txXfrm>
    </dsp:sp>
    <dsp:sp modelId="{36C09C30-4809-4C63-A38F-8B5AB9AD0857}">
      <dsp:nvSpPr>
        <dsp:cNvPr id="0" name=""/>
        <dsp:cNvSpPr/>
      </dsp:nvSpPr>
      <dsp:spPr>
        <a:xfrm>
          <a:off x="6167610" y="1554201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HTTP API</a:t>
          </a:r>
        </a:p>
      </dsp:txBody>
      <dsp:txXfrm>
        <a:off x="6167610" y="1554201"/>
        <a:ext cx="4347989" cy="1242935"/>
      </dsp:txXfrm>
    </dsp:sp>
    <dsp:sp modelId="{CA67E0FB-14DE-4D21-80C2-574988F53ED2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E46CF-5F32-42FD-A4D5-68FAEA8F9433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6F8E9-199B-434B-8103-2F07F7A405EC}">
      <dsp:nvSpPr>
        <dsp:cNvPr id="0" name=""/>
        <dsp:cNvSpPr/>
      </dsp:nvSpPr>
      <dsp:spPr>
        <a:xfrm>
          <a:off x="1435590" y="3107870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Azure Monitor</a:t>
          </a:r>
        </a:p>
      </dsp:txBody>
      <dsp:txXfrm>
        <a:off x="1435590" y="3107870"/>
        <a:ext cx="4732020" cy="1242935"/>
      </dsp:txXfrm>
    </dsp:sp>
    <dsp:sp modelId="{075CC0E4-0718-49CB-AF5E-9AD960742021}">
      <dsp:nvSpPr>
        <dsp:cNvPr id="0" name=""/>
        <dsp:cNvSpPr/>
      </dsp:nvSpPr>
      <dsp:spPr>
        <a:xfrm>
          <a:off x="6167610" y="3107870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File System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TCP</a:t>
          </a:r>
        </a:p>
      </dsp:txBody>
      <dsp:txXfrm>
        <a:off x="6167610" y="3107870"/>
        <a:ext cx="434798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A5D2-9108-4397-A604-0A92501AE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0385F-B442-4E2A-825F-BE6A25C79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5203F-0CD7-4295-8186-FAB4CE25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ED235-C97E-4E4D-A394-EE4E4210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4862-FE9F-4B20-B8C3-28A65F1B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3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71F49-56CF-4F15-A6E7-B71511B9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BCE68-0B50-44CF-9CEF-B61DB8BAD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15AA3-75FB-4182-816C-DE19D680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5810D-09E1-4DCE-8C0C-BF006BA2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CD3B3-30C6-421B-89D7-2BAE791C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9570D3-4198-438E-AA17-23918B170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DFA57-5B3A-4A9C-BE8B-CE1A1EF0C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0F6ED-786B-4AC1-AF49-E4005C6B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E3779-F0FB-4301-A195-F1BA0A69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D7459-7C7C-4698-8925-6113C648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7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0432-5540-4DE4-B619-A6C22ADD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381C4-F33E-4280-B2A7-696204D72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14F80-0B3B-42AF-A87C-D9717BD5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317EE-AB24-4CFD-A4FE-BFB85DAC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AB5A-4078-49D0-9EB6-43A461C9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1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8254-60E8-43E8-B609-EAC256A3D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FF543-4A5A-438B-8236-09F63620F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317C0-4E8F-4565-9D0E-F849D319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7242A-233B-4107-9CF8-1FDA7617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EF1BB-4AC2-464D-87F6-1A469745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8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A351-9BC3-49DC-A1F3-3DDBB3D2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36DF-96B2-4A71-876C-FA10B93BF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EE6D9-7774-48BB-9BF5-C400D056E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F2BC2-783F-466F-B43C-2A05B855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ADF49-3184-4CE4-A6A6-4C17E40F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9C194-0D9C-4F61-85CE-C27F042B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0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FCB67-40D5-4868-9204-AB7F05141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58050-658C-49B9-94B0-C5CE8E2A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E9E96-8CC5-4EF4-B299-25D87F659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772CCF-F8C0-46E8-8906-3E5DBE780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EA7DF-AC63-4664-AFB4-F03385A72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7A742-2A57-4ACE-AFD8-DDFB67F2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5A45DE-F7D8-423F-B60E-02518CB1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D41F7-2EDC-432D-A9E9-15A068C7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4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7A61B-92B2-412A-BCCA-DF91B704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5BEAF-8DA7-43FB-A729-1EFB85FA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03D78-E1F7-4789-8B49-0AB94B8E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BF6D7-CF99-4A60-8B46-0F796925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1F381-1427-4417-90D8-A9A65A83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83DB1-5C8B-46B9-AB9C-3B0A17F9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10261-949D-49E5-B220-91EB1DB3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0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8301-8C8A-4B99-BED9-0D8FF458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11724-A6F7-4C66-82AA-A10E9D7E3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6C398-2444-4A2D-9787-9815D2A2C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10A21-0230-4DEE-B9DA-0764CFC8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5A31-9544-4F50-BE1E-A8462553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A8A30-D1B3-45BF-BCF2-F97DAAC6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7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38B-B2C1-4112-8FB1-AC6A72CD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8782F-25DA-4CFB-9325-13EA6A1C0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5E479-0E48-4730-A731-047D28211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1D350-5464-4AEB-84E4-8CFAD548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64368-A2C0-4963-8301-30ECC87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9E3AA-262F-4203-9542-B13E54FD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9DCE5-FB48-4CDE-877F-05E01847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E17A0-990F-413D-9609-83A4B8C95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05887-DA3F-458C-A473-60C3348D9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2FB80-BE59-4AE0-98B7-2712C1451D4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218B4-A80C-449C-95E6-DE324725A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9AA28-E5E5-4082-82C4-0C2F927EB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3E089-F1EB-4D25-8490-0EA4A2C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520700"/>
            <a:ext cx="10515600" cy="3486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E94AC6-C0B8-406A-9F39-C3D8B80C7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325" y="958852"/>
            <a:ext cx="9531350" cy="2514597"/>
          </a:xfrm>
        </p:spPr>
        <p:txBody>
          <a:bodyPr anchor="b">
            <a:normAutofit/>
          </a:bodyPr>
          <a:lstStyle/>
          <a:p>
            <a:r>
              <a:rPr lang="en-US" sz="5600">
                <a:solidFill>
                  <a:srgbClr val="FFFFFF"/>
                </a:solidFill>
              </a:rPr>
              <a:t>Application</a:t>
            </a:r>
            <a:r>
              <a:rPr lang="lv-LV" sz="5600">
                <a:solidFill>
                  <a:srgbClr val="FFFFFF"/>
                </a:solidFill>
              </a:rPr>
              <a:t> log </a:t>
            </a:r>
            <a:r>
              <a:rPr lang="en-US" sz="5600">
                <a:solidFill>
                  <a:srgbClr val="FFFFFF"/>
                </a:solidFill>
              </a:rPr>
              <a:t>processing methodologies in a service oriented architecture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08178-D2AE-4270-A289-727081744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0324" y="4305300"/>
            <a:ext cx="9585326" cy="14541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Bogdans Ozerkins</a:t>
            </a:r>
          </a:p>
          <a:p>
            <a:r>
              <a:rPr lang="en-US" sz="3200"/>
              <a:t>LU, 2020</a:t>
            </a:r>
          </a:p>
        </p:txBody>
      </p:sp>
    </p:spTree>
    <p:extLst>
      <p:ext uri="{BB962C8B-B14F-4D97-AF65-F5344CB8AC3E}">
        <p14:creationId xmlns:p14="http://schemas.microsoft.com/office/powerpoint/2010/main" val="345040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/>
              <a:t>Kubernetes logs  - </a:t>
            </a:r>
            <a:r>
              <a:rPr lang="en-US" sz="3600">
                <a:ea typeface="+mj-lt"/>
                <a:cs typeface="+mj-lt"/>
              </a:rPr>
              <a:t>Cluster-level logging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212B125-DD2A-4CA1-9ABB-EDAB5C098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18" y="1719072"/>
            <a:ext cx="6453051" cy="4517136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6D5F2-3E3E-47F9-91BE-9A36A2C3D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err="1">
                <a:cs typeface="Calibri"/>
              </a:rPr>
              <a:t>Stdout</a:t>
            </a:r>
            <a:r>
              <a:rPr lang="en-US" sz="2200">
                <a:cs typeface="Calibri"/>
              </a:rPr>
              <a:t> / Stderr logs</a:t>
            </a:r>
          </a:p>
          <a:p>
            <a:r>
              <a:rPr lang="en-US" sz="2200">
                <a:cs typeface="Calibri"/>
              </a:rPr>
              <a:t>Pod-level agent</a:t>
            </a:r>
          </a:p>
          <a:p>
            <a:r>
              <a:rPr lang="en-US" sz="2200">
                <a:cs typeface="Calibri"/>
              </a:rPr>
              <a:t>Logging Backend</a:t>
            </a:r>
          </a:p>
          <a:p>
            <a:pPr marL="0" indent="0">
              <a:buNone/>
            </a:pPr>
            <a:endParaRPr lang="en-US" sz="1800">
              <a:cs typeface="Calibri"/>
            </a:endParaRPr>
          </a:p>
          <a:p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0839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F460-75F0-4268-AD18-92CA3003F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/>
              <a:t>Research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34BEA-AE5B-4E01-8D44-20CA64FEB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There are different use cases for logs</a:t>
            </a:r>
          </a:p>
          <a:p>
            <a:r>
              <a:rPr lang="en-US" sz="2000">
                <a:cs typeface="Calibri"/>
              </a:rPr>
              <a:t>Write first, analyze later approach</a:t>
            </a:r>
          </a:p>
          <a:p>
            <a:r>
              <a:rPr lang="en-US" sz="2000">
                <a:cs typeface="Calibri"/>
              </a:rPr>
              <a:t>Differences in delivery mechanisms</a:t>
            </a:r>
          </a:p>
          <a:p>
            <a:r>
              <a:rPr lang="en-US" sz="2000">
                <a:cs typeface="Calibri"/>
              </a:rPr>
              <a:t>Differences in logs usage</a:t>
            </a:r>
          </a:p>
          <a:p>
            <a:r>
              <a:rPr lang="en-US" sz="2000">
                <a:cs typeface="Calibri"/>
              </a:rPr>
              <a:t>Size and velocity of service architecture components defines log collection techniques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430B89-2A4F-429B-B893-FBB193B0F7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19" r="24212" b="-1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56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9CF46-2E0D-473F-BD11-125F01C0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/>
              <a:t>Research Direction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C9DBA-BF26-40AF-AC11-E2314BEBA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Construct a service architecture prototype variations</a:t>
            </a:r>
          </a:p>
          <a:p>
            <a:r>
              <a:rPr lang="en-US" sz="2000">
                <a:cs typeface="Calibri"/>
              </a:rPr>
              <a:t>Test out different log collection &amp; aggregation approaches</a:t>
            </a:r>
          </a:p>
          <a:p>
            <a:r>
              <a:rPr lang="en-US" sz="2000">
                <a:cs typeface="Calibri"/>
              </a:rPr>
              <a:t>Define key aspects of log analysis in service architecture</a:t>
            </a:r>
          </a:p>
          <a:p>
            <a:r>
              <a:rPr lang="en-US" sz="2000">
                <a:cs typeface="Calibri"/>
              </a:rPr>
              <a:t>Research how the approach changes depending on volume changes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44E837-80C8-4DFD-9E25-8258A21261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12" r="30166" b="-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A3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40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8E16B9-E262-4AEC-8444-1B4397198FAD}"/>
              </a:ext>
            </a:extLst>
          </p:cNvPr>
          <p:cNvSpPr txBox="1"/>
          <p:nvPr/>
        </p:nvSpPr>
        <p:spPr>
          <a:xfrm>
            <a:off x="2370667" y="2187743"/>
            <a:ext cx="5293449" cy="2482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kern="1200">
                <a:latin typeface="+mj-lt"/>
                <a:ea typeface="+mj-ea"/>
                <a:cs typeface="+mj-cs"/>
              </a:rPr>
              <a:t>b.ozerkins@outlook.com</a:t>
            </a:r>
            <a:endParaRPr lang="en-US" sz="3500" kern="1200">
              <a:latin typeface="+mj-lt"/>
              <a:ea typeface="+mj-ea"/>
              <a:cs typeface="Calibri Light"/>
            </a:endParaRPr>
          </a:p>
        </p:txBody>
      </p:sp>
      <p:pic>
        <p:nvPicPr>
          <p:cNvPr id="8" name="Graphic 7" descr="Email">
            <a:extLst>
              <a:ext uri="{FF2B5EF4-FFF2-40B4-BE49-F238E27FC236}">
                <a16:creationId xmlns:a16="http://schemas.microsoft.com/office/drawing/2014/main" id="{62172B1E-C75C-425A-BE3E-FD7497311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DDA48C1-7930-47C2-8B4A-346AF1850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5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EBB9A-50B4-4370-9BB6-663F11DA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Application data collection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62294BA4-BCBC-4216-BA4E-E2E533E27A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1863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02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/>
              <a:t>Application logs purpose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07FEDA-4E61-499E-982B-4C7363515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537942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96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/>
              <a:t>Programming language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6D5F2-3E3E-47F9-91BE-9A36A2C3D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Focused on interface</a:t>
            </a:r>
          </a:p>
          <a:p>
            <a:r>
              <a:rPr lang="en-US" sz="2000">
                <a:ea typeface="+mn-lt"/>
                <a:cs typeface="+mn-lt"/>
              </a:rPr>
              <a:t>Error handling / reporting</a:t>
            </a:r>
          </a:p>
          <a:p>
            <a:r>
              <a:rPr lang="en-US" sz="2000">
                <a:ea typeface="+mn-lt"/>
                <a:cs typeface="+mn-lt"/>
              </a:rPr>
              <a:t>Freedom of format (default: raw)</a:t>
            </a:r>
          </a:p>
          <a:p>
            <a:r>
              <a:rPr lang="en-US" sz="2000">
                <a:ea typeface="+mn-lt"/>
                <a:cs typeface="+mn-lt"/>
              </a:rPr>
              <a:t>Freedom of storage (default: local file)</a:t>
            </a:r>
          </a:p>
          <a:p>
            <a:r>
              <a:rPr lang="en-US" sz="2000">
                <a:ea typeface="+mn-lt"/>
                <a:cs typeface="+mn-lt"/>
              </a:rPr>
              <a:t>Freedom of delivery mechanism (default: direct connection)</a:t>
            </a:r>
          </a:p>
          <a:p>
            <a:endParaRPr lang="en-US" sz="200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012645-B416-4738-9D5F-E548A783AE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83" r="45964" b="-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FC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8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Centralized log collection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961C17-C81B-4583-814A-351C52513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230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1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Non-discardable logs collection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32CF21-8EC6-4080-A371-35481D231A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4995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71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centralization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CF2F7C-AC43-433E-830C-AE1F4E987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11643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49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Cloud platform data collection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FF02B9-0EDB-4E58-BC4D-E97FE9100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9755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77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7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EBEA0-F360-4941-8F01-D95BE4D4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/>
              <a:t>Kubernetes logs  - </a:t>
            </a:r>
            <a:r>
              <a:rPr lang="en-US" sz="3600">
                <a:ea typeface="+mj-lt"/>
                <a:cs typeface="+mj-lt"/>
              </a:rPr>
              <a:t>Node-level logging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2A1C143-8D37-4ABA-9891-5EF19E7A1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" y="1966874"/>
            <a:ext cx="6702552" cy="4021531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6D5F2-3E3E-47F9-91BE-9A36A2C3D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1800">
              <a:cs typeface="Calibri"/>
            </a:endParaRPr>
          </a:p>
          <a:p>
            <a:r>
              <a:rPr lang="en-US" sz="2200" err="1">
                <a:cs typeface="Calibri"/>
              </a:rPr>
              <a:t>Stdout</a:t>
            </a:r>
            <a:r>
              <a:rPr lang="en-US" sz="2200">
                <a:cs typeface="Calibri"/>
              </a:rPr>
              <a:t> / Stderr logs</a:t>
            </a:r>
          </a:p>
          <a:p>
            <a:r>
              <a:rPr lang="en-US" sz="2200">
                <a:cs typeface="Calibri"/>
              </a:rPr>
              <a:t>Handled by Kubernetes host</a:t>
            </a:r>
          </a:p>
          <a:p>
            <a:pPr marL="0" indent="0">
              <a:buNone/>
            </a:pPr>
            <a:endParaRPr lang="en-US" sz="1800">
              <a:cs typeface="Calibri"/>
            </a:endParaRPr>
          </a:p>
          <a:p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114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Application log processing methodologies in a service oriented architecture</vt:lpstr>
      <vt:lpstr>Application data collection</vt:lpstr>
      <vt:lpstr>Application logs purpose</vt:lpstr>
      <vt:lpstr>Programming language toolkit</vt:lpstr>
      <vt:lpstr>Centralized log collection</vt:lpstr>
      <vt:lpstr>Non-discardable logs collection</vt:lpstr>
      <vt:lpstr>Data centralization methods</vt:lpstr>
      <vt:lpstr>Cloud platform data collection</vt:lpstr>
      <vt:lpstr>Kubernetes logs  - Node-level logging</vt:lpstr>
      <vt:lpstr>Kubernetes logs  - Cluster-level logging</vt:lpstr>
      <vt:lpstr>Research Problem</vt:lpstr>
      <vt:lpstr>Research Direction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log processing methodologies in a service oriented architecture</dc:title>
  <dc:creator>Bogdans Ozerkins</dc:creator>
  <cp:revision>1</cp:revision>
  <dcterms:created xsi:type="dcterms:W3CDTF">2019-03-26T22:02:45Z</dcterms:created>
  <dcterms:modified xsi:type="dcterms:W3CDTF">2020-01-08T14:10:12Z</dcterms:modified>
</cp:coreProperties>
</file>